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2C846-FB17-4AAD-ABE8-6CE6861BAB2F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3D01F-F3BF-47BE-82CF-EFFDF064AB32}">
      <dgm:prSet phldrT="[Text]"/>
      <dgm:spPr/>
      <dgm:t>
        <a:bodyPr/>
        <a:lstStyle/>
        <a:p>
          <a:r>
            <a:rPr lang="en-US" dirty="0"/>
            <a:t>Front page with Leaflet map</a:t>
          </a:r>
        </a:p>
      </dgm:t>
    </dgm:pt>
    <dgm:pt modelId="{AFDE2E68-5A20-465F-9223-F2DB04B8F897}" type="parTrans" cxnId="{C0C6A54D-F2E2-444A-8B57-39FF6B2C7625}">
      <dgm:prSet/>
      <dgm:spPr/>
      <dgm:t>
        <a:bodyPr/>
        <a:lstStyle/>
        <a:p>
          <a:endParaRPr lang="en-US"/>
        </a:p>
      </dgm:t>
    </dgm:pt>
    <dgm:pt modelId="{9D947472-5CAD-4E4E-8B69-B27E340D903D}" type="sibTrans" cxnId="{C0C6A54D-F2E2-444A-8B57-39FF6B2C7625}">
      <dgm:prSet/>
      <dgm:spPr/>
      <dgm:t>
        <a:bodyPr/>
        <a:lstStyle/>
        <a:p>
          <a:endParaRPr lang="en-US"/>
        </a:p>
      </dgm:t>
    </dgm:pt>
    <dgm:pt modelId="{A2EC6971-EE7B-40EB-A6CC-BE4418AAA62C}">
      <dgm:prSet phldrT="[Text]"/>
      <dgm:spPr/>
      <dgm:t>
        <a:bodyPr/>
        <a:lstStyle/>
        <a:p>
          <a:r>
            <a:rPr lang="en-US" dirty="0"/>
            <a:t>Needs: JavaScript, Leaflet.js, flask, Heroku (maybe?)</a:t>
          </a:r>
        </a:p>
      </dgm:t>
    </dgm:pt>
    <dgm:pt modelId="{80C7A2BB-C78F-430C-9682-5A31106338F6}" type="parTrans" cxnId="{6C2C0702-2172-4A48-83A4-BF7AB82937E6}">
      <dgm:prSet/>
      <dgm:spPr/>
      <dgm:t>
        <a:bodyPr/>
        <a:lstStyle/>
        <a:p>
          <a:endParaRPr lang="en-US"/>
        </a:p>
      </dgm:t>
    </dgm:pt>
    <dgm:pt modelId="{1932AE89-57EE-4428-9A30-4120CE8110E3}" type="sibTrans" cxnId="{6C2C0702-2172-4A48-83A4-BF7AB82937E6}">
      <dgm:prSet/>
      <dgm:spPr/>
      <dgm:t>
        <a:bodyPr/>
        <a:lstStyle/>
        <a:p>
          <a:endParaRPr lang="en-US"/>
        </a:p>
      </dgm:t>
    </dgm:pt>
    <dgm:pt modelId="{EA23B8BC-8E7C-4AE4-B2FF-7D5404EADC25}">
      <dgm:prSet phldrT="[Text]"/>
      <dgm:spPr/>
      <dgm:t>
        <a:bodyPr/>
        <a:lstStyle/>
        <a:p>
          <a:r>
            <a:rPr lang="en-US" dirty="0"/>
            <a:t>Satellite data pulled from API</a:t>
          </a:r>
        </a:p>
      </dgm:t>
    </dgm:pt>
    <dgm:pt modelId="{615D4D71-3951-4265-BD24-B76086606851}" type="parTrans" cxnId="{8D4EF030-D16C-4EE6-ACB9-BAD92D835B76}">
      <dgm:prSet/>
      <dgm:spPr/>
      <dgm:t>
        <a:bodyPr/>
        <a:lstStyle/>
        <a:p>
          <a:endParaRPr lang="en-US"/>
        </a:p>
      </dgm:t>
    </dgm:pt>
    <dgm:pt modelId="{69264B29-592B-41CB-9225-700CBB1D9F66}" type="sibTrans" cxnId="{8D4EF030-D16C-4EE6-ACB9-BAD92D835B76}">
      <dgm:prSet/>
      <dgm:spPr/>
      <dgm:t>
        <a:bodyPr/>
        <a:lstStyle/>
        <a:p>
          <a:endParaRPr lang="en-US"/>
        </a:p>
      </dgm:t>
    </dgm:pt>
    <dgm:pt modelId="{2EBA2BA1-E6D1-464B-8034-53BD8EBD58D4}">
      <dgm:prSet phldrT="[Text]"/>
      <dgm:spPr/>
      <dgm:t>
        <a:bodyPr/>
        <a:lstStyle/>
        <a:p>
          <a:r>
            <a:rPr lang="en-US" dirty="0"/>
            <a:t>Needs: Python, Planet.com API, module </a:t>
          </a:r>
          <a:r>
            <a:rPr lang="en-US" b="1" dirty="0" err="1"/>
            <a:t>rasterio</a:t>
          </a:r>
          <a:r>
            <a:rPr lang="en-US" dirty="0"/>
            <a:t> (for converting pictures into numbers)</a:t>
          </a:r>
        </a:p>
      </dgm:t>
    </dgm:pt>
    <dgm:pt modelId="{EB745566-A2A9-42FF-ADF1-96A4E7D193F1}" type="parTrans" cxnId="{F3B14377-23CE-4BFC-9F4C-6EE68D450D40}">
      <dgm:prSet/>
      <dgm:spPr/>
      <dgm:t>
        <a:bodyPr/>
        <a:lstStyle/>
        <a:p>
          <a:endParaRPr lang="en-US"/>
        </a:p>
      </dgm:t>
    </dgm:pt>
    <dgm:pt modelId="{DA031DE3-5F7E-42CB-935D-DD8EFB74B518}" type="sibTrans" cxnId="{F3B14377-23CE-4BFC-9F4C-6EE68D450D40}">
      <dgm:prSet/>
      <dgm:spPr/>
      <dgm:t>
        <a:bodyPr/>
        <a:lstStyle/>
        <a:p>
          <a:endParaRPr lang="en-US"/>
        </a:p>
      </dgm:t>
    </dgm:pt>
    <dgm:pt modelId="{560EB3CC-4707-428F-A72C-221F557EA69F}">
      <dgm:prSet phldrT="[Text]"/>
      <dgm:spPr/>
      <dgm:t>
        <a:bodyPr/>
        <a:lstStyle/>
        <a:p>
          <a:r>
            <a:rPr lang="en-US" dirty="0"/>
            <a:t>Calculating results</a:t>
          </a:r>
        </a:p>
      </dgm:t>
    </dgm:pt>
    <dgm:pt modelId="{233CA49D-B68D-41F6-B5AF-FC7AD8E9C4C2}" type="parTrans" cxnId="{A1033F96-ED05-47BD-A918-387BFD568CEA}">
      <dgm:prSet/>
      <dgm:spPr/>
      <dgm:t>
        <a:bodyPr/>
        <a:lstStyle/>
        <a:p>
          <a:endParaRPr lang="en-US"/>
        </a:p>
      </dgm:t>
    </dgm:pt>
    <dgm:pt modelId="{CC2B784D-72D4-452C-94B4-5E8931E831EE}" type="sibTrans" cxnId="{A1033F96-ED05-47BD-A918-387BFD568CEA}">
      <dgm:prSet/>
      <dgm:spPr/>
      <dgm:t>
        <a:bodyPr/>
        <a:lstStyle/>
        <a:p>
          <a:endParaRPr lang="en-US"/>
        </a:p>
      </dgm:t>
    </dgm:pt>
    <dgm:pt modelId="{D639EB28-93CB-492D-9EAB-54CF6CA975E5}">
      <dgm:prSet phldrT="[Text]"/>
      <dgm:spPr/>
      <dgm:t>
        <a:bodyPr/>
        <a:lstStyle/>
        <a:p>
          <a:r>
            <a:rPr lang="en-US" dirty="0"/>
            <a:t>Needs: JavaScript, Tableau</a:t>
          </a:r>
        </a:p>
      </dgm:t>
    </dgm:pt>
    <dgm:pt modelId="{96AF3216-F5FE-4DD8-A6EA-C8BA8DFFB9CF}" type="parTrans" cxnId="{98021862-5D6D-43D1-BF68-0594377B8B67}">
      <dgm:prSet/>
      <dgm:spPr/>
      <dgm:t>
        <a:bodyPr/>
        <a:lstStyle/>
        <a:p>
          <a:endParaRPr lang="en-US"/>
        </a:p>
      </dgm:t>
    </dgm:pt>
    <dgm:pt modelId="{A3CDE3DE-7E56-4F1D-8500-9205A826FC4F}" type="sibTrans" cxnId="{98021862-5D6D-43D1-BF68-0594377B8B67}">
      <dgm:prSet/>
      <dgm:spPr/>
      <dgm:t>
        <a:bodyPr/>
        <a:lstStyle/>
        <a:p>
          <a:endParaRPr lang="en-US"/>
        </a:p>
      </dgm:t>
    </dgm:pt>
    <dgm:pt modelId="{C782CFC2-5A50-4CB2-A3FA-FB240DBA996E}">
      <dgm:prSet phldrT="[Text]"/>
      <dgm:spPr/>
      <dgm:t>
        <a:bodyPr/>
        <a:lstStyle/>
        <a:p>
          <a:r>
            <a:rPr lang="en-US" dirty="0"/>
            <a:t>Front page with visualization of results</a:t>
          </a:r>
        </a:p>
      </dgm:t>
    </dgm:pt>
    <dgm:pt modelId="{635584AC-05DE-4CE9-ACAE-BF5ADD46FD27}" type="parTrans" cxnId="{E11C58A2-C860-4C5A-A2AF-8F67C51FFAE8}">
      <dgm:prSet/>
      <dgm:spPr/>
      <dgm:t>
        <a:bodyPr/>
        <a:lstStyle/>
        <a:p>
          <a:endParaRPr lang="en-US"/>
        </a:p>
      </dgm:t>
    </dgm:pt>
    <dgm:pt modelId="{0D4CB64C-A10A-4BFB-ACE2-B98114CEAA7C}" type="sibTrans" cxnId="{E11C58A2-C860-4C5A-A2AF-8F67C51FFAE8}">
      <dgm:prSet/>
      <dgm:spPr/>
      <dgm:t>
        <a:bodyPr/>
        <a:lstStyle/>
        <a:p>
          <a:endParaRPr lang="en-US"/>
        </a:p>
      </dgm:t>
    </dgm:pt>
    <dgm:pt modelId="{DCD7FB25-BEBD-44F0-B419-F2F3486CB39C}">
      <dgm:prSet/>
      <dgm:spPr/>
      <dgm:t>
        <a:bodyPr/>
        <a:lstStyle/>
        <a:p>
          <a:r>
            <a:rPr lang="en-US" dirty="0"/>
            <a:t>Needs: Python, Machine Learning, some simple formulas like NDVI</a:t>
          </a:r>
        </a:p>
      </dgm:t>
    </dgm:pt>
    <dgm:pt modelId="{D5237299-E7BC-4360-9AC5-EA3967AC9130}" type="parTrans" cxnId="{7DD3E16C-6F74-41D5-95DE-2FDA8775B2F1}">
      <dgm:prSet/>
      <dgm:spPr/>
      <dgm:t>
        <a:bodyPr/>
        <a:lstStyle/>
        <a:p>
          <a:endParaRPr lang="en-US"/>
        </a:p>
      </dgm:t>
    </dgm:pt>
    <dgm:pt modelId="{8210DE92-B598-46A5-95AD-27F2596F63B4}" type="sibTrans" cxnId="{7DD3E16C-6F74-41D5-95DE-2FDA8775B2F1}">
      <dgm:prSet/>
      <dgm:spPr/>
      <dgm:t>
        <a:bodyPr/>
        <a:lstStyle/>
        <a:p>
          <a:endParaRPr lang="en-US"/>
        </a:p>
      </dgm:t>
    </dgm:pt>
    <dgm:pt modelId="{E9E9A568-0DE3-43E0-B687-A8F590BEEEF4}">
      <dgm:prSet/>
      <dgm:spPr/>
      <dgm:t>
        <a:bodyPr/>
        <a:lstStyle/>
        <a:p>
          <a:r>
            <a:rPr lang="en-US" dirty="0"/>
            <a:t>AWS (if there’s large amount of data/computing)</a:t>
          </a:r>
        </a:p>
      </dgm:t>
    </dgm:pt>
    <dgm:pt modelId="{3CFAC351-C69C-4CF1-A226-601A9D4EEB0A}" type="parTrans" cxnId="{9FB7ADF6-BA52-4368-98AD-C1B879505A02}">
      <dgm:prSet/>
      <dgm:spPr/>
      <dgm:t>
        <a:bodyPr/>
        <a:lstStyle/>
        <a:p>
          <a:endParaRPr lang="en-US"/>
        </a:p>
      </dgm:t>
    </dgm:pt>
    <dgm:pt modelId="{50106BBC-59EF-415A-A25C-4DF54480418E}" type="sibTrans" cxnId="{9FB7ADF6-BA52-4368-98AD-C1B879505A02}">
      <dgm:prSet/>
      <dgm:spPr/>
      <dgm:t>
        <a:bodyPr/>
        <a:lstStyle/>
        <a:p>
          <a:endParaRPr lang="en-US"/>
        </a:p>
      </dgm:t>
    </dgm:pt>
    <dgm:pt modelId="{E5D050A5-6E5B-40B7-8C85-8F074D640E22}" type="pres">
      <dgm:prSet presAssocID="{8E02C846-FB17-4AAD-ABE8-6CE6861BAB2F}" presName="Name0" presStyleCnt="0">
        <dgm:presLayoutVars>
          <dgm:dir/>
          <dgm:resizeHandles val="exact"/>
        </dgm:presLayoutVars>
      </dgm:prSet>
      <dgm:spPr/>
    </dgm:pt>
    <dgm:pt modelId="{EA77EB38-8D0F-4B21-9562-14C97DA1ED3A}" type="pres">
      <dgm:prSet presAssocID="{F433D01F-F3BF-47BE-82CF-EFFDF064AB32}" presName="composite" presStyleCnt="0"/>
      <dgm:spPr/>
    </dgm:pt>
    <dgm:pt modelId="{2C89BCE2-9A75-40BD-9337-F82CE28317C6}" type="pres">
      <dgm:prSet presAssocID="{F433D01F-F3BF-47BE-82CF-EFFDF064AB32}" presName="imagSh" presStyleLbl="bgImgPlace1" presStyleIdx="0" presStyleCnt="4" custLinFactX="136461" custLinFactY="-12528" custLinFactNeighborX="2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448294CB-7D21-4373-AEB2-5B506A1D7052}" type="pres">
      <dgm:prSet presAssocID="{F433D01F-F3BF-47BE-82CF-EFFDF064AB32}" presName="txNode" presStyleLbl="node1" presStyleIdx="0" presStyleCnt="4" custLinFactX="136461" custLinFactY="-12528" custLinFactNeighborX="200000" custLinFactNeighborY="-100000">
        <dgm:presLayoutVars>
          <dgm:bulletEnabled val="1"/>
        </dgm:presLayoutVars>
      </dgm:prSet>
      <dgm:spPr/>
    </dgm:pt>
    <dgm:pt modelId="{5D54FC71-DC09-4821-895C-03CA4D01D063}" type="pres">
      <dgm:prSet presAssocID="{9D947472-5CAD-4E4E-8B69-B27E340D903D}" presName="sibTrans" presStyleLbl="sibTrans2D1" presStyleIdx="0" presStyleCnt="3" custLinFactY="7184" custLinFactNeighborX="6801" custLinFactNeighborY="100000"/>
      <dgm:spPr/>
    </dgm:pt>
    <dgm:pt modelId="{39826A1A-1E48-447D-8FAC-6FF4E41CE736}" type="pres">
      <dgm:prSet presAssocID="{9D947472-5CAD-4E4E-8B69-B27E340D903D}" presName="connTx" presStyleLbl="sibTrans2D1" presStyleIdx="0" presStyleCnt="3"/>
      <dgm:spPr/>
    </dgm:pt>
    <dgm:pt modelId="{CBF60B27-3013-4EDC-BBE8-000DD3A5CAEA}" type="pres">
      <dgm:prSet presAssocID="{EA23B8BC-8E7C-4AE4-B2FF-7D5404EADC25}" presName="composite" presStyleCnt="0"/>
      <dgm:spPr/>
    </dgm:pt>
    <dgm:pt modelId="{64125C40-C38C-4AAA-BAE5-DC6999D98B48}" type="pres">
      <dgm:prSet presAssocID="{EA23B8BC-8E7C-4AE4-B2FF-7D5404EADC25}" presName="imagSh" presStyleLbl="bgImgPlace1" presStyleIdx="1" presStyleCnt="4" custLinFactX="81582" custLinFactY="5479" custLinFactNeighborX="100000" custLinFactNeighborY="100000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AF6C29B7-78F7-4B68-B66D-B1BFC7823630}" type="pres">
      <dgm:prSet presAssocID="{EA23B8BC-8E7C-4AE4-B2FF-7D5404EADC25}" presName="txNode" presStyleLbl="node1" presStyleIdx="1" presStyleCnt="4" custLinFactX="81582" custLinFactY="5479" custLinFactNeighborX="100000" custLinFactNeighborY="100000">
        <dgm:presLayoutVars>
          <dgm:bulletEnabled val="1"/>
        </dgm:presLayoutVars>
      </dgm:prSet>
      <dgm:spPr/>
    </dgm:pt>
    <dgm:pt modelId="{A6C912EE-BDAD-4A7D-8349-09E02BA140C2}" type="pres">
      <dgm:prSet presAssocID="{69264B29-592B-41CB-9225-700CBB1D9F66}" presName="sibTrans" presStyleLbl="sibTrans2D1" presStyleIdx="1" presStyleCnt="3"/>
      <dgm:spPr/>
    </dgm:pt>
    <dgm:pt modelId="{84F9A8A0-EE35-4978-8BEC-1D03E1862A7C}" type="pres">
      <dgm:prSet presAssocID="{69264B29-592B-41CB-9225-700CBB1D9F66}" presName="connTx" presStyleLbl="sibTrans2D1" presStyleIdx="1" presStyleCnt="3"/>
      <dgm:spPr/>
    </dgm:pt>
    <dgm:pt modelId="{00422C55-02AB-4620-8E95-E254873EC676}" type="pres">
      <dgm:prSet presAssocID="{560EB3CC-4707-428F-A72C-221F557EA69F}" presName="composite" presStyleCnt="0"/>
      <dgm:spPr/>
    </dgm:pt>
    <dgm:pt modelId="{1C0067F6-7863-4C35-8CB1-F0D7060264EC}" type="pres">
      <dgm:prSet presAssocID="{560EB3CC-4707-428F-A72C-221F557EA69F}" presName="imagSh" presStyleLbl="bgImgPlace1" presStyleIdx="2" presStyleCnt="4" custLinFactX="-100000" custLinFactY="5479" custLinFactNeighborX="-14077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8C70745D-BF0A-40EA-9688-07072B0F7F44}" type="pres">
      <dgm:prSet presAssocID="{560EB3CC-4707-428F-A72C-221F557EA69F}" presName="txNode" presStyleLbl="node1" presStyleIdx="2" presStyleCnt="4" custLinFactX="-100000" custLinFactY="5479" custLinFactNeighborX="-140774" custLinFactNeighborY="100000">
        <dgm:presLayoutVars>
          <dgm:bulletEnabled val="1"/>
        </dgm:presLayoutVars>
      </dgm:prSet>
      <dgm:spPr/>
    </dgm:pt>
    <dgm:pt modelId="{6EFA5030-52D9-4BB4-B96F-794EF01DF76E}" type="pres">
      <dgm:prSet presAssocID="{CC2B784D-72D4-452C-94B4-5E8931E831EE}" presName="sibTrans" presStyleLbl="sibTrans2D1" presStyleIdx="2" presStyleCnt="3" custLinFactY="33168" custLinFactNeighborX="42006" custLinFactNeighborY="100000"/>
      <dgm:spPr/>
    </dgm:pt>
    <dgm:pt modelId="{73615A91-2A45-401B-A0FE-86A0EE559EFF}" type="pres">
      <dgm:prSet presAssocID="{CC2B784D-72D4-452C-94B4-5E8931E831EE}" presName="connTx" presStyleLbl="sibTrans2D1" presStyleIdx="2" presStyleCnt="3"/>
      <dgm:spPr/>
    </dgm:pt>
    <dgm:pt modelId="{5E991A0A-AD54-4B92-8653-9EA78D79B65E}" type="pres">
      <dgm:prSet presAssocID="{C782CFC2-5A50-4CB2-A3FA-FB240DBA996E}" presName="composite" presStyleCnt="0"/>
      <dgm:spPr/>
    </dgm:pt>
    <dgm:pt modelId="{26E19718-0517-4527-8115-ECE389D9BCC2}" type="pres">
      <dgm:prSet presAssocID="{C782CFC2-5A50-4CB2-A3FA-FB240DBA996E}" presName="imagSh" presStyleLbl="bgImgPlace1" presStyleIdx="3" presStyleCnt="4" custLinFactX="-199213" custLinFactY="-12528" custLinFactNeighborX="-200000" custLinFactNeighborY="-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EB025E29-4046-4CB3-A964-9FEF77771B0A}" type="pres">
      <dgm:prSet presAssocID="{C782CFC2-5A50-4CB2-A3FA-FB240DBA996E}" presName="txNode" presStyleLbl="node1" presStyleIdx="3" presStyleCnt="4" custLinFactX="-199213" custLinFactY="-12528" custLinFactNeighborX="-200000" custLinFactNeighborY="-100000">
        <dgm:presLayoutVars>
          <dgm:bulletEnabled val="1"/>
        </dgm:presLayoutVars>
      </dgm:prSet>
      <dgm:spPr/>
    </dgm:pt>
  </dgm:ptLst>
  <dgm:cxnLst>
    <dgm:cxn modelId="{6C2C0702-2172-4A48-83A4-BF7AB82937E6}" srcId="{F433D01F-F3BF-47BE-82CF-EFFDF064AB32}" destId="{A2EC6971-EE7B-40EB-A6CC-BE4418AAA62C}" srcOrd="0" destOrd="0" parTransId="{80C7A2BB-C78F-430C-9682-5A31106338F6}" sibTransId="{1932AE89-57EE-4428-9A30-4120CE8110E3}"/>
    <dgm:cxn modelId="{8D4EF030-D16C-4EE6-ACB9-BAD92D835B76}" srcId="{8E02C846-FB17-4AAD-ABE8-6CE6861BAB2F}" destId="{EA23B8BC-8E7C-4AE4-B2FF-7D5404EADC25}" srcOrd="1" destOrd="0" parTransId="{615D4D71-3951-4265-BD24-B76086606851}" sibTransId="{69264B29-592B-41CB-9225-700CBB1D9F66}"/>
    <dgm:cxn modelId="{E967575B-F196-4C0B-B9CD-C750C63EB21B}" type="presOf" srcId="{69264B29-592B-41CB-9225-700CBB1D9F66}" destId="{A6C912EE-BDAD-4A7D-8349-09E02BA140C2}" srcOrd="0" destOrd="0" presId="urn:microsoft.com/office/officeart/2005/8/layout/hProcess10"/>
    <dgm:cxn modelId="{98021862-5D6D-43D1-BF68-0594377B8B67}" srcId="{C782CFC2-5A50-4CB2-A3FA-FB240DBA996E}" destId="{D639EB28-93CB-492D-9EAB-54CF6CA975E5}" srcOrd="0" destOrd="0" parTransId="{96AF3216-F5FE-4DD8-A6EA-C8BA8DFFB9CF}" sibTransId="{A3CDE3DE-7E56-4F1D-8500-9205A826FC4F}"/>
    <dgm:cxn modelId="{1352086C-1906-4FA5-BDCA-3B23A1DA0A4A}" type="presOf" srcId="{A2EC6971-EE7B-40EB-A6CC-BE4418AAA62C}" destId="{448294CB-7D21-4373-AEB2-5B506A1D7052}" srcOrd="0" destOrd="1" presId="urn:microsoft.com/office/officeart/2005/8/layout/hProcess10"/>
    <dgm:cxn modelId="{7DD3E16C-6F74-41D5-95DE-2FDA8775B2F1}" srcId="{560EB3CC-4707-428F-A72C-221F557EA69F}" destId="{DCD7FB25-BEBD-44F0-B419-F2F3486CB39C}" srcOrd="0" destOrd="0" parTransId="{D5237299-E7BC-4360-9AC5-EA3967AC9130}" sibTransId="{8210DE92-B598-46A5-95AD-27F2596F63B4}"/>
    <dgm:cxn modelId="{C0C6A54D-F2E2-444A-8B57-39FF6B2C7625}" srcId="{8E02C846-FB17-4AAD-ABE8-6CE6861BAB2F}" destId="{F433D01F-F3BF-47BE-82CF-EFFDF064AB32}" srcOrd="0" destOrd="0" parTransId="{AFDE2E68-5A20-465F-9223-F2DB04B8F897}" sibTransId="{9D947472-5CAD-4E4E-8B69-B27E340D903D}"/>
    <dgm:cxn modelId="{F3B14377-23CE-4BFC-9F4C-6EE68D450D40}" srcId="{EA23B8BC-8E7C-4AE4-B2FF-7D5404EADC25}" destId="{2EBA2BA1-E6D1-464B-8034-53BD8EBD58D4}" srcOrd="0" destOrd="0" parTransId="{EB745566-A2A9-42FF-ADF1-96A4E7D193F1}" sibTransId="{DA031DE3-5F7E-42CB-935D-DD8EFB74B518}"/>
    <dgm:cxn modelId="{C6A03F7B-DB80-4A52-92BC-9E76E90FE171}" type="presOf" srcId="{CC2B784D-72D4-452C-94B4-5E8931E831EE}" destId="{6EFA5030-52D9-4BB4-B96F-794EF01DF76E}" srcOrd="0" destOrd="0" presId="urn:microsoft.com/office/officeart/2005/8/layout/hProcess10"/>
    <dgm:cxn modelId="{2766D97C-8631-41C1-9EBE-895F922D20FA}" type="presOf" srcId="{2EBA2BA1-E6D1-464B-8034-53BD8EBD58D4}" destId="{AF6C29B7-78F7-4B68-B66D-B1BFC7823630}" srcOrd="0" destOrd="1" presId="urn:microsoft.com/office/officeart/2005/8/layout/hProcess10"/>
    <dgm:cxn modelId="{A266E57E-6C8F-4ABF-A624-D72AA970120F}" type="presOf" srcId="{D639EB28-93CB-492D-9EAB-54CF6CA975E5}" destId="{EB025E29-4046-4CB3-A964-9FEF77771B0A}" srcOrd="0" destOrd="1" presId="urn:microsoft.com/office/officeart/2005/8/layout/hProcess10"/>
    <dgm:cxn modelId="{50631384-25FF-45B5-9EE6-F2BBE2D83CDC}" type="presOf" srcId="{C782CFC2-5A50-4CB2-A3FA-FB240DBA996E}" destId="{EB025E29-4046-4CB3-A964-9FEF77771B0A}" srcOrd="0" destOrd="0" presId="urn:microsoft.com/office/officeart/2005/8/layout/hProcess10"/>
    <dgm:cxn modelId="{3182AA84-01BE-44CF-B8FD-43A9BB03F221}" type="presOf" srcId="{9D947472-5CAD-4E4E-8B69-B27E340D903D}" destId="{5D54FC71-DC09-4821-895C-03CA4D01D063}" srcOrd="0" destOrd="0" presId="urn:microsoft.com/office/officeart/2005/8/layout/hProcess10"/>
    <dgm:cxn modelId="{A1033F96-ED05-47BD-A918-387BFD568CEA}" srcId="{8E02C846-FB17-4AAD-ABE8-6CE6861BAB2F}" destId="{560EB3CC-4707-428F-A72C-221F557EA69F}" srcOrd="2" destOrd="0" parTransId="{233CA49D-B68D-41F6-B5AF-FC7AD8E9C4C2}" sibTransId="{CC2B784D-72D4-452C-94B4-5E8931E831EE}"/>
    <dgm:cxn modelId="{6A117A9E-63D7-490E-8841-7BFF01E48393}" type="presOf" srcId="{560EB3CC-4707-428F-A72C-221F557EA69F}" destId="{8C70745D-BF0A-40EA-9688-07072B0F7F44}" srcOrd="0" destOrd="0" presId="urn:microsoft.com/office/officeart/2005/8/layout/hProcess10"/>
    <dgm:cxn modelId="{E11C58A2-C860-4C5A-A2AF-8F67C51FFAE8}" srcId="{8E02C846-FB17-4AAD-ABE8-6CE6861BAB2F}" destId="{C782CFC2-5A50-4CB2-A3FA-FB240DBA996E}" srcOrd="3" destOrd="0" parTransId="{635584AC-05DE-4CE9-ACAE-BF5ADD46FD27}" sibTransId="{0D4CB64C-A10A-4BFB-ACE2-B98114CEAA7C}"/>
    <dgm:cxn modelId="{1B190CB2-2616-4B40-8FA2-84B3F9452B13}" type="presOf" srcId="{69264B29-592B-41CB-9225-700CBB1D9F66}" destId="{84F9A8A0-EE35-4978-8BEC-1D03E1862A7C}" srcOrd="1" destOrd="0" presId="urn:microsoft.com/office/officeart/2005/8/layout/hProcess10"/>
    <dgm:cxn modelId="{372932B8-15E6-49B3-A998-3B8D30C0F97E}" type="presOf" srcId="{DCD7FB25-BEBD-44F0-B419-F2F3486CB39C}" destId="{8C70745D-BF0A-40EA-9688-07072B0F7F44}" srcOrd="0" destOrd="1" presId="urn:microsoft.com/office/officeart/2005/8/layout/hProcess10"/>
    <dgm:cxn modelId="{168FA9CF-316B-4716-B1D6-8435516E23CB}" type="presOf" srcId="{8E02C846-FB17-4AAD-ABE8-6CE6861BAB2F}" destId="{E5D050A5-6E5B-40B7-8C85-8F074D640E22}" srcOrd="0" destOrd="0" presId="urn:microsoft.com/office/officeart/2005/8/layout/hProcess10"/>
    <dgm:cxn modelId="{DF678ED2-6C55-4878-B18E-E130D8CE8B7B}" type="presOf" srcId="{F433D01F-F3BF-47BE-82CF-EFFDF064AB32}" destId="{448294CB-7D21-4373-AEB2-5B506A1D7052}" srcOrd="0" destOrd="0" presId="urn:microsoft.com/office/officeart/2005/8/layout/hProcess10"/>
    <dgm:cxn modelId="{B59E96E6-1E9E-46FA-83D7-A81B0253D1E2}" type="presOf" srcId="{E9E9A568-0DE3-43E0-B687-A8F590BEEEF4}" destId="{8C70745D-BF0A-40EA-9688-07072B0F7F44}" srcOrd="0" destOrd="2" presId="urn:microsoft.com/office/officeart/2005/8/layout/hProcess10"/>
    <dgm:cxn modelId="{38B2E0EC-2D9E-443A-9135-AE6109FCCD89}" type="presOf" srcId="{9D947472-5CAD-4E4E-8B69-B27E340D903D}" destId="{39826A1A-1E48-447D-8FAC-6FF4E41CE736}" srcOrd="1" destOrd="0" presId="urn:microsoft.com/office/officeart/2005/8/layout/hProcess10"/>
    <dgm:cxn modelId="{E7D415F2-027D-41E7-8FB5-C5A7D407E644}" type="presOf" srcId="{EA23B8BC-8E7C-4AE4-B2FF-7D5404EADC25}" destId="{AF6C29B7-78F7-4B68-B66D-B1BFC7823630}" srcOrd="0" destOrd="0" presId="urn:microsoft.com/office/officeart/2005/8/layout/hProcess10"/>
    <dgm:cxn modelId="{56A6C2F2-4E29-4032-AAB5-32CB3024AD44}" type="presOf" srcId="{CC2B784D-72D4-452C-94B4-5E8931E831EE}" destId="{73615A91-2A45-401B-A0FE-86A0EE559EFF}" srcOrd="1" destOrd="0" presId="urn:microsoft.com/office/officeart/2005/8/layout/hProcess10"/>
    <dgm:cxn modelId="{9FB7ADF6-BA52-4368-98AD-C1B879505A02}" srcId="{560EB3CC-4707-428F-A72C-221F557EA69F}" destId="{E9E9A568-0DE3-43E0-B687-A8F590BEEEF4}" srcOrd="1" destOrd="0" parTransId="{3CFAC351-C69C-4CF1-A226-601A9D4EEB0A}" sibTransId="{50106BBC-59EF-415A-A25C-4DF54480418E}"/>
    <dgm:cxn modelId="{8F07E7C3-8AF3-4334-92F5-E7F984301C16}" type="presParOf" srcId="{E5D050A5-6E5B-40B7-8C85-8F074D640E22}" destId="{EA77EB38-8D0F-4B21-9562-14C97DA1ED3A}" srcOrd="0" destOrd="0" presId="urn:microsoft.com/office/officeart/2005/8/layout/hProcess10"/>
    <dgm:cxn modelId="{1B56969E-BD86-4877-A4E5-719BB37A89E2}" type="presParOf" srcId="{EA77EB38-8D0F-4B21-9562-14C97DA1ED3A}" destId="{2C89BCE2-9A75-40BD-9337-F82CE28317C6}" srcOrd="0" destOrd="0" presId="urn:microsoft.com/office/officeart/2005/8/layout/hProcess10"/>
    <dgm:cxn modelId="{D6B7AF90-5B3D-47CA-A75D-6AA7157C7246}" type="presParOf" srcId="{EA77EB38-8D0F-4B21-9562-14C97DA1ED3A}" destId="{448294CB-7D21-4373-AEB2-5B506A1D7052}" srcOrd="1" destOrd="0" presId="urn:microsoft.com/office/officeart/2005/8/layout/hProcess10"/>
    <dgm:cxn modelId="{1BF2D78B-9454-413C-B47A-D2CACD595BFB}" type="presParOf" srcId="{E5D050A5-6E5B-40B7-8C85-8F074D640E22}" destId="{5D54FC71-DC09-4821-895C-03CA4D01D063}" srcOrd="1" destOrd="0" presId="urn:microsoft.com/office/officeart/2005/8/layout/hProcess10"/>
    <dgm:cxn modelId="{29F1BCCC-9B54-4D2E-BA8C-3F5AC1F3B3E5}" type="presParOf" srcId="{5D54FC71-DC09-4821-895C-03CA4D01D063}" destId="{39826A1A-1E48-447D-8FAC-6FF4E41CE736}" srcOrd="0" destOrd="0" presId="urn:microsoft.com/office/officeart/2005/8/layout/hProcess10"/>
    <dgm:cxn modelId="{F4B79214-6901-4E54-8EB8-BFB5064583B0}" type="presParOf" srcId="{E5D050A5-6E5B-40B7-8C85-8F074D640E22}" destId="{CBF60B27-3013-4EDC-BBE8-000DD3A5CAEA}" srcOrd="2" destOrd="0" presId="urn:microsoft.com/office/officeart/2005/8/layout/hProcess10"/>
    <dgm:cxn modelId="{AB2E45FD-D05F-482B-90D4-77A7A4CC432C}" type="presParOf" srcId="{CBF60B27-3013-4EDC-BBE8-000DD3A5CAEA}" destId="{64125C40-C38C-4AAA-BAE5-DC6999D98B48}" srcOrd="0" destOrd="0" presId="urn:microsoft.com/office/officeart/2005/8/layout/hProcess10"/>
    <dgm:cxn modelId="{EBB892CD-3F34-4D57-843E-F567D69B31DE}" type="presParOf" srcId="{CBF60B27-3013-4EDC-BBE8-000DD3A5CAEA}" destId="{AF6C29B7-78F7-4B68-B66D-B1BFC7823630}" srcOrd="1" destOrd="0" presId="urn:microsoft.com/office/officeart/2005/8/layout/hProcess10"/>
    <dgm:cxn modelId="{EFC89C61-D686-4F0C-9269-201209D6EB64}" type="presParOf" srcId="{E5D050A5-6E5B-40B7-8C85-8F074D640E22}" destId="{A6C912EE-BDAD-4A7D-8349-09E02BA140C2}" srcOrd="3" destOrd="0" presId="urn:microsoft.com/office/officeart/2005/8/layout/hProcess10"/>
    <dgm:cxn modelId="{4859FAAC-525D-4CA8-BDD2-26A4EDAA1876}" type="presParOf" srcId="{A6C912EE-BDAD-4A7D-8349-09E02BA140C2}" destId="{84F9A8A0-EE35-4978-8BEC-1D03E1862A7C}" srcOrd="0" destOrd="0" presId="urn:microsoft.com/office/officeart/2005/8/layout/hProcess10"/>
    <dgm:cxn modelId="{98A3A350-C194-48A6-9A05-7B6FF64CF357}" type="presParOf" srcId="{E5D050A5-6E5B-40B7-8C85-8F074D640E22}" destId="{00422C55-02AB-4620-8E95-E254873EC676}" srcOrd="4" destOrd="0" presId="urn:microsoft.com/office/officeart/2005/8/layout/hProcess10"/>
    <dgm:cxn modelId="{340AA58B-A600-4A6F-B820-96F12C7D29A4}" type="presParOf" srcId="{00422C55-02AB-4620-8E95-E254873EC676}" destId="{1C0067F6-7863-4C35-8CB1-F0D7060264EC}" srcOrd="0" destOrd="0" presId="urn:microsoft.com/office/officeart/2005/8/layout/hProcess10"/>
    <dgm:cxn modelId="{1720160F-7A16-4D6D-B974-4C7C53FED78B}" type="presParOf" srcId="{00422C55-02AB-4620-8E95-E254873EC676}" destId="{8C70745D-BF0A-40EA-9688-07072B0F7F44}" srcOrd="1" destOrd="0" presId="urn:microsoft.com/office/officeart/2005/8/layout/hProcess10"/>
    <dgm:cxn modelId="{A1E66DDB-11EB-4762-A450-8025CC244FAF}" type="presParOf" srcId="{E5D050A5-6E5B-40B7-8C85-8F074D640E22}" destId="{6EFA5030-52D9-4BB4-B96F-794EF01DF76E}" srcOrd="5" destOrd="0" presId="urn:microsoft.com/office/officeart/2005/8/layout/hProcess10"/>
    <dgm:cxn modelId="{BCFC27F3-7391-405C-8D54-1E23E5082821}" type="presParOf" srcId="{6EFA5030-52D9-4BB4-B96F-794EF01DF76E}" destId="{73615A91-2A45-401B-A0FE-86A0EE559EFF}" srcOrd="0" destOrd="0" presId="urn:microsoft.com/office/officeart/2005/8/layout/hProcess10"/>
    <dgm:cxn modelId="{1667BEFF-D8C3-4E96-8D9C-21B2903181D7}" type="presParOf" srcId="{E5D050A5-6E5B-40B7-8C85-8F074D640E22}" destId="{5E991A0A-AD54-4B92-8653-9EA78D79B65E}" srcOrd="6" destOrd="0" presId="urn:microsoft.com/office/officeart/2005/8/layout/hProcess10"/>
    <dgm:cxn modelId="{D386634F-A722-40B4-B643-A33D2EFFB302}" type="presParOf" srcId="{5E991A0A-AD54-4B92-8653-9EA78D79B65E}" destId="{26E19718-0517-4527-8115-ECE389D9BCC2}" srcOrd="0" destOrd="0" presId="urn:microsoft.com/office/officeart/2005/8/layout/hProcess10"/>
    <dgm:cxn modelId="{E9351B15-7BCB-4A1C-8C5A-A115D8DD5365}" type="presParOf" srcId="{5E991A0A-AD54-4B92-8653-9EA78D79B65E}" destId="{EB025E29-4046-4CB3-A964-9FEF77771B0A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9BCE2-9A75-40BD-9337-F82CE28317C6}">
      <dsp:nvSpPr>
        <dsp:cNvPr id="0" name=""/>
        <dsp:cNvSpPr/>
      </dsp:nvSpPr>
      <dsp:spPr>
        <a:xfrm>
          <a:off x="4703703" y="18418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294CB-7D21-4373-AEB2-5B506A1D7052}">
      <dsp:nvSpPr>
        <dsp:cNvPr id="0" name=""/>
        <dsp:cNvSpPr/>
      </dsp:nvSpPr>
      <dsp:spPr>
        <a:xfrm>
          <a:off x="4931232" y="857023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 page with Leaflet map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JavaScript, Leaflet.js, flask, Heroku (maybe?)</a:t>
          </a:r>
        </a:p>
      </dsp:txBody>
      <dsp:txXfrm>
        <a:off x="4972168" y="897959"/>
        <a:ext cx="1315802" cy="1315802"/>
      </dsp:txXfrm>
    </dsp:sp>
    <dsp:sp modelId="{5D54FC71-DC09-4821-895C-03CA4D01D063}">
      <dsp:nvSpPr>
        <dsp:cNvPr id="0" name=""/>
        <dsp:cNvSpPr/>
      </dsp:nvSpPr>
      <dsp:spPr>
        <a:xfrm rot="5397542">
          <a:off x="5154283" y="2474051"/>
          <a:ext cx="577274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204623" y="2490843"/>
        <a:ext cx="476522" cy="201505"/>
      </dsp:txXfrm>
    </dsp:sp>
    <dsp:sp modelId="{64125C40-C38C-4AAA-BAE5-DC6999D98B48}">
      <dsp:nvSpPr>
        <dsp:cNvPr id="0" name=""/>
        <dsp:cNvSpPr/>
      </dsp:nvSpPr>
      <dsp:spPr>
        <a:xfrm>
          <a:off x="4705882" y="3065447"/>
          <a:ext cx="1397674" cy="139767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C29B7-78F7-4B68-B66D-B1BFC7823630}">
      <dsp:nvSpPr>
        <dsp:cNvPr id="0" name=""/>
        <dsp:cNvSpPr/>
      </dsp:nvSpPr>
      <dsp:spPr>
        <a:xfrm>
          <a:off x="4933410" y="3904051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Satellite data pulled from API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Python, Planet.com API, module </a:t>
          </a:r>
          <a:r>
            <a:rPr lang="en-US" sz="900" b="1" kern="1200" dirty="0" err="1"/>
            <a:t>rasterio</a:t>
          </a:r>
          <a:r>
            <a:rPr lang="en-US" sz="900" kern="1200" dirty="0"/>
            <a:t> (for converting pictures into numbers)</a:t>
          </a:r>
        </a:p>
      </dsp:txBody>
      <dsp:txXfrm>
        <a:off x="4974346" y="3944987"/>
        <a:ext cx="1315802" cy="1315802"/>
      </dsp:txXfrm>
    </dsp:sp>
    <dsp:sp modelId="{A6C912EE-BDAD-4A7D-8349-09E02BA140C2}">
      <dsp:nvSpPr>
        <dsp:cNvPr id="0" name=""/>
        <dsp:cNvSpPr/>
      </dsp:nvSpPr>
      <dsp:spPr>
        <a:xfrm rot="10800000">
          <a:off x="3068859" y="3596363"/>
          <a:ext cx="81851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169611" y="3663531"/>
        <a:ext cx="717759" cy="201505"/>
      </dsp:txXfrm>
    </dsp:sp>
    <dsp:sp modelId="{1C0067F6-7863-4C35-8CB1-F0D7060264EC}">
      <dsp:nvSpPr>
        <dsp:cNvPr id="0" name=""/>
        <dsp:cNvSpPr/>
      </dsp:nvSpPr>
      <dsp:spPr>
        <a:xfrm>
          <a:off x="969602" y="3065447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0745D-BF0A-40EA-9688-07072B0F7F44}">
      <dsp:nvSpPr>
        <dsp:cNvPr id="0" name=""/>
        <dsp:cNvSpPr/>
      </dsp:nvSpPr>
      <dsp:spPr>
        <a:xfrm>
          <a:off x="1197131" y="3904051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Calculating results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Python, Machine Learning, some simple formulas like NDVI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AWS (if there’s large amount of data/computing)</a:t>
          </a:r>
        </a:p>
      </dsp:txBody>
      <dsp:txXfrm>
        <a:off x="1238067" y="3944987"/>
        <a:ext cx="1315802" cy="1315802"/>
      </dsp:txXfrm>
    </dsp:sp>
    <dsp:sp modelId="{6EFA5030-52D9-4BB4-B96F-794EF01DF76E}">
      <dsp:nvSpPr>
        <dsp:cNvPr id="0" name=""/>
        <dsp:cNvSpPr/>
      </dsp:nvSpPr>
      <dsp:spPr>
        <a:xfrm rot="16146325">
          <a:off x="1597854" y="2478849"/>
          <a:ext cx="577344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649017" y="2596387"/>
        <a:ext cx="476592" cy="201505"/>
      </dsp:txXfrm>
    </dsp:sp>
    <dsp:sp modelId="{26E19718-0517-4527-8115-ECE389D9BCC2}">
      <dsp:nvSpPr>
        <dsp:cNvPr id="0" name=""/>
        <dsp:cNvSpPr/>
      </dsp:nvSpPr>
      <dsp:spPr>
        <a:xfrm>
          <a:off x="922024" y="18418"/>
          <a:ext cx="1397674" cy="13976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25E29-4046-4CB3-A964-9FEF77771B0A}">
      <dsp:nvSpPr>
        <dsp:cNvPr id="0" name=""/>
        <dsp:cNvSpPr/>
      </dsp:nvSpPr>
      <dsp:spPr>
        <a:xfrm>
          <a:off x="1149552" y="857023"/>
          <a:ext cx="1397674" cy="1397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Front page with visualization of results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Needs: JavaScript, Tableau</a:t>
          </a:r>
        </a:p>
      </dsp:txBody>
      <dsp:txXfrm>
        <a:off x="1190488" y="897959"/>
        <a:ext cx="1315802" cy="1315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0BEE-3793-4317-A604-E23D5FED3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A5091-A60A-4895-96CB-08F05AD1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E32C-DF18-4294-8985-BE05238E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B321-FCE9-45CD-8906-34DF886A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6162-4468-448D-8B9D-AB97051F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D225-F262-4BC5-A6C8-F833549E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55BEF-BC2B-4753-895F-B5B9CB7F1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62BF8-C8E7-4DA2-A41C-E2B6B6AF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8E51-79D6-427B-8924-D700725F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592E4-73D9-40B4-918E-63496335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36C4A-0FFC-40E6-88B8-F5232FA55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3BF3-F143-4E7A-A750-EA7EBA48A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FF9C-DC21-40A3-83EC-0E70E05A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07BB-C26F-4CD9-A2D9-13D9B8B4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A339-B7C7-422E-8CFE-759FE643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930E-319E-4929-8305-B5F74393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FD8F-4BE4-49AF-98A1-0F56A78B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C1B1-5A47-4BFC-AD58-73A7DFD9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0B33-3DD8-4415-B100-50FE5431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198B3-E458-4879-84B5-187D2C3E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816F-CF75-4F6B-BA06-CC9BDB78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9E33-3FDF-4666-A198-864E6073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F070-3D95-41E3-B814-A12BACDE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7044-D19F-4D7F-B4F9-A25BE224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EA214-C4A8-41F8-8DF6-C546B8EC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9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409F-3CDC-45B0-BBE7-277BAC1E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2603-106B-43AA-B68A-DD717719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B4AEA-622B-47CE-AA49-6EFB2264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B063-7FE5-493F-ADA1-2EDE7031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D9012-61F7-4834-9E01-226071C6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B907-8AD9-459D-BEB5-9D1D82C2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4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0194-31BF-4AC2-A945-FA25BE0C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87BB0-452A-4871-8E16-7432AF35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B3A2-7A88-424E-A8B9-71713003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2808A-60E3-4ABA-9FA1-F5356864C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F491C-EEA0-464D-8EA9-79745D758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4F621-F7B2-4638-A224-1620A03E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70905-179F-4C0C-90AE-73F6C1FF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31768-17EC-4407-AE7F-DA0B5CEC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2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213-88F9-43CC-BD07-4FA5D8C3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C8D37-6FEC-4B08-95DF-C5E28A7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BEAC9-FFB3-4D26-8D69-40754BDE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EB8BF-52AE-408B-8D3D-B60C5E7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3ACE4-76BE-4CE7-A957-3427EC17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D4412-6428-46F9-B9A7-F1274473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6E02-3EA5-43CF-B925-5EA39CEF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7029-0065-490A-9E2B-E5F14488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DFD7-5BB8-45D1-B3A1-56B101D69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9F8D1-BA08-457C-9D54-A5977748C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895A-E33C-4771-ADD9-2BB805BC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0D8A-0108-4B38-A40E-688A4B27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0F68-865D-446C-99DD-B179DEBD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2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9FD8-503B-43B6-A6CA-197F7D0A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FFAD5-01CA-45B7-AA9F-FF1494914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7F09-9969-4CA8-A272-37C57E8B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732FD-0470-41B2-BE7B-8DF58342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14D38-7D8D-45CA-B29E-8A436D96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C3CD-F981-4D72-AA5D-DC93D0D4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7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90658-CD71-46A1-AE49-D98F3EBA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AE33D-105D-4A1B-A593-93E98D3A3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2F04-4337-46FB-BD93-B39EB0D9A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1A809-C1A5-4CC3-B472-EA07E4FD62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2723D-9160-4C86-BCA5-C2780E577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75A89-657E-4203-A73A-BDBD59B5B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4CD7-D7CD-429C-991D-65EDECF3D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netlabs/notebooks" TargetMode="External"/><Relationship Id="rId2" Type="http://schemas.openxmlformats.org/officeDocument/2006/relationships/hyperlink" Target="https://www.youtube.com/watch?v=txhjhjWqF7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8E5D-EE09-42C9-8F1B-0728180E6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Satellite data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89CDA-1E5B-47AF-9BC5-EC028133E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923438-3D53-4662-B1DC-5E91F47527F0}"/>
              </a:ext>
            </a:extLst>
          </p:cNvPr>
          <p:cNvCxnSpPr>
            <a:cxnSpLocks/>
          </p:cNvCxnSpPr>
          <p:nvPr/>
        </p:nvCxnSpPr>
        <p:spPr>
          <a:xfrm>
            <a:off x="1175657" y="3352794"/>
            <a:ext cx="90732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D4571D-E0F6-4364-93AB-25461EE4B303}"/>
              </a:ext>
            </a:extLst>
          </p:cNvPr>
          <p:cNvSpPr txBox="1"/>
          <p:nvPr/>
        </p:nvSpPr>
        <p:spPr>
          <a:xfrm>
            <a:off x="6655836" y="3503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Front end (input)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0AA5866-FD5A-4D4B-A510-AC3B7EE4D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1564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CE54F8-C1F4-4BCD-9D6C-FBD5CC9BABDD}"/>
              </a:ext>
            </a:extLst>
          </p:cNvPr>
          <p:cNvSpPr txBox="1"/>
          <p:nvPr/>
        </p:nvSpPr>
        <p:spPr>
          <a:xfrm>
            <a:off x="2833136" y="3503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Front end (output)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96572-6E92-4C2A-B2B3-F96F2F854FF6}"/>
              </a:ext>
            </a:extLst>
          </p:cNvPr>
          <p:cNvSpPr txBox="1"/>
          <p:nvPr/>
        </p:nvSpPr>
        <p:spPr>
          <a:xfrm>
            <a:off x="6655836" y="6078034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Back end (getting data)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A58B5-9109-42BC-B13B-702926EB47B7}"/>
              </a:ext>
            </a:extLst>
          </p:cNvPr>
          <p:cNvSpPr txBox="1"/>
          <p:nvPr/>
        </p:nvSpPr>
        <p:spPr>
          <a:xfrm>
            <a:off x="2833135" y="6138333"/>
            <a:ext cx="284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Back end (doing stuff)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E137-6694-48DD-A4E5-72185D3D978E}"/>
              </a:ext>
            </a:extLst>
          </p:cNvPr>
          <p:cNvSpPr txBox="1"/>
          <p:nvPr/>
        </p:nvSpPr>
        <p:spPr>
          <a:xfrm>
            <a:off x="1847850" y="149750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898D05-26F1-47C3-A98F-4E3BF174E35C}"/>
              </a:ext>
            </a:extLst>
          </p:cNvPr>
          <p:cNvSpPr txBox="1"/>
          <p:nvPr/>
        </p:nvSpPr>
        <p:spPr>
          <a:xfrm>
            <a:off x="1847850" y="403852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23D79-53F0-4E3B-9BF8-3E7B3749EB76}"/>
              </a:ext>
            </a:extLst>
          </p:cNvPr>
          <p:cNvSpPr txBox="1"/>
          <p:nvPr/>
        </p:nvSpPr>
        <p:spPr>
          <a:xfrm>
            <a:off x="8590035" y="4038529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D1D37-70D8-4E4F-B747-3FF43369008F}"/>
              </a:ext>
            </a:extLst>
          </p:cNvPr>
          <p:cNvSpPr txBox="1"/>
          <p:nvPr/>
        </p:nvSpPr>
        <p:spPr>
          <a:xfrm>
            <a:off x="8590035" y="1497510"/>
            <a:ext cx="729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410640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99C8-4E3F-49AA-9B1F-031EE535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Objectives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630C9-23FA-4207-B0F9-08304C7BA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89305"/>
              </p:ext>
            </p:extLst>
          </p:nvPr>
        </p:nvGraphicFramePr>
        <p:xfrm>
          <a:off x="838200" y="1825625"/>
          <a:ext cx="1068199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58">
                  <a:extLst>
                    <a:ext uri="{9D8B030D-6E8A-4147-A177-3AD203B41FA5}">
                      <a16:colId xmlns:a16="http://schemas.microsoft.com/office/drawing/2014/main" val="3733742712"/>
                    </a:ext>
                  </a:extLst>
                </a:gridCol>
                <a:gridCol w="3537634">
                  <a:extLst>
                    <a:ext uri="{9D8B030D-6E8A-4147-A177-3AD203B41FA5}">
                      <a16:colId xmlns:a16="http://schemas.microsoft.com/office/drawing/2014/main" val="1744814041"/>
                    </a:ext>
                  </a:extLst>
                </a:gridCol>
                <a:gridCol w="4634204">
                  <a:extLst>
                    <a:ext uri="{9D8B030D-6E8A-4147-A177-3AD203B41FA5}">
                      <a16:colId xmlns:a16="http://schemas.microsoft.com/office/drawing/2014/main" val="691353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Goals (must have)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Whims (depending on our mood)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 dataset like SAT-4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Really,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CNN or K-Nearest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more algorithm to compare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3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AWS, </a:t>
                      </a:r>
                      <a:r>
                        <a:rPr lang="en-US" dirty="0" err="1"/>
                        <a:t>Zepl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92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 demonstration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Pre-downloaded data of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downloaded at live demo from front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 End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humble website on </a:t>
                      </a:r>
                      <a:r>
                        <a:rPr lang="en-US" dirty="0" err="1"/>
                        <a:t>heroku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geo-mapping to download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Conclusions to draw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 say we achieve ?% precision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correlations between land usage and other factors like state, latitude, population,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17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82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11C9-78CF-46C0-A8E5-C8853832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660-FEB9-4937-9D5B-5FA16CD2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https://www.youtube.com/watch?v=txhjhjWqF7c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https://github.com/planetlabs/notebooks</a:t>
            </a:r>
            <a:endParaRPr lang="en-US" dirty="0"/>
          </a:p>
          <a:p>
            <a:pPr lvl="1"/>
            <a:r>
              <a:rPr lang="en-US" dirty="0"/>
              <a:t>For pulling satellite data from API:</a:t>
            </a:r>
          </a:p>
          <a:p>
            <a:pPr marL="457200" lvl="1" indent="0">
              <a:buNone/>
            </a:pPr>
            <a:r>
              <a:rPr lang="en-US" dirty="0"/>
              <a:t>/notebooks/</a:t>
            </a:r>
            <a:r>
              <a:rPr lang="en-US" dirty="0" err="1"/>
              <a:t>jupyter</a:t>
            </a:r>
            <a:r>
              <a:rPr lang="en-US" dirty="0"/>
              <a:t>-notebooks/data-</a:t>
            </a:r>
            <a:r>
              <a:rPr lang="en-US" dirty="0" err="1"/>
              <a:t>api</a:t>
            </a:r>
            <a:r>
              <a:rPr lang="en-US" dirty="0"/>
              <a:t>-tutorials/</a:t>
            </a:r>
            <a:r>
              <a:rPr lang="en-US" dirty="0" err="1"/>
              <a:t>search_and_download_quickstart.ipynb</a:t>
            </a:r>
            <a:endParaRPr lang="en-US" dirty="0"/>
          </a:p>
          <a:p>
            <a:pPr lvl="1"/>
            <a:r>
              <a:rPr lang="en-US" dirty="0"/>
              <a:t>For visualizing:</a:t>
            </a:r>
          </a:p>
          <a:p>
            <a:pPr marL="457200" lvl="1" indent="0">
              <a:buNone/>
            </a:pPr>
            <a:r>
              <a:rPr lang="en-US" dirty="0"/>
              <a:t>/notebooks/</a:t>
            </a:r>
            <a:r>
              <a:rPr lang="en-US" dirty="0" err="1"/>
              <a:t>jupyter</a:t>
            </a:r>
            <a:r>
              <a:rPr lang="en-US" dirty="0"/>
              <a:t>-notebooks/getting-to-know-sat-imagery/</a:t>
            </a:r>
            <a:r>
              <a:rPr lang="en-US" dirty="0" err="1"/>
              <a:t>Inspecting_Satellite_Imagery.ipynb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1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Satellite data machine learning</vt:lpstr>
      <vt:lpstr>PowerPoint Presentation</vt:lpstr>
      <vt:lpstr>Mission Objectives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data machine learning</dc:title>
  <dc:creator>ZiAng Zhang</dc:creator>
  <cp:lastModifiedBy>ZiAng Zhang</cp:lastModifiedBy>
  <cp:revision>10</cp:revision>
  <dcterms:created xsi:type="dcterms:W3CDTF">2019-04-28T22:40:50Z</dcterms:created>
  <dcterms:modified xsi:type="dcterms:W3CDTF">2019-05-05T19:35:52Z</dcterms:modified>
</cp:coreProperties>
</file>