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9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1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F6BF26-CE7B-4679-BCE8-2F587A25D227}" type="doc">
      <dgm:prSet loTypeId="urn:microsoft.com/office/officeart/2011/layout/HexagonRadial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CFB79F9-B42B-4BD6-B05C-ED6EB227F404}">
      <dgm:prSet phldrT="[Text]"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Machine Learning</a:t>
          </a:r>
        </a:p>
      </dgm:t>
    </dgm:pt>
    <dgm:pt modelId="{F00CD865-60F4-4436-A896-C52BB20337E8}" type="parTrans" cxnId="{016E23CB-81B7-4315-AC77-A578F09E7EE1}">
      <dgm:prSet/>
      <dgm:spPr/>
      <dgm:t>
        <a:bodyPr/>
        <a:lstStyle/>
        <a:p>
          <a:endParaRPr lang="en-US"/>
        </a:p>
      </dgm:t>
    </dgm:pt>
    <dgm:pt modelId="{1BE3EFE1-6B84-4AF4-A57C-177B00259C67}" type="sibTrans" cxnId="{016E23CB-81B7-4315-AC77-A578F09E7EE1}">
      <dgm:prSet/>
      <dgm:spPr/>
      <dgm:t>
        <a:bodyPr/>
        <a:lstStyle/>
        <a:p>
          <a:endParaRPr lang="en-US"/>
        </a:p>
      </dgm:t>
    </dgm:pt>
    <dgm:pt modelId="{8BBDDDFB-5198-405E-8514-F53C9FC01E18}">
      <dgm:prSet phldrT="[Text]"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Data Storage (S3)</a:t>
          </a:r>
        </a:p>
      </dgm:t>
    </dgm:pt>
    <dgm:pt modelId="{8C7AD8E2-C218-470D-A140-B4CEF5B15AA7}" type="parTrans" cxnId="{FFD254BC-7675-4F35-9EB1-266746033411}">
      <dgm:prSet/>
      <dgm:spPr/>
      <dgm:t>
        <a:bodyPr/>
        <a:lstStyle/>
        <a:p>
          <a:endParaRPr lang="en-US"/>
        </a:p>
      </dgm:t>
    </dgm:pt>
    <dgm:pt modelId="{75FF0973-F341-4F88-90B1-744FE4F6B70D}" type="sibTrans" cxnId="{FFD254BC-7675-4F35-9EB1-266746033411}">
      <dgm:prSet/>
      <dgm:spPr/>
      <dgm:t>
        <a:bodyPr/>
        <a:lstStyle/>
        <a:p>
          <a:endParaRPr lang="en-US"/>
        </a:p>
      </dgm:t>
    </dgm:pt>
    <dgm:pt modelId="{2A073434-EAD6-46FE-B898-95EEDD50D9DD}">
      <dgm:prSet phldrT="[Text]"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Data to Study</a:t>
          </a:r>
        </a:p>
      </dgm:t>
    </dgm:pt>
    <dgm:pt modelId="{E887C71C-DDB8-4CEB-A2A5-FD37F33F5776}" type="sibTrans" cxnId="{255F1368-192F-45C3-B6E3-B38B91FB6A16}">
      <dgm:prSet/>
      <dgm:spPr/>
      <dgm:t>
        <a:bodyPr/>
        <a:lstStyle/>
        <a:p>
          <a:endParaRPr lang="en-US"/>
        </a:p>
      </dgm:t>
    </dgm:pt>
    <dgm:pt modelId="{425BFB34-F401-4DC3-B3C6-5DE50F77F78C}" type="parTrans" cxnId="{255F1368-192F-45C3-B6E3-B38B91FB6A16}">
      <dgm:prSet/>
      <dgm:spPr/>
      <dgm:t>
        <a:bodyPr/>
        <a:lstStyle/>
        <a:p>
          <a:endParaRPr lang="en-US"/>
        </a:p>
      </dgm:t>
    </dgm:pt>
    <dgm:pt modelId="{9527D709-41B8-4111-97ED-AF9D6854D2B1}">
      <dgm:prSet phldrT="[Text]"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Data Pre-processing</a:t>
          </a:r>
        </a:p>
      </dgm:t>
    </dgm:pt>
    <dgm:pt modelId="{9FDEE50A-D45D-46FA-BBEB-0055C6D61957}" type="parTrans" cxnId="{ED53F8DF-24F6-47E5-926F-6C61A46C4BCF}">
      <dgm:prSet/>
      <dgm:spPr/>
      <dgm:t>
        <a:bodyPr/>
        <a:lstStyle/>
        <a:p>
          <a:endParaRPr lang="en-US"/>
        </a:p>
      </dgm:t>
    </dgm:pt>
    <dgm:pt modelId="{8E480AE6-75DF-47B6-82CC-95CD5FFCA6EC}" type="sibTrans" cxnId="{ED53F8DF-24F6-47E5-926F-6C61A46C4BCF}">
      <dgm:prSet/>
      <dgm:spPr/>
      <dgm:t>
        <a:bodyPr/>
        <a:lstStyle/>
        <a:p>
          <a:endParaRPr lang="en-US"/>
        </a:p>
      </dgm:t>
    </dgm:pt>
    <dgm:pt modelId="{B587DA04-451E-4966-84FB-0A033D237DC5}">
      <dgm:prSet phldrT="[Text]"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Training Data</a:t>
          </a:r>
        </a:p>
      </dgm:t>
    </dgm:pt>
    <dgm:pt modelId="{4F60AF80-CA00-467B-9E8E-360EB42C7714}" type="sibTrans" cxnId="{576B5527-D946-45B7-83CE-FAD79F4CC871}">
      <dgm:prSet/>
      <dgm:spPr/>
      <dgm:t>
        <a:bodyPr/>
        <a:lstStyle/>
        <a:p>
          <a:endParaRPr lang="en-US"/>
        </a:p>
      </dgm:t>
    </dgm:pt>
    <dgm:pt modelId="{A15FEE71-E930-4BC1-A5C0-AC9936F0E9C4}" type="parTrans" cxnId="{576B5527-D946-45B7-83CE-FAD79F4CC871}">
      <dgm:prSet/>
      <dgm:spPr/>
      <dgm:t>
        <a:bodyPr/>
        <a:lstStyle/>
        <a:p>
          <a:endParaRPr lang="en-US"/>
        </a:p>
      </dgm:t>
    </dgm:pt>
    <dgm:pt modelId="{7B8FB17F-F140-49EF-A7B9-14297E787163}">
      <dgm:prSet phldrT="[Text]"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Front End (Heroku)</a:t>
          </a:r>
        </a:p>
      </dgm:t>
    </dgm:pt>
    <dgm:pt modelId="{06C0733A-DAFA-4268-A395-396D80EE8F32}" type="parTrans" cxnId="{0C84569F-E6DB-4BB5-8C8F-E89BFD9AA084}">
      <dgm:prSet/>
      <dgm:spPr/>
      <dgm:t>
        <a:bodyPr/>
        <a:lstStyle/>
        <a:p>
          <a:endParaRPr lang="en-US"/>
        </a:p>
      </dgm:t>
    </dgm:pt>
    <dgm:pt modelId="{D50223B4-F750-4EE8-8127-7C6B90C770A6}" type="sibTrans" cxnId="{0C84569F-E6DB-4BB5-8C8F-E89BFD9AA084}">
      <dgm:prSet/>
      <dgm:spPr/>
      <dgm:t>
        <a:bodyPr/>
        <a:lstStyle/>
        <a:p>
          <a:endParaRPr lang="en-US"/>
        </a:p>
      </dgm:t>
    </dgm:pt>
    <dgm:pt modelId="{36B7BA39-0AB9-4721-BB81-F9650002AC3B}">
      <dgm:prSet phldrT="[Text]"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Front End Server (Flask)</a:t>
          </a:r>
        </a:p>
      </dgm:t>
    </dgm:pt>
    <dgm:pt modelId="{D4858C09-B565-4D09-9399-E40FDE25A3E8}" type="parTrans" cxnId="{8B5AAFA6-AD40-40EF-BBCE-94F9C3653C1B}">
      <dgm:prSet/>
      <dgm:spPr/>
      <dgm:t>
        <a:bodyPr/>
        <a:lstStyle/>
        <a:p>
          <a:endParaRPr lang="en-US"/>
        </a:p>
      </dgm:t>
    </dgm:pt>
    <dgm:pt modelId="{F1793A88-5D67-4902-9578-3785EFA129D2}" type="sibTrans" cxnId="{8B5AAFA6-AD40-40EF-BBCE-94F9C3653C1B}">
      <dgm:prSet/>
      <dgm:spPr/>
      <dgm:t>
        <a:bodyPr/>
        <a:lstStyle/>
        <a:p>
          <a:endParaRPr lang="en-US"/>
        </a:p>
      </dgm:t>
    </dgm:pt>
    <dgm:pt modelId="{03A7BDDD-97E4-4CAD-A177-013E924D346C}" type="pres">
      <dgm:prSet presAssocID="{B0F6BF26-CE7B-4679-BCE8-2F587A25D227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E5052FAB-B231-4A2E-B580-99A4EDE0A8E8}" type="pres">
      <dgm:prSet presAssocID="{DCFB79F9-B42B-4BD6-B05C-ED6EB227F404}" presName="Parent" presStyleLbl="node0" presStyleIdx="0" presStyleCnt="1">
        <dgm:presLayoutVars>
          <dgm:chMax val="6"/>
          <dgm:chPref val="6"/>
        </dgm:presLayoutVars>
      </dgm:prSet>
      <dgm:spPr/>
    </dgm:pt>
    <dgm:pt modelId="{4BEA8DAC-75B6-4D31-BC21-9D55D4D5D097}" type="pres">
      <dgm:prSet presAssocID="{7B8FB17F-F140-49EF-A7B9-14297E787163}" presName="Accent1" presStyleCnt="0"/>
      <dgm:spPr/>
    </dgm:pt>
    <dgm:pt modelId="{16CF770B-5BEB-4F29-82EB-F4EF790FAA9B}" type="pres">
      <dgm:prSet presAssocID="{7B8FB17F-F140-49EF-A7B9-14297E787163}" presName="Accent" presStyleLbl="bgShp" presStyleIdx="0" presStyleCnt="6"/>
      <dgm:spPr/>
    </dgm:pt>
    <dgm:pt modelId="{F894FEF7-7BD9-4020-AAEF-20B0DD9B69ED}" type="pres">
      <dgm:prSet presAssocID="{7B8FB17F-F140-49EF-A7B9-14297E787163}" presName="Child1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5DD0D44F-3269-4281-8696-94521ACCC3D7}" type="pres">
      <dgm:prSet presAssocID="{36B7BA39-0AB9-4721-BB81-F9650002AC3B}" presName="Accent2" presStyleCnt="0"/>
      <dgm:spPr/>
    </dgm:pt>
    <dgm:pt modelId="{B3B6A81B-1237-4687-B46C-9CA92F20803C}" type="pres">
      <dgm:prSet presAssocID="{36B7BA39-0AB9-4721-BB81-F9650002AC3B}" presName="Accent" presStyleLbl="bgShp" presStyleIdx="1" presStyleCnt="6"/>
      <dgm:spPr/>
    </dgm:pt>
    <dgm:pt modelId="{5CAEEB57-154D-4008-873E-DBDA394C6826}" type="pres">
      <dgm:prSet presAssocID="{36B7BA39-0AB9-4721-BB81-F9650002AC3B}" presName="Child2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CD9AD4BA-734B-4926-AFB0-B2ACCAC94190}" type="pres">
      <dgm:prSet presAssocID="{B587DA04-451E-4966-84FB-0A033D237DC5}" presName="Accent3" presStyleCnt="0"/>
      <dgm:spPr/>
    </dgm:pt>
    <dgm:pt modelId="{A219CF80-6B43-4EBC-BD37-B6556E1CA97B}" type="pres">
      <dgm:prSet presAssocID="{B587DA04-451E-4966-84FB-0A033D237DC5}" presName="Accent" presStyleLbl="bgShp" presStyleIdx="2" presStyleCnt="6"/>
      <dgm:spPr/>
    </dgm:pt>
    <dgm:pt modelId="{6F306E5F-A89A-4868-855D-EB474C4DA12D}" type="pres">
      <dgm:prSet presAssocID="{B587DA04-451E-4966-84FB-0A033D237DC5}" presName="Child3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7CB5E1BF-6081-4CEA-9943-DF3C892B58A5}" type="pres">
      <dgm:prSet presAssocID="{2A073434-EAD6-46FE-B898-95EEDD50D9DD}" presName="Accent4" presStyleCnt="0"/>
      <dgm:spPr/>
    </dgm:pt>
    <dgm:pt modelId="{80F6AC98-57D3-420F-9973-1C029BBB2DA3}" type="pres">
      <dgm:prSet presAssocID="{2A073434-EAD6-46FE-B898-95EEDD50D9DD}" presName="Accent" presStyleLbl="bgShp" presStyleIdx="3" presStyleCnt="6"/>
      <dgm:spPr/>
    </dgm:pt>
    <dgm:pt modelId="{21186CFA-8898-4881-A52B-9A2CB335AC16}" type="pres">
      <dgm:prSet presAssocID="{2A073434-EAD6-46FE-B898-95EEDD50D9DD}" presName="Child4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A72E18DE-5324-4916-A42B-A65FA3417F7C}" type="pres">
      <dgm:prSet presAssocID="{9527D709-41B8-4111-97ED-AF9D6854D2B1}" presName="Accent5" presStyleCnt="0"/>
      <dgm:spPr/>
    </dgm:pt>
    <dgm:pt modelId="{85200FD4-167B-4233-B72E-07BC76168624}" type="pres">
      <dgm:prSet presAssocID="{9527D709-41B8-4111-97ED-AF9D6854D2B1}" presName="Accent" presStyleLbl="bgShp" presStyleIdx="4" presStyleCnt="6"/>
      <dgm:spPr/>
    </dgm:pt>
    <dgm:pt modelId="{0484E9B0-3A2F-40BE-9D38-0132C190685C}" type="pres">
      <dgm:prSet presAssocID="{9527D709-41B8-4111-97ED-AF9D6854D2B1}" presName="Child5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2C0CF956-C094-4731-9F42-0ACC9845506A}" type="pres">
      <dgm:prSet presAssocID="{8BBDDDFB-5198-405E-8514-F53C9FC01E18}" presName="Accent6" presStyleCnt="0"/>
      <dgm:spPr/>
    </dgm:pt>
    <dgm:pt modelId="{4EB9E7AE-171F-4987-9A03-76D127A68128}" type="pres">
      <dgm:prSet presAssocID="{8BBDDDFB-5198-405E-8514-F53C9FC01E18}" presName="Accent" presStyleLbl="bgShp" presStyleIdx="5" presStyleCnt="6"/>
      <dgm:spPr/>
    </dgm:pt>
    <dgm:pt modelId="{603EAF3A-ECE3-4924-ABF9-46DA2BD1E63A}" type="pres">
      <dgm:prSet presAssocID="{8BBDDDFB-5198-405E-8514-F53C9FC01E18}" presName="Child6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6F7D0C1D-FE42-410C-B4BC-071A05D107B2}" type="presOf" srcId="{2A073434-EAD6-46FE-B898-95EEDD50D9DD}" destId="{21186CFA-8898-4881-A52B-9A2CB335AC16}" srcOrd="0" destOrd="0" presId="urn:microsoft.com/office/officeart/2011/layout/HexagonRadial"/>
    <dgm:cxn modelId="{576B5527-D946-45B7-83CE-FAD79F4CC871}" srcId="{DCFB79F9-B42B-4BD6-B05C-ED6EB227F404}" destId="{B587DA04-451E-4966-84FB-0A033D237DC5}" srcOrd="2" destOrd="0" parTransId="{A15FEE71-E930-4BC1-A5C0-AC9936F0E9C4}" sibTransId="{4F60AF80-CA00-467B-9E8E-360EB42C7714}"/>
    <dgm:cxn modelId="{D92E5A2A-9209-455E-910E-C611400A0984}" type="presOf" srcId="{DCFB79F9-B42B-4BD6-B05C-ED6EB227F404}" destId="{E5052FAB-B231-4A2E-B580-99A4EDE0A8E8}" srcOrd="0" destOrd="0" presId="urn:microsoft.com/office/officeart/2011/layout/HexagonRadial"/>
    <dgm:cxn modelId="{7496422B-A248-4DA4-BDFC-6F7EE18A9C3B}" type="presOf" srcId="{8BBDDDFB-5198-405E-8514-F53C9FC01E18}" destId="{603EAF3A-ECE3-4924-ABF9-46DA2BD1E63A}" srcOrd="0" destOrd="0" presId="urn:microsoft.com/office/officeart/2011/layout/HexagonRadial"/>
    <dgm:cxn modelId="{9040052C-371C-46D3-B35E-D80C0373AC30}" type="presOf" srcId="{9527D709-41B8-4111-97ED-AF9D6854D2B1}" destId="{0484E9B0-3A2F-40BE-9D38-0132C190685C}" srcOrd="0" destOrd="0" presId="urn:microsoft.com/office/officeart/2011/layout/HexagonRadial"/>
    <dgm:cxn modelId="{255F1368-192F-45C3-B6E3-B38B91FB6A16}" srcId="{DCFB79F9-B42B-4BD6-B05C-ED6EB227F404}" destId="{2A073434-EAD6-46FE-B898-95EEDD50D9DD}" srcOrd="3" destOrd="0" parTransId="{425BFB34-F401-4DC3-B3C6-5DE50F77F78C}" sibTransId="{E887C71C-DDB8-4CEB-A2A5-FD37F33F5776}"/>
    <dgm:cxn modelId="{2DC4B196-B66C-46A7-862D-D224571CDB7F}" type="presOf" srcId="{36B7BA39-0AB9-4721-BB81-F9650002AC3B}" destId="{5CAEEB57-154D-4008-873E-DBDA394C6826}" srcOrd="0" destOrd="0" presId="urn:microsoft.com/office/officeart/2011/layout/HexagonRadial"/>
    <dgm:cxn modelId="{0C84569F-E6DB-4BB5-8C8F-E89BFD9AA084}" srcId="{DCFB79F9-B42B-4BD6-B05C-ED6EB227F404}" destId="{7B8FB17F-F140-49EF-A7B9-14297E787163}" srcOrd="0" destOrd="0" parTransId="{06C0733A-DAFA-4268-A395-396D80EE8F32}" sibTransId="{D50223B4-F750-4EE8-8127-7C6B90C770A6}"/>
    <dgm:cxn modelId="{8B5AAFA6-AD40-40EF-BBCE-94F9C3653C1B}" srcId="{DCFB79F9-B42B-4BD6-B05C-ED6EB227F404}" destId="{36B7BA39-0AB9-4721-BB81-F9650002AC3B}" srcOrd="1" destOrd="0" parTransId="{D4858C09-B565-4D09-9399-E40FDE25A3E8}" sibTransId="{F1793A88-5D67-4902-9578-3785EFA129D2}"/>
    <dgm:cxn modelId="{3FB0C4AD-4515-4635-90F8-45967FD944E0}" type="presOf" srcId="{7B8FB17F-F140-49EF-A7B9-14297E787163}" destId="{F894FEF7-7BD9-4020-AAEF-20B0DD9B69ED}" srcOrd="0" destOrd="0" presId="urn:microsoft.com/office/officeart/2011/layout/HexagonRadial"/>
    <dgm:cxn modelId="{FFD254BC-7675-4F35-9EB1-266746033411}" srcId="{DCFB79F9-B42B-4BD6-B05C-ED6EB227F404}" destId="{8BBDDDFB-5198-405E-8514-F53C9FC01E18}" srcOrd="5" destOrd="0" parTransId="{8C7AD8E2-C218-470D-A140-B4CEF5B15AA7}" sibTransId="{75FF0973-F341-4F88-90B1-744FE4F6B70D}"/>
    <dgm:cxn modelId="{016E23CB-81B7-4315-AC77-A578F09E7EE1}" srcId="{B0F6BF26-CE7B-4679-BCE8-2F587A25D227}" destId="{DCFB79F9-B42B-4BD6-B05C-ED6EB227F404}" srcOrd="0" destOrd="0" parTransId="{F00CD865-60F4-4436-A896-C52BB20337E8}" sibTransId="{1BE3EFE1-6B84-4AF4-A57C-177B00259C67}"/>
    <dgm:cxn modelId="{ED53F8DF-24F6-47E5-926F-6C61A46C4BCF}" srcId="{DCFB79F9-B42B-4BD6-B05C-ED6EB227F404}" destId="{9527D709-41B8-4111-97ED-AF9D6854D2B1}" srcOrd="4" destOrd="0" parTransId="{9FDEE50A-D45D-46FA-BBEB-0055C6D61957}" sibTransId="{8E480AE6-75DF-47B6-82CC-95CD5FFCA6EC}"/>
    <dgm:cxn modelId="{494416EA-7200-4E65-A4C4-07E2605CC41E}" type="presOf" srcId="{B0F6BF26-CE7B-4679-BCE8-2F587A25D227}" destId="{03A7BDDD-97E4-4CAD-A177-013E924D346C}" srcOrd="0" destOrd="0" presId="urn:microsoft.com/office/officeart/2011/layout/HexagonRadial"/>
    <dgm:cxn modelId="{5B8E67F6-21A7-470A-A3AF-EAA31829CF5C}" type="presOf" srcId="{B587DA04-451E-4966-84FB-0A033D237DC5}" destId="{6F306E5F-A89A-4868-855D-EB474C4DA12D}" srcOrd="0" destOrd="0" presId="urn:microsoft.com/office/officeart/2011/layout/HexagonRadial"/>
    <dgm:cxn modelId="{5436B9DC-F0C4-4348-A3AF-E2133ED8B4C4}" type="presParOf" srcId="{03A7BDDD-97E4-4CAD-A177-013E924D346C}" destId="{E5052FAB-B231-4A2E-B580-99A4EDE0A8E8}" srcOrd="0" destOrd="0" presId="urn:microsoft.com/office/officeart/2011/layout/HexagonRadial"/>
    <dgm:cxn modelId="{BF85D7D9-0D71-4621-8CD5-30206F97FF8B}" type="presParOf" srcId="{03A7BDDD-97E4-4CAD-A177-013E924D346C}" destId="{4BEA8DAC-75B6-4D31-BC21-9D55D4D5D097}" srcOrd="1" destOrd="0" presId="urn:microsoft.com/office/officeart/2011/layout/HexagonRadial"/>
    <dgm:cxn modelId="{0A2CF6AF-D4BC-4702-A457-9C3C8DEEC0FB}" type="presParOf" srcId="{4BEA8DAC-75B6-4D31-BC21-9D55D4D5D097}" destId="{16CF770B-5BEB-4F29-82EB-F4EF790FAA9B}" srcOrd="0" destOrd="0" presId="urn:microsoft.com/office/officeart/2011/layout/HexagonRadial"/>
    <dgm:cxn modelId="{4095F082-7778-4805-BE19-D00E031C10F0}" type="presParOf" srcId="{03A7BDDD-97E4-4CAD-A177-013E924D346C}" destId="{F894FEF7-7BD9-4020-AAEF-20B0DD9B69ED}" srcOrd="2" destOrd="0" presId="urn:microsoft.com/office/officeart/2011/layout/HexagonRadial"/>
    <dgm:cxn modelId="{E794881E-B3C2-4037-A8BC-470ED7858C94}" type="presParOf" srcId="{03A7BDDD-97E4-4CAD-A177-013E924D346C}" destId="{5DD0D44F-3269-4281-8696-94521ACCC3D7}" srcOrd="3" destOrd="0" presId="urn:microsoft.com/office/officeart/2011/layout/HexagonRadial"/>
    <dgm:cxn modelId="{FFD18D97-ABD8-4825-BC11-031616A7ED16}" type="presParOf" srcId="{5DD0D44F-3269-4281-8696-94521ACCC3D7}" destId="{B3B6A81B-1237-4687-B46C-9CA92F20803C}" srcOrd="0" destOrd="0" presId="urn:microsoft.com/office/officeart/2011/layout/HexagonRadial"/>
    <dgm:cxn modelId="{207D8821-00C5-4873-B016-237898102402}" type="presParOf" srcId="{03A7BDDD-97E4-4CAD-A177-013E924D346C}" destId="{5CAEEB57-154D-4008-873E-DBDA394C6826}" srcOrd="4" destOrd="0" presId="urn:microsoft.com/office/officeart/2011/layout/HexagonRadial"/>
    <dgm:cxn modelId="{615FE84C-6E57-4A3F-8A79-6EBDB55650C8}" type="presParOf" srcId="{03A7BDDD-97E4-4CAD-A177-013E924D346C}" destId="{CD9AD4BA-734B-4926-AFB0-B2ACCAC94190}" srcOrd="5" destOrd="0" presId="urn:microsoft.com/office/officeart/2011/layout/HexagonRadial"/>
    <dgm:cxn modelId="{75ACD820-BA13-4284-BE72-405BD080DC9D}" type="presParOf" srcId="{CD9AD4BA-734B-4926-AFB0-B2ACCAC94190}" destId="{A219CF80-6B43-4EBC-BD37-B6556E1CA97B}" srcOrd="0" destOrd="0" presId="urn:microsoft.com/office/officeart/2011/layout/HexagonRadial"/>
    <dgm:cxn modelId="{4B3F1425-0FE3-44DF-AD0B-431A23CC4DF2}" type="presParOf" srcId="{03A7BDDD-97E4-4CAD-A177-013E924D346C}" destId="{6F306E5F-A89A-4868-855D-EB474C4DA12D}" srcOrd="6" destOrd="0" presId="urn:microsoft.com/office/officeart/2011/layout/HexagonRadial"/>
    <dgm:cxn modelId="{68D68FD7-186E-4345-91D7-CB7ADEB1C8E1}" type="presParOf" srcId="{03A7BDDD-97E4-4CAD-A177-013E924D346C}" destId="{7CB5E1BF-6081-4CEA-9943-DF3C892B58A5}" srcOrd="7" destOrd="0" presId="urn:microsoft.com/office/officeart/2011/layout/HexagonRadial"/>
    <dgm:cxn modelId="{96D7B107-371A-477B-B051-9256F5673AA5}" type="presParOf" srcId="{7CB5E1BF-6081-4CEA-9943-DF3C892B58A5}" destId="{80F6AC98-57D3-420F-9973-1C029BBB2DA3}" srcOrd="0" destOrd="0" presId="urn:microsoft.com/office/officeart/2011/layout/HexagonRadial"/>
    <dgm:cxn modelId="{DE97C942-89AA-4631-8F6A-17EA41C1098B}" type="presParOf" srcId="{03A7BDDD-97E4-4CAD-A177-013E924D346C}" destId="{21186CFA-8898-4881-A52B-9A2CB335AC16}" srcOrd="8" destOrd="0" presId="urn:microsoft.com/office/officeart/2011/layout/HexagonRadial"/>
    <dgm:cxn modelId="{2944C324-1243-459A-928C-81B4C4596B08}" type="presParOf" srcId="{03A7BDDD-97E4-4CAD-A177-013E924D346C}" destId="{A72E18DE-5324-4916-A42B-A65FA3417F7C}" srcOrd="9" destOrd="0" presId="urn:microsoft.com/office/officeart/2011/layout/HexagonRadial"/>
    <dgm:cxn modelId="{EE2F2D71-F158-4606-BEBD-2F462CE42935}" type="presParOf" srcId="{A72E18DE-5324-4916-A42B-A65FA3417F7C}" destId="{85200FD4-167B-4233-B72E-07BC76168624}" srcOrd="0" destOrd="0" presId="urn:microsoft.com/office/officeart/2011/layout/HexagonRadial"/>
    <dgm:cxn modelId="{0BD1527A-18BE-4CA8-98EA-27605EE1A6A1}" type="presParOf" srcId="{03A7BDDD-97E4-4CAD-A177-013E924D346C}" destId="{0484E9B0-3A2F-40BE-9D38-0132C190685C}" srcOrd="10" destOrd="0" presId="urn:microsoft.com/office/officeart/2011/layout/HexagonRadial"/>
    <dgm:cxn modelId="{03C3E23E-AF18-47ED-8520-83E697CEC05F}" type="presParOf" srcId="{03A7BDDD-97E4-4CAD-A177-013E924D346C}" destId="{2C0CF956-C094-4731-9F42-0ACC9845506A}" srcOrd="11" destOrd="0" presId="urn:microsoft.com/office/officeart/2011/layout/HexagonRadial"/>
    <dgm:cxn modelId="{834FA586-ADB9-4A58-B2EE-3C3175F8C437}" type="presParOf" srcId="{2C0CF956-C094-4731-9F42-0ACC9845506A}" destId="{4EB9E7AE-171F-4987-9A03-76D127A68128}" srcOrd="0" destOrd="0" presId="urn:microsoft.com/office/officeart/2011/layout/HexagonRadial"/>
    <dgm:cxn modelId="{C4259458-DCC6-4B44-AAF5-AB0948DBDB2A}" type="presParOf" srcId="{03A7BDDD-97E4-4CAD-A177-013E924D346C}" destId="{603EAF3A-ECE3-4924-ABF9-46DA2BD1E63A}" srcOrd="12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E02C846-FB17-4AAD-ABE8-6CE6861BAB2F}" type="doc">
      <dgm:prSet loTypeId="urn:microsoft.com/office/officeart/2005/8/layout/hProcess10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433D01F-F3BF-47BE-82CF-EFFDF064AB32}">
      <dgm:prSet phldrT="[Text]"/>
      <dgm:spPr/>
      <dgm:t>
        <a:bodyPr/>
        <a:lstStyle/>
        <a:p>
          <a:r>
            <a:rPr lang="en-US" dirty="0"/>
            <a:t>Front page with Leaflet map</a:t>
          </a:r>
        </a:p>
      </dgm:t>
    </dgm:pt>
    <dgm:pt modelId="{AFDE2E68-5A20-465F-9223-F2DB04B8F897}" type="parTrans" cxnId="{C0C6A54D-F2E2-444A-8B57-39FF6B2C7625}">
      <dgm:prSet/>
      <dgm:spPr/>
      <dgm:t>
        <a:bodyPr/>
        <a:lstStyle/>
        <a:p>
          <a:endParaRPr lang="en-US"/>
        </a:p>
      </dgm:t>
    </dgm:pt>
    <dgm:pt modelId="{9D947472-5CAD-4E4E-8B69-B27E340D903D}" type="sibTrans" cxnId="{C0C6A54D-F2E2-444A-8B57-39FF6B2C7625}">
      <dgm:prSet/>
      <dgm:spPr/>
      <dgm:t>
        <a:bodyPr/>
        <a:lstStyle/>
        <a:p>
          <a:endParaRPr lang="en-US"/>
        </a:p>
      </dgm:t>
    </dgm:pt>
    <dgm:pt modelId="{A2EC6971-EE7B-40EB-A6CC-BE4418AAA62C}">
      <dgm:prSet phldrT="[Text]"/>
      <dgm:spPr/>
      <dgm:t>
        <a:bodyPr/>
        <a:lstStyle/>
        <a:p>
          <a:r>
            <a:rPr lang="en-US" dirty="0"/>
            <a:t>Needs: JavaScript, Leaflet.js, flask, Heroku (maybe?)</a:t>
          </a:r>
        </a:p>
      </dgm:t>
    </dgm:pt>
    <dgm:pt modelId="{80C7A2BB-C78F-430C-9682-5A31106338F6}" type="parTrans" cxnId="{6C2C0702-2172-4A48-83A4-BF7AB82937E6}">
      <dgm:prSet/>
      <dgm:spPr/>
      <dgm:t>
        <a:bodyPr/>
        <a:lstStyle/>
        <a:p>
          <a:endParaRPr lang="en-US"/>
        </a:p>
      </dgm:t>
    </dgm:pt>
    <dgm:pt modelId="{1932AE89-57EE-4428-9A30-4120CE8110E3}" type="sibTrans" cxnId="{6C2C0702-2172-4A48-83A4-BF7AB82937E6}">
      <dgm:prSet/>
      <dgm:spPr/>
      <dgm:t>
        <a:bodyPr/>
        <a:lstStyle/>
        <a:p>
          <a:endParaRPr lang="en-US"/>
        </a:p>
      </dgm:t>
    </dgm:pt>
    <dgm:pt modelId="{EA23B8BC-8E7C-4AE4-B2FF-7D5404EADC25}">
      <dgm:prSet phldrT="[Text]"/>
      <dgm:spPr/>
      <dgm:t>
        <a:bodyPr/>
        <a:lstStyle/>
        <a:p>
          <a:r>
            <a:rPr lang="en-US" dirty="0"/>
            <a:t>Satellite data pulled from API</a:t>
          </a:r>
        </a:p>
      </dgm:t>
    </dgm:pt>
    <dgm:pt modelId="{615D4D71-3951-4265-BD24-B76086606851}" type="parTrans" cxnId="{8D4EF030-D16C-4EE6-ACB9-BAD92D835B76}">
      <dgm:prSet/>
      <dgm:spPr/>
      <dgm:t>
        <a:bodyPr/>
        <a:lstStyle/>
        <a:p>
          <a:endParaRPr lang="en-US"/>
        </a:p>
      </dgm:t>
    </dgm:pt>
    <dgm:pt modelId="{69264B29-592B-41CB-9225-700CBB1D9F66}" type="sibTrans" cxnId="{8D4EF030-D16C-4EE6-ACB9-BAD92D835B76}">
      <dgm:prSet/>
      <dgm:spPr/>
      <dgm:t>
        <a:bodyPr/>
        <a:lstStyle/>
        <a:p>
          <a:endParaRPr lang="en-US"/>
        </a:p>
      </dgm:t>
    </dgm:pt>
    <dgm:pt modelId="{2EBA2BA1-E6D1-464B-8034-53BD8EBD58D4}">
      <dgm:prSet phldrT="[Text]"/>
      <dgm:spPr/>
      <dgm:t>
        <a:bodyPr/>
        <a:lstStyle/>
        <a:p>
          <a:r>
            <a:rPr lang="en-US" dirty="0"/>
            <a:t>Needs: Python, Planet.com API, module </a:t>
          </a:r>
          <a:r>
            <a:rPr lang="en-US" b="1" dirty="0" err="1"/>
            <a:t>rasterio</a:t>
          </a:r>
          <a:r>
            <a:rPr lang="en-US" dirty="0"/>
            <a:t> (for converting pictures into numbers)</a:t>
          </a:r>
        </a:p>
      </dgm:t>
    </dgm:pt>
    <dgm:pt modelId="{EB745566-A2A9-42FF-ADF1-96A4E7D193F1}" type="parTrans" cxnId="{F3B14377-23CE-4BFC-9F4C-6EE68D450D40}">
      <dgm:prSet/>
      <dgm:spPr/>
      <dgm:t>
        <a:bodyPr/>
        <a:lstStyle/>
        <a:p>
          <a:endParaRPr lang="en-US"/>
        </a:p>
      </dgm:t>
    </dgm:pt>
    <dgm:pt modelId="{DA031DE3-5F7E-42CB-935D-DD8EFB74B518}" type="sibTrans" cxnId="{F3B14377-23CE-4BFC-9F4C-6EE68D450D40}">
      <dgm:prSet/>
      <dgm:spPr/>
      <dgm:t>
        <a:bodyPr/>
        <a:lstStyle/>
        <a:p>
          <a:endParaRPr lang="en-US"/>
        </a:p>
      </dgm:t>
    </dgm:pt>
    <dgm:pt modelId="{560EB3CC-4707-428F-A72C-221F557EA69F}">
      <dgm:prSet phldrT="[Text]"/>
      <dgm:spPr/>
      <dgm:t>
        <a:bodyPr/>
        <a:lstStyle/>
        <a:p>
          <a:r>
            <a:rPr lang="en-US" dirty="0"/>
            <a:t>Calculating results</a:t>
          </a:r>
        </a:p>
      </dgm:t>
    </dgm:pt>
    <dgm:pt modelId="{233CA49D-B68D-41F6-B5AF-FC7AD8E9C4C2}" type="parTrans" cxnId="{A1033F96-ED05-47BD-A918-387BFD568CEA}">
      <dgm:prSet/>
      <dgm:spPr/>
      <dgm:t>
        <a:bodyPr/>
        <a:lstStyle/>
        <a:p>
          <a:endParaRPr lang="en-US"/>
        </a:p>
      </dgm:t>
    </dgm:pt>
    <dgm:pt modelId="{CC2B784D-72D4-452C-94B4-5E8931E831EE}" type="sibTrans" cxnId="{A1033F96-ED05-47BD-A918-387BFD568CEA}">
      <dgm:prSet/>
      <dgm:spPr/>
      <dgm:t>
        <a:bodyPr/>
        <a:lstStyle/>
        <a:p>
          <a:endParaRPr lang="en-US"/>
        </a:p>
      </dgm:t>
    </dgm:pt>
    <dgm:pt modelId="{D639EB28-93CB-492D-9EAB-54CF6CA975E5}">
      <dgm:prSet phldrT="[Text]"/>
      <dgm:spPr/>
      <dgm:t>
        <a:bodyPr/>
        <a:lstStyle/>
        <a:p>
          <a:r>
            <a:rPr lang="en-US" dirty="0"/>
            <a:t>Needs: JavaScript, Tableau</a:t>
          </a:r>
        </a:p>
      </dgm:t>
    </dgm:pt>
    <dgm:pt modelId="{96AF3216-F5FE-4DD8-A6EA-C8BA8DFFB9CF}" type="parTrans" cxnId="{98021862-5D6D-43D1-BF68-0594377B8B67}">
      <dgm:prSet/>
      <dgm:spPr/>
      <dgm:t>
        <a:bodyPr/>
        <a:lstStyle/>
        <a:p>
          <a:endParaRPr lang="en-US"/>
        </a:p>
      </dgm:t>
    </dgm:pt>
    <dgm:pt modelId="{A3CDE3DE-7E56-4F1D-8500-9205A826FC4F}" type="sibTrans" cxnId="{98021862-5D6D-43D1-BF68-0594377B8B67}">
      <dgm:prSet/>
      <dgm:spPr/>
      <dgm:t>
        <a:bodyPr/>
        <a:lstStyle/>
        <a:p>
          <a:endParaRPr lang="en-US"/>
        </a:p>
      </dgm:t>
    </dgm:pt>
    <dgm:pt modelId="{C782CFC2-5A50-4CB2-A3FA-FB240DBA996E}">
      <dgm:prSet phldrT="[Text]"/>
      <dgm:spPr/>
      <dgm:t>
        <a:bodyPr/>
        <a:lstStyle/>
        <a:p>
          <a:r>
            <a:rPr lang="en-US" dirty="0"/>
            <a:t>Front page with visualization of results</a:t>
          </a:r>
        </a:p>
      </dgm:t>
    </dgm:pt>
    <dgm:pt modelId="{635584AC-05DE-4CE9-ACAE-BF5ADD46FD27}" type="parTrans" cxnId="{E11C58A2-C860-4C5A-A2AF-8F67C51FFAE8}">
      <dgm:prSet/>
      <dgm:spPr/>
      <dgm:t>
        <a:bodyPr/>
        <a:lstStyle/>
        <a:p>
          <a:endParaRPr lang="en-US"/>
        </a:p>
      </dgm:t>
    </dgm:pt>
    <dgm:pt modelId="{0D4CB64C-A10A-4BFB-ACE2-B98114CEAA7C}" type="sibTrans" cxnId="{E11C58A2-C860-4C5A-A2AF-8F67C51FFAE8}">
      <dgm:prSet/>
      <dgm:spPr/>
      <dgm:t>
        <a:bodyPr/>
        <a:lstStyle/>
        <a:p>
          <a:endParaRPr lang="en-US"/>
        </a:p>
      </dgm:t>
    </dgm:pt>
    <dgm:pt modelId="{DCD7FB25-BEBD-44F0-B419-F2F3486CB39C}">
      <dgm:prSet/>
      <dgm:spPr/>
      <dgm:t>
        <a:bodyPr/>
        <a:lstStyle/>
        <a:p>
          <a:r>
            <a:rPr lang="en-US" dirty="0"/>
            <a:t>Needs: Python, Machine Learning, some simple formulas like NDVI</a:t>
          </a:r>
        </a:p>
      </dgm:t>
    </dgm:pt>
    <dgm:pt modelId="{D5237299-E7BC-4360-9AC5-EA3967AC9130}" type="parTrans" cxnId="{7DD3E16C-6F74-41D5-95DE-2FDA8775B2F1}">
      <dgm:prSet/>
      <dgm:spPr/>
      <dgm:t>
        <a:bodyPr/>
        <a:lstStyle/>
        <a:p>
          <a:endParaRPr lang="en-US"/>
        </a:p>
      </dgm:t>
    </dgm:pt>
    <dgm:pt modelId="{8210DE92-B598-46A5-95AD-27F2596F63B4}" type="sibTrans" cxnId="{7DD3E16C-6F74-41D5-95DE-2FDA8775B2F1}">
      <dgm:prSet/>
      <dgm:spPr/>
      <dgm:t>
        <a:bodyPr/>
        <a:lstStyle/>
        <a:p>
          <a:endParaRPr lang="en-US"/>
        </a:p>
      </dgm:t>
    </dgm:pt>
    <dgm:pt modelId="{E9E9A568-0DE3-43E0-B687-A8F590BEEEF4}">
      <dgm:prSet/>
      <dgm:spPr/>
      <dgm:t>
        <a:bodyPr/>
        <a:lstStyle/>
        <a:p>
          <a:r>
            <a:rPr lang="en-US" dirty="0"/>
            <a:t>AWS (if there’s large amount of data/computing)</a:t>
          </a:r>
        </a:p>
      </dgm:t>
    </dgm:pt>
    <dgm:pt modelId="{3CFAC351-C69C-4CF1-A226-601A9D4EEB0A}" type="parTrans" cxnId="{9FB7ADF6-BA52-4368-98AD-C1B879505A02}">
      <dgm:prSet/>
      <dgm:spPr/>
      <dgm:t>
        <a:bodyPr/>
        <a:lstStyle/>
        <a:p>
          <a:endParaRPr lang="en-US"/>
        </a:p>
      </dgm:t>
    </dgm:pt>
    <dgm:pt modelId="{50106BBC-59EF-415A-A25C-4DF54480418E}" type="sibTrans" cxnId="{9FB7ADF6-BA52-4368-98AD-C1B879505A02}">
      <dgm:prSet/>
      <dgm:spPr/>
      <dgm:t>
        <a:bodyPr/>
        <a:lstStyle/>
        <a:p>
          <a:endParaRPr lang="en-US"/>
        </a:p>
      </dgm:t>
    </dgm:pt>
    <dgm:pt modelId="{E5D050A5-6E5B-40B7-8C85-8F074D640E22}" type="pres">
      <dgm:prSet presAssocID="{8E02C846-FB17-4AAD-ABE8-6CE6861BAB2F}" presName="Name0" presStyleCnt="0">
        <dgm:presLayoutVars>
          <dgm:dir/>
          <dgm:resizeHandles val="exact"/>
        </dgm:presLayoutVars>
      </dgm:prSet>
      <dgm:spPr/>
    </dgm:pt>
    <dgm:pt modelId="{EA77EB38-8D0F-4B21-9562-14C97DA1ED3A}" type="pres">
      <dgm:prSet presAssocID="{F433D01F-F3BF-47BE-82CF-EFFDF064AB32}" presName="composite" presStyleCnt="0"/>
      <dgm:spPr/>
    </dgm:pt>
    <dgm:pt modelId="{2C89BCE2-9A75-40BD-9337-F82CE28317C6}" type="pres">
      <dgm:prSet presAssocID="{F433D01F-F3BF-47BE-82CF-EFFDF064AB32}" presName="imagSh" presStyleLbl="bgImgPlace1" presStyleIdx="0" presStyleCnt="4" custLinFactX="136461" custLinFactY="-12528" custLinFactNeighborX="200000" custLinFactNeighborY="-10000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8000" r="-8000"/>
          </a:stretch>
        </a:blipFill>
      </dgm:spPr>
    </dgm:pt>
    <dgm:pt modelId="{448294CB-7D21-4373-AEB2-5B506A1D7052}" type="pres">
      <dgm:prSet presAssocID="{F433D01F-F3BF-47BE-82CF-EFFDF064AB32}" presName="txNode" presStyleLbl="node1" presStyleIdx="0" presStyleCnt="4" custLinFactX="136461" custLinFactY="-12528" custLinFactNeighborX="200000" custLinFactNeighborY="-100000">
        <dgm:presLayoutVars>
          <dgm:bulletEnabled val="1"/>
        </dgm:presLayoutVars>
      </dgm:prSet>
      <dgm:spPr/>
    </dgm:pt>
    <dgm:pt modelId="{5D54FC71-DC09-4821-895C-03CA4D01D063}" type="pres">
      <dgm:prSet presAssocID="{9D947472-5CAD-4E4E-8B69-B27E340D903D}" presName="sibTrans" presStyleLbl="sibTrans2D1" presStyleIdx="0" presStyleCnt="3" custLinFactY="7184" custLinFactNeighborX="6801" custLinFactNeighborY="100000"/>
      <dgm:spPr/>
    </dgm:pt>
    <dgm:pt modelId="{39826A1A-1E48-447D-8FAC-6FF4E41CE736}" type="pres">
      <dgm:prSet presAssocID="{9D947472-5CAD-4E4E-8B69-B27E340D903D}" presName="connTx" presStyleLbl="sibTrans2D1" presStyleIdx="0" presStyleCnt="3"/>
      <dgm:spPr/>
    </dgm:pt>
    <dgm:pt modelId="{CBF60B27-3013-4EDC-BBE8-000DD3A5CAEA}" type="pres">
      <dgm:prSet presAssocID="{EA23B8BC-8E7C-4AE4-B2FF-7D5404EADC25}" presName="composite" presStyleCnt="0"/>
      <dgm:spPr/>
    </dgm:pt>
    <dgm:pt modelId="{64125C40-C38C-4AAA-BAE5-DC6999D98B48}" type="pres">
      <dgm:prSet presAssocID="{EA23B8BC-8E7C-4AE4-B2FF-7D5404EADC25}" presName="imagSh" presStyleLbl="bgImgPlace1" presStyleIdx="1" presStyleCnt="4" custLinFactX="81582" custLinFactY="5479" custLinFactNeighborX="100000" custLinFactNeighborY="100000"/>
      <dgm:spPr>
        <a:blipFill rotWithShape="1"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8000" r="-18000"/>
          </a:stretch>
        </a:blipFill>
      </dgm:spPr>
    </dgm:pt>
    <dgm:pt modelId="{AF6C29B7-78F7-4B68-B66D-B1BFC7823630}" type="pres">
      <dgm:prSet presAssocID="{EA23B8BC-8E7C-4AE4-B2FF-7D5404EADC25}" presName="txNode" presStyleLbl="node1" presStyleIdx="1" presStyleCnt="4" custLinFactX="81582" custLinFactY="5479" custLinFactNeighborX="100000" custLinFactNeighborY="100000">
        <dgm:presLayoutVars>
          <dgm:bulletEnabled val="1"/>
        </dgm:presLayoutVars>
      </dgm:prSet>
      <dgm:spPr/>
    </dgm:pt>
    <dgm:pt modelId="{A6C912EE-BDAD-4A7D-8349-09E02BA140C2}" type="pres">
      <dgm:prSet presAssocID="{69264B29-592B-41CB-9225-700CBB1D9F66}" presName="sibTrans" presStyleLbl="sibTrans2D1" presStyleIdx="1" presStyleCnt="3"/>
      <dgm:spPr/>
    </dgm:pt>
    <dgm:pt modelId="{84F9A8A0-EE35-4978-8BEC-1D03E1862A7C}" type="pres">
      <dgm:prSet presAssocID="{69264B29-592B-41CB-9225-700CBB1D9F66}" presName="connTx" presStyleLbl="sibTrans2D1" presStyleIdx="1" presStyleCnt="3"/>
      <dgm:spPr/>
    </dgm:pt>
    <dgm:pt modelId="{00422C55-02AB-4620-8E95-E254873EC676}" type="pres">
      <dgm:prSet presAssocID="{560EB3CC-4707-428F-A72C-221F557EA69F}" presName="composite" presStyleCnt="0"/>
      <dgm:spPr/>
    </dgm:pt>
    <dgm:pt modelId="{1C0067F6-7863-4C35-8CB1-F0D7060264EC}" type="pres">
      <dgm:prSet presAssocID="{560EB3CC-4707-428F-A72C-221F557EA69F}" presName="imagSh" presStyleLbl="bgImgPlace1" presStyleIdx="2" presStyleCnt="4" custLinFactX="-100000" custLinFactY="5479" custLinFactNeighborX="-140774" custLinFactNeighborY="100000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</dgm:spPr>
    </dgm:pt>
    <dgm:pt modelId="{8C70745D-BF0A-40EA-9688-07072B0F7F44}" type="pres">
      <dgm:prSet presAssocID="{560EB3CC-4707-428F-A72C-221F557EA69F}" presName="txNode" presStyleLbl="node1" presStyleIdx="2" presStyleCnt="4" custLinFactX="-100000" custLinFactY="5479" custLinFactNeighborX="-140774" custLinFactNeighborY="100000">
        <dgm:presLayoutVars>
          <dgm:bulletEnabled val="1"/>
        </dgm:presLayoutVars>
      </dgm:prSet>
      <dgm:spPr/>
    </dgm:pt>
    <dgm:pt modelId="{6EFA5030-52D9-4BB4-B96F-794EF01DF76E}" type="pres">
      <dgm:prSet presAssocID="{CC2B784D-72D4-452C-94B4-5E8931E831EE}" presName="sibTrans" presStyleLbl="sibTrans2D1" presStyleIdx="2" presStyleCnt="3" custLinFactY="33168" custLinFactNeighborX="42006" custLinFactNeighborY="100000"/>
      <dgm:spPr/>
    </dgm:pt>
    <dgm:pt modelId="{73615A91-2A45-401B-A0FE-86A0EE559EFF}" type="pres">
      <dgm:prSet presAssocID="{CC2B784D-72D4-452C-94B4-5E8931E831EE}" presName="connTx" presStyleLbl="sibTrans2D1" presStyleIdx="2" presStyleCnt="3"/>
      <dgm:spPr/>
    </dgm:pt>
    <dgm:pt modelId="{5E991A0A-AD54-4B92-8653-9EA78D79B65E}" type="pres">
      <dgm:prSet presAssocID="{C782CFC2-5A50-4CB2-A3FA-FB240DBA996E}" presName="composite" presStyleCnt="0"/>
      <dgm:spPr/>
    </dgm:pt>
    <dgm:pt modelId="{26E19718-0517-4527-8115-ECE389D9BCC2}" type="pres">
      <dgm:prSet presAssocID="{C782CFC2-5A50-4CB2-A3FA-FB240DBA996E}" presName="imagSh" presStyleLbl="bgImgPlace1" presStyleIdx="3" presStyleCnt="4" custLinFactX="-199213" custLinFactY="-12528" custLinFactNeighborX="-200000" custLinFactNeighborY="-100000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3000" r="-13000"/>
          </a:stretch>
        </a:blipFill>
      </dgm:spPr>
    </dgm:pt>
    <dgm:pt modelId="{EB025E29-4046-4CB3-A964-9FEF77771B0A}" type="pres">
      <dgm:prSet presAssocID="{C782CFC2-5A50-4CB2-A3FA-FB240DBA996E}" presName="txNode" presStyleLbl="node1" presStyleIdx="3" presStyleCnt="4" custLinFactX="-199213" custLinFactY="-12528" custLinFactNeighborX="-200000" custLinFactNeighborY="-100000">
        <dgm:presLayoutVars>
          <dgm:bulletEnabled val="1"/>
        </dgm:presLayoutVars>
      </dgm:prSet>
      <dgm:spPr/>
    </dgm:pt>
  </dgm:ptLst>
  <dgm:cxnLst>
    <dgm:cxn modelId="{6C2C0702-2172-4A48-83A4-BF7AB82937E6}" srcId="{F433D01F-F3BF-47BE-82CF-EFFDF064AB32}" destId="{A2EC6971-EE7B-40EB-A6CC-BE4418AAA62C}" srcOrd="0" destOrd="0" parTransId="{80C7A2BB-C78F-430C-9682-5A31106338F6}" sibTransId="{1932AE89-57EE-4428-9A30-4120CE8110E3}"/>
    <dgm:cxn modelId="{8D4EF030-D16C-4EE6-ACB9-BAD92D835B76}" srcId="{8E02C846-FB17-4AAD-ABE8-6CE6861BAB2F}" destId="{EA23B8BC-8E7C-4AE4-B2FF-7D5404EADC25}" srcOrd="1" destOrd="0" parTransId="{615D4D71-3951-4265-BD24-B76086606851}" sibTransId="{69264B29-592B-41CB-9225-700CBB1D9F66}"/>
    <dgm:cxn modelId="{E967575B-F196-4C0B-B9CD-C750C63EB21B}" type="presOf" srcId="{69264B29-592B-41CB-9225-700CBB1D9F66}" destId="{A6C912EE-BDAD-4A7D-8349-09E02BA140C2}" srcOrd="0" destOrd="0" presId="urn:microsoft.com/office/officeart/2005/8/layout/hProcess10"/>
    <dgm:cxn modelId="{98021862-5D6D-43D1-BF68-0594377B8B67}" srcId="{C782CFC2-5A50-4CB2-A3FA-FB240DBA996E}" destId="{D639EB28-93CB-492D-9EAB-54CF6CA975E5}" srcOrd="0" destOrd="0" parTransId="{96AF3216-F5FE-4DD8-A6EA-C8BA8DFFB9CF}" sibTransId="{A3CDE3DE-7E56-4F1D-8500-9205A826FC4F}"/>
    <dgm:cxn modelId="{1352086C-1906-4FA5-BDCA-3B23A1DA0A4A}" type="presOf" srcId="{A2EC6971-EE7B-40EB-A6CC-BE4418AAA62C}" destId="{448294CB-7D21-4373-AEB2-5B506A1D7052}" srcOrd="0" destOrd="1" presId="urn:microsoft.com/office/officeart/2005/8/layout/hProcess10"/>
    <dgm:cxn modelId="{7DD3E16C-6F74-41D5-95DE-2FDA8775B2F1}" srcId="{560EB3CC-4707-428F-A72C-221F557EA69F}" destId="{DCD7FB25-BEBD-44F0-B419-F2F3486CB39C}" srcOrd="0" destOrd="0" parTransId="{D5237299-E7BC-4360-9AC5-EA3967AC9130}" sibTransId="{8210DE92-B598-46A5-95AD-27F2596F63B4}"/>
    <dgm:cxn modelId="{C0C6A54D-F2E2-444A-8B57-39FF6B2C7625}" srcId="{8E02C846-FB17-4AAD-ABE8-6CE6861BAB2F}" destId="{F433D01F-F3BF-47BE-82CF-EFFDF064AB32}" srcOrd="0" destOrd="0" parTransId="{AFDE2E68-5A20-465F-9223-F2DB04B8F897}" sibTransId="{9D947472-5CAD-4E4E-8B69-B27E340D903D}"/>
    <dgm:cxn modelId="{F3B14377-23CE-4BFC-9F4C-6EE68D450D40}" srcId="{EA23B8BC-8E7C-4AE4-B2FF-7D5404EADC25}" destId="{2EBA2BA1-E6D1-464B-8034-53BD8EBD58D4}" srcOrd="0" destOrd="0" parTransId="{EB745566-A2A9-42FF-ADF1-96A4E7D193F1}" sibTransId="{DA031DE3-5F7E-42CB-935D-DD8EFB74B518}"/>
    <dgm:cxn modelId="{C6A03F7B-DB80-4A52-92BC-9E76E90FE171}" type="presOf" srcId="{CC2B784D-72D4-452C-94B4-5E8931E831EE}" destId="{6EFA5030-52D9-4BB4-B96F-794EF01DF76E}" srcOrd="0" destOrd="0" presId="urn:microsoft.com/office/officeart/2005/8/layout/hProcess10"/>
    <dgm:cxn modelId="{2766D97C-8631-41C1-9EBE-895F922D20FA}" type="presOf" srcId="{2EBA2BA1-E6D1-464B-8034-53BD8EBD58D4}" destId="{AF6C29B7-78F7-4B68-B66D-B1BFC7823630}" srcOrd="0" destOrd="1" presId="urn:microsoft.com/office/officeart/2005/8/layout/hProcess10"/>
    <dgm:cxn modelId="{A266E57E-6C8F-4ABF-A624-D72AA970120F}" type="presOf" srcId="{D639EB28-93CB-492D-9EAB-54CF6CA975E5}" destId="{EB025E29-4046-4CB3-A964-9FEF77771B0A}" srcOrd="0" destOrd="1" presId="urn:microsoft.com/office/officeart/2005/8/layout/hProcess10"/>
    <dgm:cxn modelId="{50631384-25FF-45B5-9EE6-F2BBE2D83CDC}" type="presOf" srcId="{C782CFC2-5A50-4CB2-A3FA-FB240DBA996E}" destId="{EB025E29-4046-4CB3-A964-9FEF77771B0A}" srcOrd="0" destOrd="0" presId="urn:microsoft.com/office/officeart/2005/8/layout/hProcess10"/>
    <dgm:cxn modelId="{3182AA84-01BE-44CF-B8FD-43A9BB03F221}" type="presOf" srcId="{9D947472-5CAD-4E4E-8B69-B27E340D903D}" destId="{5D54FC71-DC09-4821-895C-03CA4D01D063}" srcOrd="0" destOrd="0" presId="urn:microsoft.com/office/officeart/2005/8/layout/hProcess10"/>
    <dgm:cxn modelId="{A1033F96-ED05-47BD-A918-387BFD568CEA}" srcId="{8E02C846-FB17-4AAD-ABE8-6CE6861BAB2F}" destId="{560EB3CC-4707-428F-A72C-221F557EA69F}" srcOrd="2" destOrd="0" parTransId="{233CA49D-B68D-41F6-B5AF-FC7AD8E9C4C2}" sibTransId="{CC2B784D-72D4-452C-94B4-5E8931E831EE}"/>
    <dgm:cxn modelId="{6A117A9E-63D7-490E-8841-7BFF01E48393}" type="presOf" srcId="{560EB3CC-4707-428F-A72C-221F557EA69F}" destId="{8C70745D-BF0A-40EA-9688-07072B0F7F44}" srcOrd="0" destOrd="0" presId="urn:microsoft.com/office/officeart/2005/8/layout/hProcess10"/>
    <dgm:cxn modelId="{E11C58A2-C860-4C5A-A2AF-8F67C51FFAE8}" srcId="{8E02C846-FB17-4AAD-ABE8-6CE6861BAB2F}" destId="{C782CFC2-5A50-4CB2-A3FA-FB240DBA996E}" srcOrd="3" destOrd="0" parTransId="{635584AC-05DE-4CE9-ACAE-BF5ADD46FD27}" sibTransId="{0D4CB64C-A10A-4BFB-ACE2-B98114CEAA7C}"/>
    <dgm:cxn modelId="{1B190CB2-2616-4B40-8FA2-84B3F9452B13}" type="presOf" srcId="{69264B29-592B-41CB-9225-700CBB1D9F66}" destId="{84F9A8A0-EE35-4978-8BEC-1D03E1862A7C}" srcOrd="1" destOrd="0" presId="urn:microsoft.com/office/officeart/2005/8/layout/hProcess10"/>
    <dgm:cxn modelId="{372932B8-15E6-49B3-A998-3B8D30C0F97E}" type="presOf" srcId="{DCD7FB25-BEBD-44F0-B419-F2F3486CB39C}" destId="{8C70745D-BF0A-40EA-9688-07072B0F7F44}" srcOrd="0" destOrd="1" presId="urn:microsoft.com/office/officeart/2005/8/layout/hProcess10"/>
    <dgm:cxn modelId="{168FA9CF-316B-4716-B1D6-8435516E23CB}" type="presOf" srcId="{8E02C846-FB17-4AAD-ABE8-6CE6861BAB2F}" destId="{E5D050A5-6E5B-40B7-8C85-8F074D640E22}" srcOrd="0" destOrd="0" presId="urn:microsoft.com/office/officeart/2005/8/layout/hProcess10"/>
    <dgm:cxn modelId="{DF678ED2-6C55-4878-B18E-E130D8CE8B7B}" type="presOf" srcId="{F433D01F-F3BF-47BE-82CF-EFFDF064AB32}" destId="{448294CB-7D21-4373-AEB2-5B506A1D7052}" srcOrd="0" destOrd="0" presId="urn:microsoft.com/office/officeart/2005/8/layout/hProcess10"/>
    <dgm:cxn modelId="{B59E96E6-1E9E-46FA-83D7-A81B0253D1E2}" type="presOf" srcId="{E9E9A568-0DE3-43E0-B687-A8F590BEEEF4}" destId="{8C70745D-BF0A-40EA-9688-07072B0F7F44}" srcOrd="0" destOrd="2" presId="urn:microsoft.com/office/officeart/2005/8/layout/hProcess10"/>
    <dgm:cxn modelId="{38B2E0EC-2D9E-443A-9135-AE6109FCCD89}" type="presOf" srcId="{9D947472-5CAD-4E4E-8B69-B27E340D903D}" destId="{39826A1A-1E48-447D-8FAC-6FF4E41CE736}" srcOrd="1" destOrd="0" presId="urn:microsoft.com/office/officeart/2005/8/layout/hProcess10"/>
    <dgm:cxn modelId="{E7D415F2-027D-41E7-8FB5-C5A7D407E644}" type="presOf" srcId="{EA23B8BC-8E7C-4AE4-B2FF-7D5404EADC25}" destId="{AF6C29B7-78F7-4B68-B66D-B1BFC7823630}" srcOrd="0" destOrd="0" presId="urn:microsoft.com/office/officeart/2005/8/layout/hProcess10"/>
    <dgm:cxn modelId="{56A6C2F2-4E29-4032-AAB5-32CB3024AD44}" type="presOf" srcId="{CC2B784D-72D4-452C-94B4-5E8931E831EE}" destId="{73615A91-2A45-401B-A0FE-86A0EE559EFF}" srcOrd="1" destOrd="0" presId="urn:microsoft.com/office/officeart/2005/8/layout/hProcess10"/>
    <dgm:cxn modelId="{9FB7ADF6-BA52-4368-98AD-C1B879505A02}" srcId="{560EB3CC-4707-428F-A72C-221F557EA69F}" destId="{E9E9A568-0DE3-43E0-B687-A8F590BEEEF4}" srcOrd="1" destOrd="0" parTransId="{3CFAC351-C69C-4CF1-A226-601A9D4EEB0A}" sibTransId="{50106BBC-59EF-415A-A25C-4DF54480418E}"/>
    <dgm:cxn modelId="{8F07E7C3-8AF3-4334-92F5-E7F984301C16}" type="presParOf" srcId="{E5D050A5-6E5B-40B7-8C85-8F074D640E22}" destId="{EA77EB38-8D0F-4B21-9562-14C97DA1ED3A}" srcOrd="0" destOrd="0" presId="urn:microsoft.com/office/officeart/2005/8/layout/hProcess10"/>
    <dgm:cxn modelId="{1B56969E-BD86-4877-A4E5-719BB37A89E2}" type="presParOf" srcId="{EA77EB38-8D0F-4B21-9562-14C97DA1ED3A}" destId="{2C89BCE2-9A75-40BD-9337-F82CE28317C6}" srcOrd="0" destOrd="0" presId="urn:microsoft.com/office/officeart/2005/8/layout/hProcess10"/>
    <dgm:cxn modelId="{D6B7AF90-5B3D-47CA-A75D-6AA7157C7246}" type="presParOf" srcId="{EA77EB38-8D0F-4B21-9562-14C97DA1ED3A}" destId="{448294CB-7D21-4373-AEB2-5B506A1D7052}" srcOrd="1" destOrd="0" presId="urn:microsoft.com/office/officeart/2005/8/layout/hProcess10"/>
    <dgm:cxn modelId="{1BF2D78B-9454-413C-B47A-D2CACD595BFB}" type="presParOf" srcId="{E5D050A5-6E5B-40B7-8C85-8F074D640E22}" destId="{5D54FC71-DC09-4821-895C-03CA4D01D063}" srcOrd="1" destOrd="0" presId="urn:microsoft.com/office/officeart/2005/8/layout/hProcess10"/>
    <dgm:cxn modelId="{29F1BCCC-9B54-4D2E-BA8C-3F5AC1F3B3E5}" type="presParOf" srcId="{5D54FC71-DC09-4821-895C-03CA4D01D063}" destId="{39826A1A-1E48-447D-8FAC-6FF4E41CE736}" srcOrd="0" destOrd="0" presId="urn:microsoft.com/office/officeart/2005/8/layout/hProcess10"/>
    <dgm:cxn modelId="{F4B79214-6901-4E54-8EB8-BFB5064583B0}" type="presParOf" srcId="{E5D050A5-6E5B-40B7-8C85-8F074D640E22}" destId="{CBF60B27-3013-4EDC-BBE8-000DD3A5CAEA}" srcOrd="2" destOrd="0" presId="urn:microsoft.com/office/officeart/2005/8/layout/hProcess10"/>
    <dgm:cxn modelId="{AB2E45FD-D05F-482B-90D4-77A7A4CC432C}" type="presParOf" srcId="{CBF60B27-3013-4EDC-BBE8-000DD3A5CAEA}" destId="{64125C40-C38C-4AAA-BAE5-DC6999D98B48}" srcOrd="0" destOrd="0" presId="urn:microsoft.com/office/officeart/2005/8/layout/hProcess10"/>
    <dgm:cxn modelId="{EBB892CD-3F34-4D57-843E-F567D69B31DE}" type="presParOf" srcId="{CBF60B27-3013-4EDC-BBE8-000DD3A5CAEA}" destId="{AF6C29B7-78F7-4B68-B66D-B1BFC7823630}" srcOrd="1" destOrd="0" presId="urn:microsoft.com/office/officeart/2005/8/layout/hProcess10"/>
    <dgm:cxn modelId="{EFC89C61-D686-4F0C-9269-201209D6EB64}" type="presParOf" srcId="{E5D050A5-6E5B-40B7-8C85-8F074D640E22}" destId="{A6C912EE-BDAD-4A7D-8349-09E02BA140C2}" srcOrd="3" destOrd="0" presId="urn:microsoft.com/office/officeart/2005/8/layout/hProcess10"/>
    <dgm:cxn modelId="{4859FAAC-525D-4CA8-BDD2-26A4EDAA1876}" type="presParOf" srcId="{A6C912EE-BDAD-4A7D-8349-09E02BA140C2}" destId="{84F9A8A0-EE35-4978-8BEC-1D03E1862A7C}" srcOrd="0" destOrd="0" presId="urn:microsoft.com/office/officeart/2005/8/layout/hProcess10"/>
    <dgm:cxn modelId="{98A3A350-C194-48A6-9A05-7B6FF64CF357}" type="presParOf" srcId="{E5D050A5-6E5B-40B7-8C85-8F074D640E22}" destId="{00422C55-02AB-4620-8E95-E254873EC676}" srcOrd="4" destOrd="0" presId="urn:microsoft.com/office/officeart/2005/8/layout/hProcess10"/>
    <dgm:cxn modelId="{340AA58B-A600-4A6F-B820-96F12C7D29A4}" type="presParOf" srcId="{00422C55-02AB-4620-8E95-E254873EC676}" destId="{1C0067F6-7863-4C35-8CB1-F0D7060264EC}" srcOrd="0" destOrd="0" presId="urn:microsoft.com/office/officeart/2005/8/layout/hProcess10"/>
    <dgm:cxn modelId="{1720160F-7A16-4D6D-B974-4C7C53FED78B}" type="presParOf" srcId="{00422C55-02AB-4620-8E95-E254873EC676}" destId="{8C70745D-BF0A-40EA-9688-07072B0F7F44}" srcOrd="1" destOrd="0" presId="urn:microsoft.com/office/officeart/2005/8/layout/hProcess10"/>
    <dgm:cxn modelId="{A1E66DDB-11EB-4762-A450-8025CC244FAF}" type="presParOf" srcId="{E5D050A5-6E5B-40B7-8C85-8F074D640E22}" destId="{6EFA5030-52D9-4BB4-B96F-794EF01DF76E}" srcOrd="5" destOrd="0" presId="urn:microsoft.com/office/officeart/2005/8/layout/hProcess10"/>
    <dgm:cxn modelId="{BCFC27F3-7391-405C-8D54-1E23E5082821}" type="presParOf" srcId="{6EFA5030-52D9-4BB4-B96F-794EF01DF76E}" destId="{73615A91-2A45-401B-A0FE-86A0EE559EFF}" srcOrd="0" destOrd="0" presId="urn:microsoft.com/office/officeart/2005/8/layout/hProcess10"/>
    <dgm:cxn modelId="{1667BEFF-D8C3-4E96-8D9C-21B2903181D7}" type="presParOf" srcId="{E5D050A5-6E5B-40B7-8C85-8F074D640E22}" destId="{5E991A0A-AD54-4B92-8653-9EA78D79B65E}" srcOrd="6" destOrd="0" presId="urn:microsoft.com/office/officeart/2005/8/layout/hProcess10"/>
    <dgm:cxn modelId="{D386634F-A722-40B4-B643-A33D2EFFB302}" type="presParOf" srcId="{5E991A0A-AD54-4B92-8653-9EA78D79B65E}" destId="{26E19718-0517-4527-8115-ECE389D9BCC2}" srcOrd="0" destOrd="0" presId="urn:microsoft.com/office/officeart/2005/8/layout/hProcess10"/>
    <dgm:cxn modelId="{E9351B15-7BCB-4A1C-8C5A-A115D8DD5365}" type="presParOf" srcId="{5E991A0A-AD54-4B92-8653-9EA78D79B65E}" destId="{EB025E29-4046-4CB3-A964-9FEF77771B0A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052FAB-B231-4A2E-B580-99A4EDE0A8E8}">
      <dsp:nvSpPr>
        <dsp:cNvPr id="0" name=""/>
        <dsp:cNvSpPr/>
      </dsp:nvSpPr>
      <dsp:spPr>
        <a:xfrm>
          <a:off x="4365484" y="1403741"/>
          <a:ext cx="1784216" cy="1543419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Arial" panose="020B0604020202020204" pitchFamily="34" charset="0"/>
              <a:cs typeface="Arial" panose="020B0604020202020204" pitchFamily="34" charset="0"/>
            </a:rPr>
            <a:t>Machine Learning</a:t>
          </a:r>
        </a:p>
      </dsp:txBody>
      <dsp:txXfrm>
        <a:off x="4661154" y="1659507"/>
        <a:ext cx="1192876" cy="1031887"/>
      </dsp:txXfrm>
    </dsp:sp>
    <dsp:sp modelId="{B3B6A81B-1237-4687-B46C-9CA92F20803C}">
      <dsp:nvSpPr>
        <dsp:cNvPr id="0" name=""/>
        <dsp:cNvSpPr/>
      </dsp:nvSpPr>
      <dsp:spPr>
        <a:xfrm>
          <a:off x="5482746" y="665319"/>
          <a:ext cx="673179" cy="580033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94FEF7-7BD9-4020-AAEF-20B0DD9B69ED}">
      <dsp:nvSpPr>
        <dsp:cNvPr id="0" name=""/>
        <dsp:cNvSpPr/>
      </dsp:nvSpPr>
      <dsp:spPr>
        <a:xfrm>
          <a:off x="4529836" y="0"/>
          <a:ext cx="1462152" cy="1264933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Arial" panose="020B0604020202020204" pitchFamily="34" charset="0"/>
              <a:cs typeface="Arial" panose="020B0604020202020204" pitchFamily="34" charset="0"/>
            </a:rPr>
            <a:t>Front End (Heroku)</a:t>
          </a:r>
        </a:p>
      </dsp:txBody>
      <dsp:txXfrm>
        <a:off x="4772146" y="209626"/>
        <a:ext cx="977532" cy="845681"/>
      </dsp:txXfrm>
    </dsp:sp>
    <dsp:sp modelId="{A219CF80-6B43-4EBC-BD37-B6556E1CA97B}">
      <dsp:nvSpPr>
        <dsp:cNvPr id="0" name=""/>
        <dsp:cNvSpPr/>
      </dsp:nvSpPr>
      <dsp:spPr>
        <a:xfrm>
          <a:off x="6268399" y="1749673"/>
          <a:ext cx="673179" cy="580033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AEEB57-154D-4008-873E-DBDA394C6826}">
      <dsp:nvSpPr>
        <dsp:cNvPr id="0" name=""/>
        <dsp:cNvSpPr/>
      </dsp:nvSpPr>
      <dsp:spPr>
        <a:xfrm>
          <a:off x="5870800" y="778019"/>
          <a:ext cx="1462152" cy="1264933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Arial" panose="020B0604020202020204" pitchFamily="34" charset="0"/>
              <a:cs typeface="Arial" panose="020B0604020202020204" pitchFamily="34" charset="0"/>
            </a:rPr>
            <a:t>Front End Server (Flask)</a:t>
          </a:r>
        </a:p>
      </dsp:txBody>
      <dsp:txXfrm>
        <a:off x="6113110" y="987645"/>
        <a:ext cx="977532" cy="845681"/>
      </dsp:txXfrm>
    </dsp:sp>
    <dsp:sp modelId="{80F6AC98-57D3-420F-9973-1C029BBB2DA3}">
      <dsp:nvSpPr>
        <dsp:cNvPr id="0" name=""/>
        <dsp:cNvSpPr/>
      </dsp:nvSpPr>
      <dsp:spPr>
        <a:xfrm>
          <a:off x="5722634" y="2973704"/>
          <a:ext cx="673179" cy="580033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306E5F-A89A-4868-855D-EB474C4DA12D}">
      <dsp:nvSpPr>
        <dsp:cNvPr id="0" name=""/>
        <dsp:cNvSpPr/>
      </dsp:nvSpPr>
      <dsp:spPr>
        <a:xfrm>
          <a:off x="5870800" y="2307514"/>
          <a:ext cx="1462152" cy="1264933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Arial" panose="020B0604020202020204" pitchFamily="34" charset="0"/>
              <a:cs typeface="Arial" panose="020B0604020202020204" pitchFamily="34" charset="0"/>
            </a:rPr>
            <a:t>Training Data</a:t>
          </a:r>
        </a:p>
      </dsp:txBody>
      <dsp:txXfrm>
        <a:off x="6113110" y="2517140"/>
        <a:ext cx="977532" cy="845681"/>
      </dsp:txXfrm>
    </dsp:sp>
    <dsp:sp modelId="{85200FD4-167B-4233-B72E-07BC76168624}">
      <dsp:nvSpPr>
        <dsp:cNvPr id="0" name=""/>
        <dsp:cNvSpPr/>
      </dsp:nvSpPr>
      <dsp:spPr>
        <a:xfrm>
          <a:off x="4368804" y="3100763"/>
          <a:ext cx="673179" cy="580033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186CFA-8898-4881-A52B-9A2CB335AC16}">
      <dsp:nvSpPr>
        <dsp:cNvPr id="0" name=""/>
        <dsp:cNvSpPr/>
      </dsp:nvSpPr>
      <dsp:spPr>
        <a:xfrm>
          <a:off x="4529836" y="3086404"/>
          <a:ext cx="1462152" cy="1264933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Arial" panose="020B0604020202020204" pitchFamily="34" charset="0"/>
              <a:cs typeface="Arial" panose="020B0604020202020204" pitchFamily="34" charset="0"/>
            </a:rPr>
            <a:t>Data to Study</a:t>
          </a:r>
        </a:p>
      </dsp:txBody>
      <dsp:txXfrm>
        <a:off x="4772146" y="3296030"/>
        <a:ext cx="977532" cy="845681"/>
      </dsp:txXfrm>
    </dsp:sp>
    <dsp:sp modelId="{4EB9E7AE-171F-4987-9A03-76D127A68128}">
      <dsp:nvSpPr>
        <dsp:cNvPr id="0" name=""/>
        <dsp:cNvSpPr/>
      </dsp:nvSpPr>
      <dsp:spPr>
        <a:xfrm>
          <a:off x="3570285" y="2016845"/>
          <a:ext cx="673179" cy="580033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84E9B0-3A2F-40BE-9D38-0132C190685C}">
      <dsp:nvSpPr>
        <dsp:cNvPr id="0" name=""/>
        <dsp:cNvSpPr/>
      </dsp:nvSpPr>
      <dsp:spPr>
        <a:xfrm>
          <a:off x="3182646" y="2308384"/>
          <a:ext cx="1462152" cy="1264933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Arial" panose="020B0604020202020204" pitchFamily="34" charset="0"/>
              <a:cs typeface="Arial" panose="020B0604020202020204" pitchFamily="34" charset="0"/>
            </a:rPr>
            <a:t>Data Pre-processing</a:t>
          </a:r>
        </a:p>
      </dsp:txBody>
      <dsp:txXfrm>
        <a:off x="3424956" y="2518010"/>
        <a:ext cx="977532" cy="845681"/>
      </dsp:txXfrm>
    </dsp:sp>
    <dsp:sp modelId="{603EAF3A-ECE3-4924-ABF9-46DA2BD1E63A}">
      <dsp:nvSpPr>
        <dsp:cNvPr id="0" name=""/>
        <dsp:cNvSpPr/>
      </dsp:nvSpPr>
      <dsp:spPr>
        <a:xfrm>
          <a:off x="3182646" y="776278"/>
          <a:ext cx="1462152" cy="1264933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Arial" panose="020B0604020202020204" pitchFamily="34" charset="0"/>
              <a:cs typeface="Arial" panose="020B0604020202020204" pitchFamily="34" charset="0"/>
            </a:rPr>
            <a:t>Data Storage (S3)</a:t>
          </a:r>
        </a:p>
      </dsp:txBody>
      <dsp:txXfrm>
        <a:off x="3424956" y="985904"/>
        <a:ext cx="977532" cy="8456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89BCE2-9A75-40BD-9337-F82CE28317C6}">
      <dsp:nvSpPr>
        <dsp:cNvPr id="0" name=""/>
        <dsp:cNvSpPr/>
      </dsp:nvSpPr>
      <dsp:spPr>
        <a:xfrm>
          <a:off x="4703703" y="18418"/>
          <a:ext cx="1397674" cy="1397674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8000" r="-8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8294CB-7D21-4373-AEB2-5B506A1D7052}">
      <dsp:nvSpPr>
        <dsp:cNvPr id="0" name=""/>
        <dsp:cNvSpPr/>
      </dsp:nvSpPr>
      <dsp:spPr>
        <a:xfrm>
          <a:off x="4931232" y="857023"/>
          <a:ext cx="1397674" cy="13976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Front page with Leaflet map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Needs: JavaScript, Leaflet.js, flask, Heroku (maybe?)</a:t>
          </a:r>
        </a:p>
      </dsp:txBody>
      <dsp:txXfrm>
        <a:off x="4972168" y="897959"/>
        <a:ext cx="1315802" cy="1315802"/>
      </dsp:txXfrm>
    </dsp:sp>
    <dsp:sp modelId="{5D54FC71-DC09-4821-895C-03CA4D01D063}">
      <dsp:nvSpPr>
        <dsp:cNvPr id="0" name=""/>
        <dsp:cNvSpPr/>
      </dsp:nvSpPr>
      <dsp:spPr>
        <a:xfrm rot="5397542">
          <a:off x="5154283" y="2474051"/>
          <a:ext cx="577274" cy="33584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5204623" y="2490843"/>
        <a:ext cx="476522" cy="201505"/>
      </dsp:txXfrm>
    </dsp:sp>
    <dsp:sp modelId="{64125C40-C38C-4AAA-BAE5-DC6999D98B48}">
      <dsp:nvSpPr>
        <dsp:cNvPr id="0" name=""/>
        <dsp:cNvSpPr/>
      </dsp:nvSpPr>
      <dsp:spPr>
        <a:xfrm>
          <a:off x="4705882" y="3065447"/>
          <a:ext cx="1397674" cy="1397674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8000" r="-18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6C29B7-78F7-4B68-B66D-B1BFC7823630}">
      <dsp:nvSpPr>
        <dsp:cNvPr id="0" name=""/>
        <dsp:cNvSpPr/>
      </dsp:nvSpPr>
      <dsp:spPr>
        <a:xfrm>
          <a:off x="4933410" y="3904051"/>
          <a:ext cx="1397674" cy="13976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Satellite data pulled from API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Needs: Python, Planet.com API, module </a:t>
          </a:r>
          <a:r>
            <a:rPr lang="en-US" sz="900" b="1" kern="1200" dirty="0" err="1"/>
            <a:t>rasterio</a:t>
          </a:r>
          <a:r>
            <a:rPr lang="en-US" sz="900" kern="1200" dirty="0"/>
            <a:t> (for converting pictures into numbers)</a:t>
          </a:r>
        </a:p>
      </dsp:txBody>
      <dsp:txXfrm>
        <a:off x="4974346" y="3944987"/>
        <a:ext cx="1315802" cy="1315802"/>
      </dsp:txXfrm>
    </dsp:sp>
    <dsp:sp modelId="{A6C912EE-BDAD-4A7D-8349-09E02BA140C2}">
      <dsp:nvSpPr>
        <dsp:cNvPr id="0" name=""/>
        <dsp:cNvSpPr/>
      </dsp:nvSpPr>
      <dsp:spPr>
        <a:xfrm rot="10800000">
          <a:off x="3068859" y="3596363"/>
          <a:ext cx="818511" cy="33584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10800000">
        <a:off x="3169611" y="3663531"/>
        <a:ext cx="717759" cy="201505"/>
      </dsp:txXfrm>
    </dsp:sp>
    <dsp:sp modelId="{1C0067F6-7863-4C35-8CB1-F0D7060264EC}">
      <dsp:nvSpPr>
        <dsp:cNvPr id="0" name=""/>
        <dsp:cNvSpPr/>
      </dsp:nvSpPr>
      <dsp:spPr>
        <a:xfrm>
          <a:off x="969602" y="3065447"/>
          <a:ext cx="1397674" cy="1397674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70745D-BF0A-40EA-9688-07072B0F7F44}">
      <dsp:nvSpPr>
        <dsp:cNvPr id="0" name=""/>
        <dsp:cNvSpPr/>
      </dsp:nvSpPr>
      <dsp:spPr>
        <a:xfrm>
          <a:off x="1197131" y="3904051"/>
          <a:ext cx="1397674" cy="13976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Calculating results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Needs: Python, Machine Learning, some simple formulas like NDVI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AWS (if there’s large amount of data/computing)</a:t>
          </a:r>
        </a:p>
      </dsp:txBody>
      <dsp:txXfrm>
        <a:off x="1238067" y="3944987"/>
        <a:ext cx="1315802" cy="1315802"/>
      </dsp:txXfrm>
    </dsp:sp>
    <dsp:sp modelId="{6EFA5030-52D9-4BB4-B96F-794EF01DF76E}">
      <dsp:nvSpPr>
        <dsp:cNvPr id="0" name=""/>
        <dsp:cNvSpPr/>
      </dsp:nvSpPr>
      <dsp:spPr>
        <a:xfrm rot="16146325">
          <a:off x="1597854" y="2478849"/>
          <a:ext cx="577344" cy="33584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10800000">
        <a:off x="1649017" y="2596387"/>
        <a:ext cx="476592" cy="201505"/>
      </dsp:txXfrm>
    </dsp:sp>
    <dsp:sp modelId="{26E19718-0517-4527-8115-ECE389D9BCC2}">
      <dsp:nvSpPr>
        <dsp:cNvPr id="0" name=""/>
        <dsp:cNvSpPr/>
      </dsp:nvSpPr>
      <dsp:spPr>
        <a:xfrm>
          <a:off x="922024" y="18418"/>
          <a:ext cx="1397674" cy="1397674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3000" r="-1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025E29-4046-4CB3-A964-9FEF77771B0A}">
      <dsp:nvSpPr>
        <dsp:cNvPr id="0" name=""/>
        <dsp:cNvSpPr/>
      </dsp:nvSpPr>
      <dsp:spPr>
        <a:xfrm>
          <a:off x="1149552" y="857023"/>
          <a:ext cx="1397674" cy="13976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Front page with visualization of results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Needs: JavaScript, Tableau</a:t>
          </a:r>
        </a:p>
      </dsp:txBody>
      <dsp:txXfrm>
        <a:off x="1190488" y="897959"/>
        <a:ext cx="1315802" cy="13158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60BEE-3793-4317-A604-E23D5FED32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2A5091-A60A-4895-96CB-08F05AD1B2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97E32C-DF18-4294-8985-BE05238E6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1A809-C1A5-4CC3-B472-EA07E4FD626D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5AB321-FCE9-45CD-8906-34DF886AE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7D6162-4468-448D-8B9D-AB97051F3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94CD7-D7CD-429C-991D-65EDECF3D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373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9D225-F262-4BC5-A6C8-F833549EB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855BEF-BC2B-4753-895F-B5B9CB7F10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762BF8-C8E7-4DA2-A41C-E2B6B6AFD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1A809-C1A5-4CC3-B472-EA07E4FD626D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668E51-79D6-427B-8924-D700725FA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5592E4-73D9-40B4-918E-63496335B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94CD7-D7CD-429C-991D-65EDECF3D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283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236C4A-0FFC-40E6-88B8-F5232FA55C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263BF3-F143-4E7A-A750-EA7EBA48AC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1BFF9C-DC21-40A3-83EC-0E70E05A6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1A809-C1A5-4CC3-B472-EA07E4FD626D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0307BB-C26F-4CD9-A2D9-13D9B8B47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92A339-B7C7-422E-8CFE-759FE6438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94CD7-D7CD-429C-991D-65EDECF3D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734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2930E-319E-4929-8305-B5F74393A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AFD8F-4BE4-49AF-98A1-0F56A78B0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6CC1B1-5A47-4BFC-AD58-73A7DFD98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1A809-C1A5-4CC3-B472-EA07E4FD626D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C0B33-3DD8-4415-B100-50FE5431B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198B3-E458-4879-84B5-187D2C3E8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94CD7-D7CD-429C-991D-65EDECF3D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732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B816F-CF75-4F6B-BA06-CC9BDB787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419E33-3FDF-4666-A198-864E60733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82F070-3D95-41E3-B814-A12BACDEC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1A809-C1A5-4CC3-B472-EA07E4FD626D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387044-D19F-4D7F-B4F9-A25BE224A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EA214-C4A8-41F8-8DF6-C546B8EC1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94CD7-D7CD-429C-991D-65EDECF3D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298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A409F-3CDC-45B0-BBE7-277BAC1EC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92603-106B-43AA-B68A-DD7177192A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4B4AEA-622B-47CE-AA49-6EFB226427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0CB063-7FE5-493F-ADA1-2EDE70311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1A809-C1A5-4CC3-B472-EA07E4FD626D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1D9012-61F7-4834-9E01-226071C6E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72B907-8AD9-459D-BEB5-9D1D82C2C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94CD7-D7CD-429C-991D-65EDECF3D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345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90194-31BF-4AC2-A945-FA25BE0CA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587BB0-452A-4871-8E16-7432AF355C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EBB3A2-7A88-424E-A8B9-71713003BE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12808A-60E3-4ABA-9FA1-F5356864C9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CF491C-EEA0-464D-8EA9-79745D758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54F621-F7B2-4638-A224-1620A03E8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1A809-C1A5-4CC3-B472-EA07E4FD626D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870905-179F-4C0C-90AE-73F6C1FF3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A31768-17EC-4407-AE7F-DA0B5CEC7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94CD7-D7CD-429C-991D-65EDECF3D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027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F7213-88F9-43CC-BD07-4FA5D8C3E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9C8D37-6FEC-4B08-95DF-C5E28A730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1A809-C1A5-4CC3-B472-EA07E4FD626D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BBEAC9-FFB3-4D26-8D69-40754BDE4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6EB8BF-52AE-408B-8D3D-B60C5E727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94CD7-D7CD-429C-991D-65EDECF3D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89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93ACE4-76BE-4CE7-A957-3427EC173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1A809-C1A5-4CC3-B472-EA07E4FD626D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6D4412-6428-46F9-B9A7-F12744732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4B6E02-3EA5-43CF-B925-5EA39CEF6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94CD7-D7CD-429C-991D-65EDECF3D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10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47029-0065-490A-9E2B-E5F144889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BDFD7-5BB8-45D1-B3A1-56B101D69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69F8D1-BA08-457C-9D54-A5977748CA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E0895A-E33C-4771-ADD9-2BB805BC1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1A809-C1A5-4CC3-B472-EA07E4FD626D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970D8A-0108-4B38-A40E-688A4B274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9D0F68-865D-446C-99DD-B179DEBDB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94CD7-D7CD-429C-991D-65EDECF3D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228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59FD8-503B-43B6-A6CA-197F7D0AA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9FFAD5-01CA-45B7-AA9F-FF14949143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677F09-9969-4CA8-A272-37C57E8B3D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1732FD-0470-41B2-BE7B-8DF583422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1A809-C1A5-4CC3-B472-EA07E4FD626D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914D38-7D8D-45CA-B29E-8A436D967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19C3CD-F981-4D72-AA5D-DC93D0D41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94CD7-D7CD-429C-991D-65EDECF3D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879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B90658-CD71-46A1-AE49-D98F3EBA8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9AE33D-105D-4A1B-A593-93E98D3A35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262F04-4337-46FB-BD93-B39EB0D9AC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01A809-C1A5-4CC3-B472-EA07E4FD626D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12723D-9160-4C86-BCA5-C2780E577C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A75A89-657E-4203-A73A-BDBD59B5B1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94CD7-D7CD-429C-991D-65EDECF3D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917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lanetlabs/notebooks" TargetMode="External"/><Relationship Id="rId2" Type="http://schemas.openxmlformats.org/officeDocument/2006/relationships/hyperlink" Target="https://www.youtube.com/watch?v=txhjhjWqF7c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68E5D-EE09-42C9-8F1B-0728180E62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Machine Learning Study of Satellite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689CDA-1E5B-47AF-9BC5-EC028133E3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solidFill>
                <a:schemeClr val="accent1"/>
              </a:solidFill>
            </a:endParaRPr>
          </a:p>
          <a:p>
            <a:r>
              <a:rPr lang="en-US" dirty="0" err="1">
                <a:solidFill>
                  <a:schemeClr val="accent1"/>
                </a:solidFill>
              </a:rPr>
              <a:t>Ahmeda</a:t>
            </a:r>
            <a:r>
              <a:rPr lang="en-US" dirty="0">
                <a:solidFill>
                  <a:schemeClr val="accent1"/>
                </a:solidFill>
              </a:rPr>
              <a:t> Cheick, Madelaine Davis, ZiAng Zhang</a:t>
            </a:r>
          </a:p>
          <a:p>
            <a:r>
              <a:rPr lang="en-US" dirty="0">
                <a:solidFill>
                  <a:schemeClr val="accent1"/>
                </a:solidFill>
              </a:rPr>
              <a:t>May 07, 2019</a:t>
            </a:r>
          </a:p>
        </p:txBody>
      </p:sp>
    </p:spTree>
    <p:extLst>
      <p:ext uri="{BB962C8B-B14F-4D97-AF65-F5344CB8AC3E}">
        <p14:creationId xmlns:p14="http://schemas.microsoft.com/office/powerpoint/2010/main" val="1018062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2D377-94CA-4BE5-B83B-BE923E52B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Breakdown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BE30BEC-FFA3-47F5-8DE5-B1C6844815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949654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42974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0923438-3D53-4662-B1DC-5E91F47527F0}"/>
              </a:ext>
            </a:extLst>
          </p:cNvPr>
          <p:cNvCxnSpPr>
            <a:cxnSpLocks/>
          </p:cNvCxnSpPr>
          <p:nvPr/>
        </p:nvCxnSpPr>
        <p:spPr>
          <a:xfrm>
            <a:off x="1175657" y="3352794"/>
            <a:ext cx="9073243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1D4571D-E0F6-4364-93AB-25461EE4B303}"/>
              </a:ext>
            </a:extLst>
          </p:cNvPr>
          <p:cNvSpPr txBox="1"/>
          <p:nvPr/>
        </p:nvSpPr>
        <p:spPr>
          <a:xfrm>
            <a:off x="6096000" y="350334"/>
            <a:ext cx="2843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Front end (input)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30AA5866-FD5A-4D4B-A510-AC3B7EE4D8A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9315643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00CE54F8-C1F4-4BCD-9D6C-FBD5CC9BABDD}"/>
              </a:ext>
            </a:extLst>
          </p:cNvPr>
          <p:cNvSpPr txBox="1"/>
          <p:nvPr/>
        </p:nvSpPr>
        <p:spPr>
          <a:xfrm>
            <a:off x="2428402" y="350334"/>
            <a:ext cx="2843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Front end (output)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C96572-6E92-4C2A-B2B3-F96F2F854FF6}"/>
              </a:ext>
            </a:extLst>
          </p:cNvPr>
          <p:cNvSpPr txBox="1"/>
          <p:nvPr/>
        </p:nvSpPr>
        <p:spPr>
          <a:xfrm>
            <a:off x="6181906" y="6078034"/>
            <a:ext cx="2843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Back end (data acquisition)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CA58B5-9109-42BC-B13B-702926EB47B7}"/>
              </a:ext>
            </a:extLst>
          </p:cNvPr>
          <p:cNvSpPr txBox="1"/>
          <p:nvPr/>
        </p:nvSpPr>
        <p:spPr>
          <a:xfrm>
            <a:off x="2577537" y="6078034"/>
            <a:ext cx="2843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Back end (ML)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4C9E137-6694-48DD-A4E5-72185D3D978E}"/>
              </a:ext>
            </a:extLst>
          </p:cNvPr>
          <p:cNvSpPr txBox="1"/>
          <p:nvPr/>
        </p:nvSpPr>
        <p:spPr>
          <a:xfrm>
            <a:off x="1847850" y="1497509"/>
            <a:ext cx="7296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1"/>
                </a:solidFill>
              </a:rPr>
              <a:t>④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C898D05-26F1-47C3-A98F-4E3BF174E35C}"/>
              </a:ext>
            </a:extLst>
          </p:cNvPr>
          <p:cNvSpPr txBox="1"/>
          <p:nvPr/>
        </p:nvSpPr>
        <p:spPr>
          <a:xfrm>
            <a:off x="1847850" y="4038529"/>
            <a:ext cx="7296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1"/>
                </a:solidFill>
              </a:rPr>
              <a:t>③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3023D79-53F0-4E3B-9BF8-3E7B3749EB76}"/>
              </a:ext>
            </a:extLst>
          </p:cNvPr>
          <p:cNvSpPr txBox="1"/>
          <p:nvPr/>
        </p:nvSpPr>
        <p:spPr>
          <a:xfrm>
            <a:off x="8590035" y="4038529"/>
            <a:ext cx="7296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1"/>
                </a:solidFill>
              </a:rPr>
              <a:t>②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55D1D37-70D8-4E4F-B747-3FF43369008F}"/>
              </a:ext>
            </a:extLst>
          </p:cNvPr>
          <p:cNvSpPr txBox="1"/>
          <p:nvPr/>
        </p:nvSpPr>
        <p:spPr>
          <a:xfrm>
            <a:off x="8590035" y="1497510"/>
            <a:ext cx="7296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1"/>
                </a:solidFill>
              </a:rPr>
              <a:t>①</a:t>
            </a:r>
          </a:p>
        </p:txBody>
      </p:sp>
    </p:spTree>
    <p:extLst>
      <p:ext uri="{BB962C8B-B14F-4D97-AF65-F5344CB8AC3E}">
        <p14:creationId xmlns:p14="http://schemas.microsoft.com/office/powerpoint/2010/main" val="4106404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699C8-4E3F-49AA-9B1F-031EE5352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Mission Objective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4A630C9-23FA-4207-B0F9-08304C7BAF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1389305"/>
              </p:ext>
            </p:extLst>
          </p:nvPr>
        </p:nvGraphicFramePr>
        <p:xfrm>
          <a:off x="838200" y="1825625"/>
          <a:ext cx="10681996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0158">
                  <a:extLst>
                    <a:ext uri="{9D8B030D-6E8A-4147-A177-3AD203B41FA5}">
                      <a16:colId xmlns:a16="http://schemas.microsoft.com/office/drawing/2014/main" val="3733742712"/>
                    </a:ext>
                  </a:extLst>
                </a:gridCol>
                <a:gridCol w="3537634">
                  <a:extLst>
                    <a:ext uri="{9D8B030D-6E8A-4147-A177-3AD203B41FA5}">
                      <a16:colId xmlns:a16="http://schemas.microsoft.com/office/drawing/2014/main" val="1744814041"/>
                    </a:ext>
                  </a:extLst>
                </a:gridCol>
                <a:gridCol w="4634204">
                  <a:extLst>
                    <a:ext uri="{9D8B030D-6E8A-4147-A177-3AD203B41FA5}">
                      <a16:colId xmlns:a16="http://schemas.microsoft.com/office/drawing/2014/main" val="6913533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Goals (must have)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Whims (depending on our mood)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8645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Training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simple dataset like SAT-4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Really, 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23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Algorithms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CNN or K-Nearest neighbors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One more algorithm to compare 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7425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Date storage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390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Computation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Local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AWS, </a:t>
                      </a:r>
                      <a:r>
                        <a:rPr lang="en-US" dirty="0" err="1"/>
                        <a:t>Zepl</a:t>
                      </a:r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5929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 for demonstration</a:t>
                      </a:r>
                    </a:p>
                  </a:txBody>
                  <a:tcP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Pre-downloaded data of regions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downloaded at live demo from front 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896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Front End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humble website on </a:t>
                      </a:r>
                      <a:r>
                        <a:rPr lang="en-US" dirty="0" err="1"/>
                        <a:t>heroku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 geo-mapping to download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646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Conclusions to draw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Just say we achieve ?% precision</a:t>
                      </a: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Find correlations between land usage and other factors like state, latitude, population, etc.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1754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2822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E11C9-78CF-46C0-A8E5-C8853832E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9A660-FEB9-4937-9D5B-5FA16CD237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https://www.youtube.com/watch?v=txhjhjWqF7c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https://github.com/planetlabs/notebooks</a:t>
            </a:r>
            <a:endParaRPr lang="en-US" dirty="0"/>
          </a:p>
          <a:p>
            <a:pPr lvl="1"/>
            <a:r>
              <a:rPr lang="en-US" dirty="0"/>
              <a:t>For pulling satellite data from API:</a:t>
            </a:r>
          </a:p>
          <a:p>
            <a:pPr marL="457200" lvl="1" indent="0">
              <a:buNone/>
            </a:pPr>
            <a:r>
              <a:rPr lang="en-US" dirty="0"/>
              <a:t>/notebooks/</a:t>
            </a:r>
            <a:r>
              <a:rPr lang="en-US" dirty="0" err="1"/>
              <a:t>jupyter</a:t>
            </a:r>
            <a:r>
              <a:rPr lang="en-US" dirty="0"/>
              <a:t>-notebooks/data-</a:t>
            </a:r>
            <a:r>
              <a:rPr lang="en-US" dirty="0" err="1"/>
              <a:t>api</a:t>
            </a:r>
            <a:r>
              <a:rPr lang="en-US" dirty="0"/>
              <a:t>-tutorials/</a:t>
            </a:r>
            <a:r>
              <a:rPr lang="en-US" dirty="0" err="1"/>
              <a:t>search_and_download_quickstart.ipynb</a:t>
            </a:r>
            <a:endParaRPr lang="en-US" dirty="0"/>
          </a:p>
          <a:p>
            <a:pPr lvl="1"/>
            <a:r>
              <a:rPr lang="en-US" dirty="0"/>
              <a:t>For visualizing:</a:t>
            </a:r>
          </a:p>
          <a:p>
            <a:pPr marL="457200" lvl="1" indent="0">
              <a:buNone/>
            </a:pPr>
            <a:r>
              <a:rPr lang="en-US" dirty="0"/>
              <a:t>/notebooks/</a:t>
            </a:r>
            <a:r>
              <a:rPr lang="en-US" dirty="0" err="1"/>
              <a:t>jupyter</a:t>
            </a:r>
            <a:r>
              <a:rPr lang="en-US" dirty="0"/>
              <a:t>-notebooks/getting-to-know-sat-imagery/</a:t>
            </a:r>
            <a:r>
              <a:rPr lang="en-US" dirty="0" err="1"/>
              <a:t>Inspecting_Satellite_Imagery.ipynb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512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310</Words>
  <Application>Microsoft Office PowerPoint</Application>
  <PresentationFormat>Widescreen</PresentationFormat>
  <Paragraphs>62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Machine Learning Study of Satellite Data</vt:lpstr>
      <vt:lpstr>Project Breakdown</vt:lpstr>
      <vt:lpstr>PowerPoint Presentation</vt:lpstr>
      <vt:lpstr>Mission Objective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Satellite data machine learning</dc:title>
  <dc:creator>ZiAng Zhang</dc:creator>
  <cp:lastModifiedBy>ZiAng Zhang</cp:lastModifiedBy>
  <cp:revision>14</cp:revision>
  <dcterms:created xsi:type="dcterms:W3CDTF">2019-04-28T22:40:50Z</dcterms:created>
  <dcterms:modified xsi:type="dcterms:W3CDTF">2019-05-08T01:50:25Z</dcterms:modified>
</cp:coreProperties>
</file>