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2" r:id="rId5"/>
    <p:sldId id="263" r:id="rId6"/>
    <p:sldId id="267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47ED-76D2-4B7F-A92F-824857ABA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2E73D-A87E-4EAA-B3B9-DC9C92996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0DF6-6F2D-46D9-9876-067F41A9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0CD5-AF03-4A5F-BC64-2328794F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C4C1-6118-4D44-B313-7DB730A9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663-3CE8-4F41-B347-37FA3EBE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FCA4B-83B9-470A-90AA-B4554751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ED3-37FE-45ED-9F0D-716BD080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2A62-194A-4BC6-B75F-C85F883E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91AC-AF3A-4D98-8409-E31367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11C0E-C956-4A58-AD27-0BF8FD532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BA9F8-085D-4BCE-A19D-D2A5405D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4BC1-196F-47E6-B5BD-7535F101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998D-2B22-4795-834C-BDCE3839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04A1-239B-4EBF-B52A-E27A7F84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8FED-CCF5-4B26-8368-1B32C5A2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37E9-991D-40FE-B1E7-4DFE8C857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Helvetica" panose="020B0604020202020204" pitchFamily="34" charset="0"/>
              </a:defRPr>
            </a:lvl1pPr>
            <a:lvl2pPr>
              <a:defRPr baseline="0">
                <a:latin typeface="Helvetica" panose="020B0604020202020204" pitchFamily="34" charset="0"/>
              </a:defRPr>
            </a:lvl2pPr>
            <a:lvl3pPr>
              <a:defRPr baseline="0">
                <a:latin typeface="Helvetica" panose="020B0604020202020204" pitchFamily="34" charset="0"/>
              </a:defRPr>
            </a:lvl3pPr>
            <a:lvl4pPr>
              <a:defRPr baseline="0">
                <a:latin typeface="Helvetica" panose="020B0604020202020204" pitchFamily="34" charset="0"/>
              </a:defRPr>
            </a:lvl4pPr>
            <a:lvl5pPr>
              <a:defRPr baseline="0"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D32C-3C36-4E5E-8184-48CC155B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C8C4-748C-4AFE-A308-37733BED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E1C9-CD7B-4A3D-A56B-C7ADB52B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D155-3044-49D0-9137-E82E1DCD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6AB2-2DE6-4A7A-AE3D-BE883A82A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AF661-1D22-4BE7-BCA1-5CF1DB9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EE5E-D6AE-402D-9CF0-A982369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4172A-34D7-49A5-B55E-BA3619F3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051-8332-48BA-BFFC-874AA003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A7A2-F2D3-4539-B33C-5544E4940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8159B-5B04-49CD-AE07-5D9219EEF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4A71A-E6E3-4B35-BA19-D16E94FB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9A534-6FAD-4DF4-B207-7CFAA0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CBDA-6527-42BB-BA0E-EA8D3B38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695-9CB5-4569-B4F0-7122547E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9DD3-1230-40D6-9732-588BFA0D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1B77F-EC2F-4D88-8DEB-3ED5F8FB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B6A9-F929-4E08-9F2D-B7A13ECA6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C4E44-1196-45D5-AB74-027045C62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9C35D-F9A9-4E77-8AB4-534B6D9D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25D76-CC03-4F96-8953-D224CB8C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2BC6E-3968-4A9F-8884-662D5E89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CCD3-D041-49DD-ABB0-3321F38B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D2143-9471-4BB8-A595-0B285E24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37BC6-1309-46F2-A5AF-6F97122B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FED83-F394-49DA-83BB-6774DD4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4218-8E80-41E0-8F17-C66AC1C1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AB9B7-F0C5-47D9-877A-4829441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0745-FA0A-4EDA-972C-429B593F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1FEB-2327-4AEE-A842-CC2F39D3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74B-D9CC-4662-A07C-7340BEFB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23808-2F45-4456-AA45-71836E9B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49152-7C6A-480E-85BF-8246E4B3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E90A8-ED52-43DC-9C0F-938F1F38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B8224-3184-44CF-9759-27E49775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B0D3-647A-4BD5-8699-F9067AC5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665DD-920B-43B9-B69E-B89376E4F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D3A9-9C1D-4F8A-A2E2-156AE66A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9E3C-F6F4-41CF-ABB8-163BAC66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1479-4F58-4014-9F69-3BA9DF3B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9C2D1-2335-49DD-AD70-0C086799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438F9-2443-4732-8386-5C6B55E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24A10-91AC-4306-8CE0-3C22718D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421E-4922-46CC-B833-AA42D57E2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354C-7FFE-4876-BA9D-495CA67DBF25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94ED-A270-45F1-BBC5-8E431AFDA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26E2-A7AC-4D3A-BB6D-844C6FA9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1C1E-9E4B-4EEE-B683-0885BAB8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4866-9F36-4E59-8113-B68E4972D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FATAL ACCIDENTS:</a:t>
            </a:r>
            <a:br>
              <a:rPr lang="en-US" sz="6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66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Why did they happen?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BC280-F32A-4272-8D37-34FC58B6A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Erik </a:t>
            </a:r>
            <a:r>
              <a:rPr lang="en-US" sz="2800" b="1" dirty="0" err="1">
                <a:solidFill>
                  <a:schemeClr val="bg1"/>
                </a:solidFill>
                <a:latin typeface="Helvetica" charset="0"/>
                <a:cs typeface="Helvetica" charset="0"/>
              </a:rPr>
              <a:t>Dubec</a:t>
            </a:r>
            <a:r>
              <a:rPr lang="en-US" sz="2800" b="1" dirty="0">
                <a:solidFill>
                  <a:schemeClr val="bg1"/>
                </a:solidFill>
                <a:latin typeface="Helvetica" charset="0"/>
                <a:cs typeface="Helvetica" charset="0"/>
              </a:rPr>
              <a:t>, Yang Yang, &amp; ZiAng Zhang</a:t>
            </a:r>
          </a:p>
        </p:txBody>
      </p:sp>
    </p:spTree>
    <p:extLst>
      <p:ext uri="{BB962C8B-B14F-4D97-AF65-F5344CB8AC3E}">
        <p14:creationId xmlns:p14="http://schemas.microsoft.com/office/powerpoint/2010/main" val="334838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0029-DED5-44E1-A8D3-2081D86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Accidents by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08A1A-02D4-4C1B-8051-38DF7EB50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3"/>
          <a:stretch/>
        </p:blipFill>
        <p:spPr>
          <a:xfrm>
            <a:off x="0" y="1766595"/>
            <a:ext cx="12192000" cy="4872329"/>
          </a:xfrm>
          <a:prstGeom prst="rect">
            <a:avLst/>
          </a:prstGeom>
          <a:solidFill>
            <a:srgbClr val="4682B4"/>
          </a:solidFill>
        </p:spPr>
      </p:pic>
    </p:spTree>
    <p:extLst>
      <p:ext uri="{BB962C8B-B14F-4D97-AF65-F5344CB8AC3E}">
        <p14:creationId xmlns:p14="http://schemas.microsoft.com/office/powerpoint/2010/main" val="6305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B6D-2305-4F61-8527-9DF56CB9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E6DCB-0594-4C8C-A1C7-A6FFEF0C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8382A-63FE-4730-AD80-4220B1218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3" t="9634" r="37259" b="64839"/>
          <a:stretch/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Age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500173-1846-4395-9E26-4A061A474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84" y="1699160"/>
            <a:ext cx="6955632" cy="46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E11B-5D04-4C8D-BFFF-9E3F165C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+mn-ea"/>
                <a:cs typeface="Helvetica" charset="0"/>
              </a:rPr>
              <a:t>Time of the </a:t>
            </a:r>
            <a:r>
              <a:rPr lang="en-US" dirty="0" err="1">
                <a:latin typeface="Helvetica" charset="0"/>
                <a:ea typeface="+mn-ea"/>
                <a:cs typeface="Helvetica" charset="0"/>
              </a:rPr>
              <a:t>year</a:t>
            </a:r>
            <a:r>
              <a:rPr lang="en-US" dirty="0" err="1">
                <a:solidFill>
                  <a:schemeClr val="bg1"/>
                </a:solidFill>
                <a:latin typeface="Helvetica" charset="0"/>
                <a:ea typeface="+mn-ea"/>
                <a:cs typeface="Helvetica" charset="0"/>
              </a:rPr>
              <a:t>eferences</a:t>
            </a:r>
            <a:endParaRPr lang="en-US" sz="3200" dirty="0">
              <a:solidFill>
                <a:schemeClr val="bg1"/>
              </a:solidFill>
              <a:latin typeface="Helvetica" charset="0"/>
              <a:ea typeface="+mn-ea"/>
              <a:cs typeface="Helvetica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79FEB-1D0C-41A6-971D-60412E6A8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66" y="2308533"/>
            <a:ext cx="4979534" cy="337897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167B0C82-EA0B-4E92-8F5D-A4963A85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12" y="2571749"/>
            <a:ext cx="3949268" cy="311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86750-36E6-47CB-A6A4-A25B398DA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12" y="2571751"/>
            <a:ext cx="3987363" cy="3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42878 -0.31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2" y="-158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2.70833E-6 0.160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C836-0E2C-446C-8C09-01B5D658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of the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64175-A631-433D-88CC-EA6715E37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7" y="1818859"/>
            <a:ext cx="7011025" cy="46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4D9A-9684-4EF4-9E68-FC597C38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4990CD-6722-4541-A6B2-7842808E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868" y="2406287"/>
            <a:ext cx="5322513" cy="3188426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9E5C9A6-8D16-4EE8-8A4E-6755306B0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" y="2406287"/>
            <a:ext cx="5436839" cy="3188426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379417-C78A-4357-B961-5703A1AF7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8" y="2406287"/>
            <a:ext cx="4954114" cy="33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46289 -0.29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-148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-3.95833E-6 0.1819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FAAF-E7C6-446C-AD6E-2C06A70C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8516-433A-4FBF-ADE5-C2C4F6C0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FATAL ACCIDENTS: Why did they happen?</vt:lpstr>
      <vt:lpstr>Accidents by state</vt:lpstr>
      <vt:lpstr>Heatmap</vt:lpstr>
      <vt:lpstr>Age</vt:lpstr>
      <vt:lpstr>Time of the yeareferences</vt:lpstr>
      <vt:lpstr>Time of the day</vt:lpstr>
      <vt:lpstr>Weather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ACCIDENTS: Why did they happen?</dc:title>
  <dc:creator>ZiAng Zhang</dc:creator>
  <cp:lastModifiedBy>ZiAng Zhang</cp:lastModifiedBy>
  <cp:revision>9</cp:revision>
  <dcterms:created xsi:type="dcterms:W3CDTF">2019-01-20T03:09:26Z</dcterms:created>
  <dcterms:modified xsi:type="dcterms:W3CDTF">2019-01-20T04:29:17Z</dcterms:modified>
</cp:coreProperties>
</file>