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C6F8C-A97D-4F8A-B143-60386E1B11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64D35-FF43-422B-8722-259EA3D4E56E}">
      <dgm:prSet phldrT="[Text]" custT="1"/>
      <dgm:spPr/>
      <dgm:t>
        <a:bodyPr/>
        <a:lstStyle/>
        <a:p>
          <a:r>
            <a:rPr lang="ur-PK" sz="16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اسم</a:t>
          </a:r>
          <a:endParaRPr lang="en-US" sz="16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5B42B5F1-3168-41EC-9566-4FE50BF28C7E}" type="parTrans" cxnId="{189914A0-5A09-46A4-BCB9-C20C6911B331}">
      <dgm:prSet/>
      <dgm:spPr/>
      <dgm:t>
        <a:bodyPr/>
        <a:lstStyle/>
        <a:p>
          <a:endParaRPr lang="en-US"/>
        </a:p>
      </dgm:t>
    </dgm:pt>
    <dgm:pt modelId="{4F648DFB-ECA6-4774-8B9C-B60AD4B6E4C2}" type="sibTrans" cxnId="{189914A0-5A09-46A4-BCB9-C20C6911B331}">
      <dgm:prSet/>
      <dgm:spPr/>
      <dgm:t>
        <a:bodyPr/>
        <a:lstStyle/>
        <a:p>
          <a:endParaRPr lang="en-US"/>
        </a:p>
      </dgm:t>
    </dgm:pt>
    <dgm:pt modelId="{38E72595-F19D-4CDD-B213-BE17D34BF04F}">
      <dgm:prSet custT="1"/>
      <dgm:spPr/>
      <dgm:t>
        <a:bodyPr/>
        <a:lstStyle/>
        <a:p>
          <a:r>
            <a:rPr lang="ur-PK" sz="16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ایک سے زیادہ</a:t>
          </a:r>
          <a:endParaRPr lang="en-US" sz="16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D625D20D-06A6-403E-83C8-D520B25D1708}" type="parTrans" cxnId="{3B0373C2-8FDB-4A16-86E9-9911ACFAA24C}">
      <dgm:prSet/>
      <dgm:spPr/>
      <dgm:t>
        <a:bodyPr/>
        <a:lstStyle/>
        <a:p>
          <a:endParaRPr lang="en-US" sz="16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E73FE056-E325-41FD-8156-8A3670B88566}" type="sibTrans" cxnId="{3B0373C2-8FDB-4A16-86E9-9911ACFAA24C}">
      <dgm:prSet/>
      <dgm:spPr/>
      <dgm:t>
        <a:bodyPr/>
        <a:lstStyle/>
        <a:p>
          <a:endParaRPr lang="en-US"/>
        </a:p>
      </dgm:t>
    </dgm:pt>
    <dgm:pt modelId="{97913DB2-9D40-4EAD-898B-75FBBB70EFC8}">
      <dgm:prSet custT="1"/>
      <dgm:spPr/>
      <dgm:t>
        <a:bodyPr/>
        <a:lstStyle/>
        <a:p>
          <a:r>
            <a:rPr lang="ur-PK" sz="16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ایک معنی</a:t>
          </a:r>
          <a:endParaRPr lang="en-US" sz="16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DF5BB801-7DD3-4E07-96AE-EAE1A53072F5}" type="parTrans" cxnId="{3F991ABE-C237-43B3-BE12-D5D9BB1EFBA3}">
      <dgm:prSet/>
      <dgm:spPr/>
      <dgm:t>
        <a:bodyPr/>
        <a:lstStyle/>
        <a:p>
          <a:endParaRPr lang="en-US" sz="16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878D0EAE-98FE-4BCC-912E-953624DD47D7}" type="sibTrans" cxnId="{3F991ABE-C237-43B3-BE12-D5D9BB1EFBA3}">
      <dgm:prSet/>
      <dgm:spPr/>
      <dgm:t>
        <a:bodyPr/>
        <a:lstStyle/>
        <a:p>
          <a:endParaRPr lang="en-US"/>
        </a:p>
      </dgm:t>
    </dgm:pt>
    <dgm:pt modelId="{8104A913-24EE-4171-A487-BE329D1D59AC}" type="asst">
      <dgm:prSet custT="1"/>
      <dgm:spPr/>
      <dgm:t>
        <a:bodyPr/>
        <a:lstStyle/>
        <a:p>
          <a:r>
            <a:rPr lang="ur-PK" sz="16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غیر معین مشخص کلی</a:t>
          </a:r>
          <a:endParaRPr lang="en-US" sz="16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AFB2F5B2-EC54-4341-940C-C67B1F8A8B4D}" type="parTrans" cxnId="{3225A991-ED0F-48C0-B194-7E01FDA8FBE4}">
      <dgm:prSet/>
      <dgm:spPr/>
      <dgm:t>
        <a:bodyPr/>
        <a:lstStyle/>
        <a:p>
          <a:endParaRPr lang="en-US" sz="16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7A0F4685-FDBC-4DC9-BC04-A71FC88B56A0}" type="sibTrans" cxnId="{3225A991-ED0F-48C0-B194-7E01FDA8FBE4}">
      <dgm:prSet/>
      <dgm:spPr/>
      <dgm:t>
        <a:bodyPr/>
        <a:lstStyle/>
        <a:p>
          <a:endParaRPr lang="en-US"/>
        </a:p>
      </dgm:t>
    </dgm:pt>
    <dgm:pt modelId="{7CE4BBCD-316C-42E9-A2D6-7E7020C64CE3}" type="asst">
      <dgm:prSet custT="1"/>
      <dgm:spPr/>
      <dgm:t>
        <a:bodyPr/>
        <a:lstStyle/>
        <a:p>
          <a:r>
            <a:rPr lang="ur-PK" sz="16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معین مشخص</a:t>
          </a:r>
          <a:br>
            <a:rPr lang="ur-PK" sz="16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sz="16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علم جزء حقیقی</a:t>
          </a:r>
          <a:endParaRPr lang="en-US" sz="16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40F3C2B3-7FBB-4CDE-B2FE-DB8A20506044}" type="parTrans" cxnId="{DB630ECE-4AC8-4CD2-A903-103BF64916A3}">
      <dgm:prSet/>
      <dgm:spPr/>
      <dgm:t>
        <a:bodyPr/>
        <a:lstStyle/>
        <a:p>
          <a:endParaRPr lang="en-US" sz="160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6558ACB9-3361-4870-B506-C267BB71C8BF}" type="sibTrans" cxnId="{DB630ECE-4AC8-4CD2-A903-103BF64916A3}">
      <dgm:prSet/>
      <dgm:spPr/>
      <dgm:t>
        <a:bodyPr/>
        <a:lstStyle/>
        <a:p>
          <a:endParaRPr lang="en-US"/>
        </a:p>
      </dgm:t>
    </dgm:pt>
    <dgm:pt modelId="{3D242B0C-73F9-4882-8AD6-9878C71A281F}" type="asst">
      <dgm:prSet/>
      <dgm:spPr/>
      <dgm:t>
        <a:bodyPr/>
        <a:lstStyle/>
        <a:p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کلی مشکک</a:t>
          </a:r>
          <a:endParaRPr lang="en-US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E3126975-9339-4376-A9A8-4422E7BA3D30}" type="parTrans" cxnId="{CC02C8EF-DFB7-4660-BF40-9F22D3ECC12A}">
      <dgm:prSet/>
      <dgm:spPr/>
      <dgm:t>
        <a:bodyPr/>
        <a:lstStyle/>
        <a:p>
          <a:endParaRPr lang="en-US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1CB1DF35-4536-44DE-A8D8-DD50CBC07C61}" type="sibTrans" cxnId="{CC02C8EF-DFB7-4660-BF40-9F22D3ECC12A}">
      <dgm:prSet/>
      <dgm:spPr/>
      <dgm:t>
        <a:bodyPr/>
        <a:lstStyle/>
        <a:p>
          <a:endParaRPr lang="en-US"/>
        </a:p>
      </dgm:t>
    </dgm:pt>
    <dgm:pt modelId="{853F59F7-91B5-4031-A5F1-BC1AEB0DB94F}" type="asst">
      <dgm:prSet/>
      <dgm:spPr/>
      <dgm:t>
        <a:bodyPr/>
        <a:lstStyle/>
        <a:p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علی سبیل الاستواء</a:t>
          </a:r>
          <a:b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کلی متواطی</a:t>
          </a:r>
          <a:endParaRPr lang="en-US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3A854A34-74AD-4F79-BAAA-DEE7F22B7EB8}" type="parTrans" cxnId="{FD2F03C3-A8F3-4E14-AFC4-1A7CE1E3BDE0}">
      <dgm:prSet/>
      <dgm:spPr/>
      <dgm:t>
        <a:bodyPr/>
        <a:lstStyle/>
        <a:p>
          <a:endParaRPr lang="en-US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0EB8ABF7-76D7-403C-BEE3-B162C285855C}" type="sibTrans" cxnId="{FD2F03C3-A8F3-4E14-AFC4-1A7CE1E3BDE0}">
      <dgm:prSet/>
      <dgm:spPr/>
      <dgm:t>
        <a:bodyPr/>
        <a:lstStyle/>
        <a:p>
          <a:endParaRPr lang="en-US"/>
        </a:p>
      </dgm:t>
    </dgm:pt>
    <dgm:pt modelId="{BD2A1A8D-EEE3-47AC-9DA9-18A23D893F55}" type="asst">
      <dgm:prSet/>
      <dgm:spPr/>
      <dgm:t>
        <a:bodyPr/>
        <a:lstStyle/>
        <a:p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ایک کے لیے وضع</a:t>
          </a:r>
        </a:p>
      </dgm:t>
    </dgm:pt>
    <dgm:pt modelId="{DC83BD78-37CB-4137-8CC6-82450A352D1D}" type="parTrans" cxnId="{BB19408B-0FD7-493A-B11C-80928B7BEBAD}">
      <dgm:prSet/>
      <dgm:spPr/>
      <dgm:t>
        <a:bodyPr/>
        <a:lstStyle/>
        <a:p>
          <a:endParaRPr lang="en-US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24FBC9A3-743B-41B2-87EE-AF9BB8428759}" type="sibTrans" cxnId="{BB19408B-0FD7-493A-B11C-80928B7BEBAD}">
      <dgm:prSet/>
      <dgm:spPr/>
      <dgm:t>
        <a:bodyPr/>
        <a:lstStyle/>
        <a:p>
          <a:endParaRPr lang="en-US"/>
        </a:p>
      </dgm:t>
    </dgm:pt>
    <dgm:pt modelId="{C1CC2DE7-6DEF-424B-8EE3-2917EF304F0D}" type="asst">
      <dgm:prSet/>
      <dgm:spPr/>
      <dgm:t>
        <a:bodyPr/>
        <a:lstStyle/>
        <a:p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ہر ایک کے لیے الگ الگ وضع</a:t>
          </a:r>
          <a:b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مشترک</a:t>
          </a:r>
          <a:endParaRPr lang="en-US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A08E559D-6CC7-43B2-B140-0B6AE7C967BD}" type="parTrans" cxnId="{65281C47-1D38-4B9A-B3E0-3A719D551088}">
      <dgm:prSet/>
      <dgm:spPr/>
      <dgm:t>
        <a:bodyPr/>
        <a:lstStyle/>
        <a:p>
          <a:endParaRPr lang="en-US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64CA254B-016C-4658-BC99-FBBCDBEEE875}" type="sibTrans" cxnId="{65281C47-1D38-4B9A-B3E0-3A719D551088}">
      <dgm:prSet/>
      <dgm:spPr/>
      <dgm:t>
        <a:bodyPr/>
        <a:lstStyle/>
        <a:p>
          <a:endParaRPr lang="en-US"/>
        </a:p>
      </dgm:t>
    </dgm:pt>
    <dgm:pt modelId="{883719A5-617F-4DEE-946A-43191621E282}" type="asst">
      <dgm:prSet/>
      <dgm:spPr/>
      <dgm:t>
        <a:bodyPr/>
        <a:lstStyle/>
        <a:p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پہلا نہیں چھوڑا گیا کبھی پہلے میں تو حقیقت ورنہ مجاز</a:t>
          </a:r>
          <a:endParaRPr lang="en-US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6F00BCC7-8FB5-47C0-8047-566439DE086E}" type="parTrans" cxnId="{FB1E27EC-7DCB-44BA-AEF1-B382310927E3}">
      <dgm:prSet/>
      <dgm:spPr/>
      <dgm:t>
        <a:bodyPr/>
        <a:lstStyle/>
        <a:p>
          <a:endParaRPr lang="en-US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0AF23B72-D0C8-4711-A77A-4B1E99F9909A}" type="sibTrans" cxnId="{FB1E27EC-7DCB-44BA-AEF1-B382310927E3}">
      <dgm:prSet/>
      <dgm:spPr/>
      <dgm:t>
        <a:bodyPr/>
        <a:lstStyle/>
        <a:p>
          <a:endParaRPr lang="en-US"/>
        </a:p>
      </dgm:t>
    </dgm:pt>
    <dgm:pt modelId="{1B88F4E0-B437-4755-8C8E-36848F851626}" type="asst">
      <dgm:prSet/>
      <dgm:spPr/>
      <dgm:t>
        <a:bodyPr/>
        <a:lstStyle/>
        <a:p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دوسرے میں استعمال، پہلا چھوڑدیا گیا</a:t>
          </a:r>
          <a:b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منقول</a:t>
          </a:r>
          <a:endParaRPr lang="en-US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3CD42958-9E50-4C51-8221-31C993F1EE1F}" type="parTrans" cxnId="{D11533FE-5951-4C35-9502-F428201639D9}">
      <dgm:prSet/>
      <dgm:spPr/>
      <dgm:t>
        <a:bodyPr/>
        <a:lstStyle/>
        <a:p>
          <a:endParaRPr lang="en-US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gm:t>
    </dgm:pt>
    <dgm:pt modelId="{85310EEF-43B6-4CC8-8B5B-513084045BBA}" type="sibTrans" cxnId="{D11533FE-5951-4C35-9502-F428201639D9}">
      <dgm:prSet/>
      <dgm:spPr/>
      <dgm:t>
        <a:bodyPr/>
        <a:lstStyle/>
        <a:p>
          <a:endParaRPr lang="en-US"/>
        </a:p>
      </dgm:t>
    </dgm:pt>
    <dgm:pt modelId="{DF84CD5E-5812-4AEF-91E8-BFF91F085BC2}" type="pres">
      <dgm:prSet presAssocID="{F8AC6F8C-A97D-4F8A-B143-60386E1B11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319905-D5B3-43B6-AAE9-EA6BE832CF2B}" type="pres">
      <dgm:prSet presAssocID="{FEF64D35-FF43-422B-8722-259EA3D4E56E}" presName="hierRoot1" presStyleCnt="0">
        <dgm:presLayoutVars>
          <dgm:hierBranch val="init"/>
        </dgm:presLayoutVars>
      </dgm:prSet>
      <dgm:spPr/>
    </dgm:pt>
    <dgm:pt modelId="{9799F42B-6F46-4123-B327-86303CE57F77}" type="pres">
      <dgm:prSet presAssocID="{FEF64D35-FF43-422B-8722-259EA3D4E56E}" presName="rootComposite1" presStyleCnt="0"/>
      <dgm:spPr/>
    </dgm:pt>
    <dgm:pt modelId="{640A79AF-234B-4945-B255-5CFC897F6A6B}" type="pres">
      <dgm:prSet presAssocID="{FEF64D35-FF43-422B-8722-259EA3D4E56E}" presName="rootText1" presStyleLbl="node0" presStyleIdx="0" presStyleCnt="1" custLinFactNeighborX="-33465" custLinFactNeighborY="-31792">
        <dgm:presLayoutVars>
          <dgm:chPref val="3"/>
        </dgm:presLayoutVars>
      </dgm:prSet>
      <dgm:spPr/>
    </dgm:pt>
    <dgm:pt modelId="{576D004B-7284-47A7-812C-4D2D997E2128}" type="pres">
      <dgm:prSet presAssocID="{FEF64D35-FF43-422B-8722-259EA3D4E56E}" presName="rootConnector1" presStyleLbl="node1" presStyleIdx="0" presStyleCnt="0"/>
      <dgm:spPr/>
    </dgm:pt>
    <dgm:pt modelId="{C52D6BA7-8B88-4F0B-B7E4-C9EB8CDB6996}" type="pres">
      <dgm:prSet presAssocID="{FEF64D35-FF43-422B-8722-259EA3D4E56E}" presName="hierChild2" presStyleCnt="0"/>
      <dgm:spPr/>
    </dgm:pt>
    <dgm:pt modelId="{2B10F5A8-4863-4DDD-B46F-C5A1CF9BFEA0}" type="pres">
      <dgm:prSet presAssocID="{D625D20D-06A6-403E-83C8-D520B25D1708}" presName="Name37" presStyleLbl="parChTrans1D2" presStyleIdx="0" presStyleCnt="2"/>
      <dgm:spPr/>
    </dgm:pt>
    <dgm:pt modelId="{1CA5DB6B-69F2-4AE7-B1B0-29F4F55D2849}" type="pres">
      <dgm:prSet presAssocID="{38E72595-F19D-4CDD-B213-BE17D34BF04F}" presName="hierRoot2" presStyleCnt="0">
        <dgm:presLayoutVars>
          <dgm:hierBranch val="init"/>
        </dgm:presLayoutVars>
      </dgm:prSet>
      <dgm:spPr/>
    </dgm:pt>
    <dgm:pt modelId="{A4AA444D-DA8B-47FB-B780-3C667A2B0DFD}" type="pres">
      <dgm:prSet presAssocID="{38E72595-F19D-4CDD-B213-BE17D34BF04F}" presName="rootComposite" presStyleCnt="0"/>
      <dgm:spPr/>
    </dgm:pt>
    <dgm:pt modelId="{499C9100-3E9D-44D5-A2DF-8689A4557820}" type="pres">
      <dgm:prSet presAssocID="{38E72595-F19D-4CDD-B213-BE17D34BF04F}" presName="rootText" presStyleLbl="node2" presStyleIdx="0" presStyleCnt="2" custLinFactNeighborX="-93078" custLinFactNeighborY="-79731">
        <dgm:presLayoutVars>
          <dgm:chPref val="3"/>
        </dgm:presLayoutVars>
      </dgm:prSet>
      <dgm:spPr/>
    </dgm:pt>
    <dgm:pt modelId="{9E67D5D8-6BFB-4E62-BDD8-F62239F68F72}" type="pres">
      <dgm:prSet presAssocID="{38E72595-F19D-4CDD-B213-BE17D34BF04F}" presName="rootConnector" presStyleLbl="node2" presStyleIdx="0" presStyleCnt="2"/>
      <dgm:spPr/>
    </dgm:pt>
    <dgm:pt modelId="{EB8DF7AD-D48D-4C80-B6C2-232602444A03}" type="pres">
      <dgm:prSet presAssocID="{38E72595-F19D-4CDD-B213-BE17D34BF04F}" presName="hierChild4" presStyleCnt="0"/>
      <dgm:spPr/>
    </dgm:pt>
    <dgm:pt modelId="{82E1ADB2-32A8-4512-B60C-AF43EB922D73}" type="pres">
      <dgm:prSet presAssocID="{38E72595-F19D-4CDD-B213-BE17D34BF04F}" presName="hierChild5" presStyleCnt="0"/>
      <dgm:spPr/>
    </dgm:pt>
    <dgm:pt modelId="{C9CF5FCA-9FC5-4300-91EC-28F3BA8B8E17}" type="pres">
      <dgm:prSet presAssocID="{DC83BD78-37CB-4137-8CC6-82450A352D1D}" presName="Name111" presStyleLbl="parChTrans1D3" presStyleIdx="0" presStyleCnt="4"/>
      <dgm:spPr/>
    </dgm:pt>
    <dgm:pt modelId="{8B47B562-6AFC-4A47-9DD4-8508BD20441F}" type="pres">
      <dgm:prSet presAssocID="{BD2A1A8D-EEE3-47AC-9DA9-18A23D893F55}" presName="hierRoot3" presStyleCnt="0">
        <dgm:presLayoutVars>
          <dgm:hierBranch val="init"/>
        </dgm:presLayoutVars>
      </dgm:prSet>
      <dgm:spPr/>
    </dgm:pt>
    <dgm:pt modelId="{3175578C-8790-4C6F-8626-21000C987B0B}" type="pres">
      <dgm:prSet presAssocID="{BD2A1A8D-EEE3-47AC-9DA9-18A23D893F55}" presName="rootComposite3" presStyleCnt="0"/>
      <dgm:spPr/>
    </dgm:pt>
    <dgm:pt modelId="{FEB4DB81-6021-421E-A206-89E25157AF4A}" type="pres">
      <dgm:prSet presAssocID="{BD2A1A8D-EEE3-47AC-9DA9-18A23D893F55}" presName="rootText3" presStyleLbl="asst2" presStyleIdx="0" presStyleCnt="8" custLinFactY="-3742" custLinFactNeighborX="-39321" custLinFactNeighborY="-100000">
        <dgm:presLayoutVars>
          <dgm:chPref val="3"/>
        </dgm:presLayoutVars>
      </dgm:prSet>
      <dgm:spPr/>
    </dgm:pt>
    <dgm:pt modelId="{4553F213-1797-4ADB-A18F-8D2F06F6117E}" type="pres">
      <dgm:prSet presAssocID="{BD2A1A8D-EEE3-47AC-9DA9-18A23D893F55}" presName="rootConnector3" presStyleLbl="asst2" presStyleIdx="0" presStyleCnt="8"/>
      <dgm:spPr/>
    </dgm:pt>
    <dgm:pt modelId="{0381E20A-0EB3-4BE4-B466-EA2705924C2C}" type="pres">
      <dgm:prSet presAssocID="{BD2A1A8D-EEE3-47AC-9DA9-18A23D893F55}" presName="hierChild6" presStyleCnt="0"/>
      <dgm:spPr/>
    </dgm:pt>
    <dgm:pt modelId="{1B2318CF-CF62-4303-97B8-DEC2ABC92467}" type="pres">
      <dgm:prSet presAssocID="{BD2A1A8D-EEE3-47AC-9DA9-18A23D893F55}" presName="hierChild7" presStyleCnt="0"/>
      <dgm:spPr/>
    </dgm:pt>
    <dgm:pt modelId="{B51D72D4-DC36-4F45-BE09-8ECD88FF77A3}" type="pres">
      <dgm:prSet presAssocID="{6F00BCC7-8FB5-47C0-8047-566439DE086E}" presName="Name111" presStyleLbl="parChTrans1D4" presStyleIdx="0" presStyleCnt="4"/>
      <dgm:spPr/>
    </dgm:pt>
    <dgm:pt modelId="{11FE0D5E-857C-402D-A0E9-BA0AD123F986}" type="pres">
      <dgm:prSet presAssocID="{883719A5-617F-4DEE-946A-43191621E282}" presName="hierRoot3" presStyleCnt="0">
        <dgm:presLayoutVars>
          <dgm:hierBranch val="init"/>
        </dgm:presLayoutVars>
      </dgm:prSet>
      <dgm:spPr/>
    </dgm:pt>
    <dgm:pt modelId="{ADF521FB-4CB5-4E4C-AAFB-4402EAD34FE3}" type="pres">
      <dgm:prSet presAssocID="{883719A5-617F-4DEE-946A-43191621E282}" presName="rootComposite3" presStyleCnt="0"/>
      <dgm:spPr/>
    </dgm:pt>
    <dgm:pt modelId="{2F871635-87CC-4666-B7D3-AA9623D57179}" type="pres">
      <dgm:prSet presAssocID="{883719A5-617F-4DEE-946A-43191621E282}" presName="rootText3" presStyleLbl="asst2" presStyleIdx="1" presStyleCnt="8" custScaleY="89939" custLinFactNeighborX="567" custLinFactNeighborY="-95375">
        <dgm:presLayoutVars>
          <dgm:chPref val="3"/>
        </dgm:presLayoutVars>
      </dgm:prSet>
      <dgm:spPr/>
    </dgm:pt>
    <dgm:pt modelId="{E88BDA30-D682-47C1-A62D-0AABDF08F45D}" type="pres">
      <dgm:prSet presAssocID="{883719A5-617F-4DEE-946A-43191621E282}" presName="rootConnector3" presStyleLbl="asst2" presStyleIdx="1" presStyleCnt="8"/>
      <dgm:spPr/>
    </dgm:pt>
    <dgm:pt modelId="{3D5F68B5-21FE-4A52-A4EA-28A2301BA1ED}" type="pres">
      <dgm:prSet presAssocID="{883719A5-617F-4DEE-946A-43191621E282}" presName="hierChild6" presStyleCnt="0"/>
      <dgm:spPr/>
    </dgm:pt>
    <dgm:pt modelId="{8FCFE027-0D58-4D92-BEAC-9DE95CA0E7A6}" type="pres">
      <dgm:prSet presAssocID="{883719A5-617F-4DEE-946A-43191621E282}" presName="hierChild7" presStyleCnt="0"/>
      <dgm:spPr/>
    </dgm:pt>
    <dgm:pt modelId="{720F1E4D-56C6-46A9-AAF1-62C8C81CB365}" type="pres">
      <dgm:prSet presAssocID="{3CD42958-9E50-4C51-8221-31C993F1EE1F}" presName="Name111" presStyleLbl="parChTrans1D4" presStyleIdx="1" presStyleCnt="4"/>
      <dgm:spPr/>
    </dgm:pt>
    <dgm:pt modelId="{88C13147-68E7-4476-8C34-D3FA8C27C71C}" type="pres">
      <dgm:prSet presAssocID="{1B88F4E0-B437-4755-8C8E-36848F851626}" presName="hierRoot3" presStyleCnt="0">
        <dgm:presLayoutVars>
          <dgm:hierBranch val="init"/>
        </dgm:presLayoutVars>
      </dgm:prSet>
      <dgm:spPr/>
    </dgm:pt>
    <dgm:pt modelId="{2F753D6C-1F95-4829-9362-4EB767195132}" type="pres">
      <dgm:prSet presAssocID="{1B88F4E0-B437-4755-8C8E-36848F851626}" presName="rootComposite3" presStyleCnt="0"/>
      <dgm:spPr/>
    </dgm:pt>
    <dgm:pt modelId="{DA3A1D3B-9837-495D-93B7-9E2FE2B87389}" type="pres">
      <dgm:prSet presAssocID="{1B88F4E0-B437-4755-8C8E-36848F851626}" presName="rootText3" presStyleLbl="asst2" presStyleIdx="2" presStyleCnt="8" custLinFactY="-7088" custLinFactNeighborX="21752" custLinFactNeighborY="-100000">
        <dgm:presLayoutVars>
          <dgm:chPref val="3"/>
        </dgm:presLayoutVars>
      </dgm:prSet>
      <dgm:spPr/>
    </dgm:pt>
    <dgm:pt modelId="{4D20F175-F759-47C1-B350-040D0C91400A}" type="pres">
      <dgm:prSet presAssocID="{1B88F4E0-B437-4755-8C8E-36848F851626}" presName="rootConnector3" presStyleLbl="asst2" presStyleIdx="2" presStyleCnt="8"/>
      <dgm:spPr/>
    </dgm:pt>
    <dgm:pt modelId="{4B7E808E-0727-4244-A913-3F2075DDD05E}" type="pres">
      <dgm:prSet presAssocID="{1B88F4E0-B437-4755-8C8E-36848F851626}" presName="hierChild6" presStyleCnt="0"/>
      <dgm:spPr/>
    </dgm:pt>
    <dgm:pt modelId="{79D2204F-8648-43E2-B7FA-B6639DAA5B2F}" type="pres">
      <dgm:prSet presAssocID="{1B88F4E0-B437-4755-8C8E-36848F851626}" presName="hierChild7" presStyleCnt="0"/>
      <dgm:spPr/>
    </dgm:pt>
    <dgm:pt modelId="{043A56F2-C8BB-4F6A-9030-464C190D3902}" type="pres">
      <dgm:prSet presAssocID="{A08E559D-6CC7-43B2-B140-0B6AE7C967BD}" presName="Name111" presStyleLbl="parChTrans1D3" presStyleIdx="1" presStyleCnt="4"/>
      <dgm:spPr/>
    </dgm:pt>
    <dgm:pt modelId="{65AB3396-9134-4B4A-A79E-E822C8EE3035}" type="pres">
      <dgm:prSet presAssocID="{C1CC2DE7-6DEF-424B-8EE3-2917EF304F0D}" presName="hierRoot3" presStyleCnt="0">
        <dgm:presLayoutVars>
          <dgm:hierBranch val="init"/>
        </dgm:presLayoutVars>
      </dgm:prSet>
      <dgm:spPr/>
    </dgm:pt>
    <dgm:pt modelId="{90F14074-13B6-4603-BEC7-BB2FD4FEEA78}" type="pres">
      <dgm:prSet presAssocID="{C1CC2DE7-6DEF-424B-8EE3-2917EF304F0D}" presName="rootComposite3" presStyleCnt="0"/>
      <dgm:spPr/>
    </dgm:pt>
    <dgm:pt modelId="{A88853BD-6518-4273-B677-644DDF4C2A85}" type="pres">
      <dgm:prSet presAssocID="{C1CC2DE7-6DEF-424B-8EE3-2917EF304F0D}" presName="rootText3" presStyleLbl="asst2" presStyleIdx="3" presStyleCnt="8" custLinFactY="-17367" custLinFactNeighborX="-37649" custLinFactNeighborY="-100000">
        <dgm:presLayoutVars>
          <dgm:chPref val="3"/>
        </dgm:presLayoutVars>
      </dgm:prSet>
      <dgm:spPr/>
    </dgm:pt>
    <dgm:pt modelId="{9E52A5AC-61EF-45A7-A789-83D87A63C6CD}" type="pres">
      <dgm:prSet presAssocID="{C1CC2DE7-6DEF-424B-8EE3-2917EF304F0D}" presName="rootConnector3" presStyleLbl="asst2" presStyleIdx="3" presStyleCnt="8"/>
      <dgm:spPr/>
    </dgm:pt>
    <dgm:pt modelId="{C00E02BA-AD18-499E-81F5-080404B348BC}" type="pres">
      <dgm:prSet presAssocID="{C1CC2DE7-6DEF-424B-8EE3-2917EF304F0D}" presName="hierChild6" presStyleCnt="0"/>
      <dgm:spPr/>
    </dgm:pt>
    <dgm:pt modelId="{A54AB1F1-8E73-489E-A5C4-EFDFD489B179}" type="pres">
      <dgm:prSet presAssocID="{C1CC2DE7-6DEF-424B-8EE3-2917EF304F0D}" presName="hierChild7" presStyleCnt="0"/>
      <dgm:spPr/>
    </dgm:pt>
    <dgm:pt modelId="{DB04DFE8-0FDA-4137-ABBE-2E094F8DE554}" type="pres">
      <dgm:prSet presAssocID="{DF5BB801-7DD3-4E07-96AE-EAE1A53072F5}" presName="Name37" presStyleLbl="parChTrans1D2" presStyleIdx="1" presStyleCnt="2"/>
      <dgm:spPr/>
    </dgm:pt>
    <dgm:pt modelId="{3A7B1430-BF80-4611-B9F9-FF93A7078DA0}" type="pres">
      <dgm:prSet presAssocID="{97913DB2-9D40-4EAD-898B-75FBBB70EFC8}" presName="hierRoot2" presStyleCnt="0">
        <dgm:presLayoutVars>
          <dgm:hierBranch val="init"/>
        </dgm:presLayoutVars>
      </dgm:prSet>
      <dgm:spPr/>
    </dgm:pt>
    <dgm:pt modelId="{5B4FEF96-72DB-43AE-BFB9-1AAF3D9AFE5D}" type="pres">
      <dgm:prSet presAssocID="{97913DB2-9D40-4EAD-898B-75FBBB70EFC8}" presName="rootComposite" presStyleCnt="0"/>
      <dgm:spPr/>
    </dgm:pt>
    <dgm:pt modelId="{9BE90FA1-2FB0-4A86-B8D2-65B5180E86FB}" type="pres">
      <dgm:prSet presAssocID="{97913DB2-9D40-4EAD-898B-75FBBB70EFC8}" presName="rootText" presStyleLbl="node2" presStyleIdx="1" presStyleCnt="2" custLinFactNeighborX="-49933" custLinFactNeighborY="-66216">
        <dgm:presLayoutVars>
          <dgm:chPref val="3"/>
        </dgm:presLayoutVars>
      </dgm:prSet>
      <dgm:spPr/>
    </dgm:pt>
    <dgm:pt modelId="{AABF10C8-04CE-44C2-B108-36126865C83E}" type="pres">
      <dgm:prSet presAssocID="{97913DB2-9D40-4EAD-898B-75FBBB70EFC8}" presName="rootConnector" presStyleLbl="node2" presStyleIdx="1" presStyleCnt="2"/>
      <dgm:spPr/>
    </dgm:pt>
    <dgm:pt modelId="{44684AA8-A088-4A93-A53D-812D34C1BCB4}" type="pres">
      <dgm:prSet presAssocID="{97913DB2-9D40-4EAD-898B-75FBBB70EFC8}" presName="hierChild4" presStyleCnt="0"/>
      <dgm:spPr/>
    </dgm:pt>
    <dgm:pt modelId="{09F9BAD3-5D3C-4305-A222-5224ECC165EF}" type="pres">
      <dgm:prSet presAssocID="{97913DB2-9D40-4EAD-898B-75FBBB70EFC8}" presName="hierChild5" presStyleCnt="0"/>
      <dgm:spPr/>
    </dgm:pt>
    <dgm:pt modelId="{C2B1AEB2-CD57-4AE9-9CCE-AD8366457638}" type="pres">
      <dgm:prSet presAssocID="{AFB2F5B2-EC54-4341-940C-C67B1F8A8B4D}" presName="Name111" presStyleLbl="parChTrans1D3" presStyleIdx="2" presStyleCnt="4"/>
      <dgm:spPr/>
    </dgm:pt>
    <dgm:pt modelId="{353DAC8D-5CE8-48B5-93F5-05964D499EBC}" type="pres">
      <dgm:prSet presAssocID="{8104A913-24EE-4171-A487-BE329D1D59AC}" presName="hierRoot3" presStyleCnt="0">
        <dgm:presLayoutVars>
          <dgm:hierBranch val="init"/>
        </dgm:presLayoutVars>
      </dgm:prSet>
      <dgm:spPr/>
    </dgm:pt>
    <dgm:pt modelId="{566281DA-227E-43A1-BFA6-02333BB07CFE}" type="pres">
      <dgm:prSet presAssocID="{8104A913-24EE-4171-A487-BE329D1D59AC}" presName="rootComposite3" presStyleCnt="0"/>
      <dgm:spPr/>
    </dgm:pt>
    <dgm:pt modelId="{D794F61A-1AE9-4F25-8A23-FB2283C36575}" type="pres">
      <dgm:prSet presAssocID="{8104A913-24EE-4171-A487-BE329D1D59AC}" presName="rootText3" presStyleLbl="asst2" presStyleIdx="4" presStyleCnt="8" custLinFactNeighborX="51563" custLinFactNeighborY="-4018">
        <dgm:presLayoutVars>
          <dgm:chPref val="3"/>
        </dgm:presLayoutVars>
      </dgm:prSet>
      <dgm:spPr/>
    </dgm:pt>
    <dgm:pt modelId="{BA9D642E-FC62-4AEA-ACB4-66A9B345C2AF}" type="pres">
      <dgm:prSet presAssocID="{8104A913-24EE-4171-A487-BE329D1D59AC}" presName="rootConnector3" presStyleLbl="asst2" presStyleIdx="4" presStyleCnt="8"/>
      <dgm:spPr/>
    </dgm:pt>
    <dgm:pt modelId="{65251E38-DBBB-44E7-B2B4-74BF5DEF88F6}" type="pres">
      <dgm:prSet presAssocID="{8104A913-24EE-4171-A487-BE329D1D59AC}" presName="hierChild6" presStyleCnt="0"/>
      <dgm:spPr/>
    </dgm:pt>
    <dgm:pt modelId="{31848F9C-62B2-46E0-8AD0-C9BB74B334BF}" type="pres">
      <dgm:prSet presAssocID="{8104A913-24EE-4171-A487-BE329D1D59AC}" presName="hierChild7" presStyleCnt="0"/>
      <dgm:spPr/>
    </dgm:pt>
    <dgm:pt modelId="{32F084A0-A7D5-497A-803A-97103168FDD2}" type="pres">
      <dgm:prSet presAssocID="{E3126975-9339-4376-A9A8-4422E7BA3D30}" presName="Name111" presStyleLbl="parChTrans1D4" presStyleIdx="2" presStyleCnt="4"/>
      <dgm:spPr/>
    </dgm:pt>
    <dgm:pt modelId="{2BFF5746-C7FC-48FE-BC5D-DBC6E51C8A4E}" type="pres">
      <dgm:prSet presAssocID="{3D242B0C-73F9-4882-8AD6-9878C71A281F}" presName="hierRoot3" presStyleCnt="0">
        <dgm:presLayoutVars>
          <dgm:hierBranch val="init"/>
        </dgm:presLayoutVars>
      </dgm:prSet>
      <dgm:spPr/>
    </dgm:pt>
    <dgm:pt modelId="{15A0C51E-9388-4D83-B350-BE8C40AB2EB8}" type="pres">
      <dgm:prSet presAssocID="{3D242B0C-73F9-4882-8AD6-9878C71A281F}" presName="rootComposite3" presStyleCnt="0"/>
      <dgm:spPr/>
    </dgm:pt>
    <dgm:pt modelId="{2E2D9E52-5950-4675-9DC9-0B5160300129}" type="pres">
      <dgm:prSet presAssocID="{3D242B0C-73F9-4882-8AD6-9878C71A281F}" presName="rootText3" presStyleLbl="asst2" presStyleIdx="5" presStyleCnt="8" custLinFactNeighborX="39322" custLinFactNeighborY="-8366">
        <dgm:presLayoutVars>
          <dgm:chPref val="3"/>
        </dgm:presLayoutVars>
      </dgm:prSet>
      <dgm:spPr/>
    </dgm:pt>
    <dgm:pt modelId="{F5D5F518-9F65-45FB-8956-F2DF1C1818B8}" type="pres">
      <dgm:prSet presAssocID="{3D242B0C-73F9-4882-8AD6-9878C71A281F}" presName="rootConnector3" presStyleLbl="asst2" presStyleIdx="5" presStyleCnt="8"/>
      <dgm:spPr/>
    </dgm:pt>
    <dgm:pt modelId="{DEA6C7A9-88F6-402F-AD32-8A7ABCC052AB}" type="pres">
      <dgm:prSet presAssocID="{3D242B0C-73F9-4882-8AD6-9878C71A281F}" presName="hierChild6" presStyleCnt="0"/>
      <dgm:spPr/>
    </dgm:pt>
    <dgm:pt modelId="{5568100B-AF47-4FAF-AE3B-8F8B6A3D551B}" type="pres">
      <dgm:prSet presAssocID="{3D242B0C-73F9-4882-8AD6-9878C71A281F}" presName="hierChild7" presStyleCnt="0"/>
      <dgm:spPr/>
    </dgm:pt>
    <dgm:pt modelId="{948A2CFF-800A-4614-8070-0C81CBAF89F3}" type="pres">
      <dgm:prSet presAssocID="{3A854A34-74AD-4F79-BAAA-DEE7F22B7EB8}" presName="Name111" presStyleLbl="parChTrans1D4" presStyleIdx="3" presStyleCnt="4"/>
      <dgm:spPr/>
    </dgm:pt>
    <dgm:pt modelId="{A5F2AC84-E01E-4694-B0BA-C7326007AE15}" type="pres">
      <dgm:prSet presAssocID="{853F59F7-91B5-4031-A5F1-BC1AEB0DB94F}" presName="hierRoot3" presStyleCnt="0">
        <dgm:presLayoutVars>
          <dgm:hierBranch val="init"/>
        </dgm:presLayoutVars>
      </dgm:prSet>
      <dgm:spPr/>
    </dgm:pt>
    <dgm:pt modelId="{814C32F2-28EB-473F-B94F-DA143D22539B}" type="pres">
      <dgm:prSet presAssocID="{853F59F7-91B5-4031-A5F1-BC1AEB0DB94F}" presName="rootComposite3" presStyleCnt="0"/>
      <dgm:spPr/>
    </dgm:pt>
    <dgm:pt modelId="{F1861A99-94E8-4547-B4E4-1C3D6D078D2B}" type="pres">
      <dgm:prSet presAssocID="{853F59F7-91B5-4031-A5F1-BC1AEB0DB94F}" presName="rootText3" presStyleLbl="asst2" presStyleIdx="6" presStyleCnt="8" custLinFactNeighborX="93702" custLinFactNeighborY="-11712">
        <dgm:presLayoutVars>
          <dgm:chPref val="3"/>
        </dgm:presLayoutVars>
      </dgm:prSet>
      <dgm:spPr/>
    </dgm:pt>
    <dgm:pt modelId="{E0ECFA7D-9DA8-4B46-B5FC-2BCD1E962671}" type="pres">
      <dgm:prSet presAssocID="{853F59F7-91B5-4031-A5F1-BC1AEB0DB94F}" presName="rootConnector3" presStyleLbl="asst2" presStyleIdx="6" presStyleCnt="8"/>
      <dgm:spPr/>
    </dgm:pt>
    <dgm:pt modelId="{24E3AECD-53D8-40DE-9113-E76497E12879}" type="pres">
      <dgm:prSet presAssocID="{853F59F7-91B5-4031-A5F1-BC1AEB0DB94F}" presName="hierChild6" presStyleCnt="0"/>
      <dgm:spPr/>
    </dgm:pt>
    <dgm:pt modelId="{8D4EC426-E2BA-4267-ABB7-56E5917A75C2}" type="pres">
      <dgm:prSet presAssocID="{853F59F7-91B5-4031-A5F1-BC1AEB0DB94F}" presName="hierChild7" presStyleCnt="0"/>
      <dgm:spPr/>
    </dgm:pt>
    <dgm:pt modelId="{F4F996C0-66B0-42C9-9E56-A7D0F035A82F}" type="pres">
      <dgm:prSet presAssocID="{40F3C2B3-7FBB-4CDE-B2FE-DB8A20506044}" presName="Name111" presStyleLbl="parChTrans1D3" presStyleIdx="3" presStyleCnt="4"/>
      <dgm:spPr/>
    </dgm:pt>
    <dgm:pt modelId="{0085B003-212E-48A7-8755-5382AD5F04B4}" type="pres">
      <dgm:prSet presAssocID="{7CE4BBCD-316C-42E9-A2D6-7E7020C64CE3}" presName="hierRoot3" presStyleCnt="0">
        <dgm:presLayoutVars>
          <dgm:hierBranch val="init"/>
        </dgm:presLayoutVars>
      </dgm:prSet>
      <dgm:spPr/>
    </dgm:pt>
    <dgm:pt modelId="{2A4AB07A-8B6D-47F6-906B-54A478375AFD}" type="pres">
      <dgm:prSet presAssocID="{7CE4BBCD-316C-42E9-A2D6-7E7020C64CE3}" presName="rootComposite3" presStyleCnt="0"/>
      <dgm:spPr/>
    </dgm:pt>
    <dgm:pt modelId="{2FF291C5-7182-43EB-8289-CA0B84F986F4}" type="pres">
      <dgm:prSet presAssocID="{7CE4BBCD-316C-42E9-A2D6-7E7020C64CE3}" presName="rootText3" presStyleLbl="asst2" presStyleIdx="7" presStyleCnt="8" custLinFactNeighborX="270" custLinFactNeighborY="-92701">
        <dgm:presLayoutVars>
          <dgm:chPref val="3"/>
        </dgm:presLayoutVars>
      </dgm:prSet>
      <dgm:spPr/>
    </dgm:pt>
    <dgm:pt modelId="{0DE90F56-CA78-4BD5-86B8-EFBBCAF26B51}" type="pres">
      <dgm:prSet presAssocID="{7CE4BBCD-316C-42E9-A2D6-7E7020C64CE3}" presName="rootConnector3" presStyleLbl="asst2" presStyleIdx="7" presStyleCnt="8"/>
      <dgm:spPr/>
    </dgm:pt>
    <dgm:pt modelId="{8487815E-A668-42AF-B3CC-DA27E87BAFE8}" type="pres">
      <dgm:prSet presAssocID="{7CE4BBCD-316C-42E9-A2D6-7E7020C64CE3}" presName="hierChild6" presStyleCnt="0"/>
      <dgm:spPr/>
    </dgm:pt>
    <dgm:pt modelId="{CC0B45F4-59A3-47AE-BD19-2970A038639F}" type="pres">
      <dgm:prSet presAssocID="{7CE4BBCD-316C-42E9-A2D6-7E7020C64CE3}" presName="hierChild7" presStyleCnt="0"/>
      <dgm:spPr/>
    </dgm:pt>
    <dgm:pt modelId="{B9A3EDB1-036C-4420-8469-76717C196601}" type="pres">
      <dgm:prSet presAssocID="{FEF64D35-FF43-422B-8722-259EA3D4E56E}" presName="hierChild3" presStyleCnt="0"/>
      <dgm:spPr/>
    </dgm:pt>
  </dgm:ptLst>
  <dgm:cxnLst>
    <dgm:cxn modelId="{CF3DFF08-A48B-44CB-A88F-2D1D13A08D68}" type="presOf" srcId="{A08E559D-6CC7-43B2-B140-0B6AE7C967BD}" destId="{043A56F2-C8BB-4F6A-9030-464C190D3902}" srcOrd="0" destOrd="0" presId="urn:microsoft.com/office/officeart/2005/8/layout/orgChart1"/>
    <dgm:cxn modelId="{CDD0620C-0AEF-4275-AD26-B91179B67210}" type="presOf" srcId="{C1CC2DE7-6DEF-424B-8EE3-2917EF304F0D}" destId="{A88853BD-6518-4273-B677-644DDF4C2A85}" srcOrd="0" destOrd="0" presId="urn:microsoft.com/office/officeart/2005/8/layout/orgChart1"/>
    <dgm:cxn modelId="{67E70A14-89E8-4F32-8BEE-9139648270C9}" type="presOf" srcId="{3D242B0C-73F9-4882-8AD6-9878C71A281F}" destId="{F5D5F518-9F65-45FB-8956-F2DF1C1818B8}" srcOrd="1" destOrd="0" presId="urn:microsoft.com/office/officeart/2005/8/layout/orgChart1"/>
    <dgm:cxn modelId="{082A8D19-4B50-4469-8A96-E40CD830879C}" type="presOf" srcId="{FEF64D35-FF43-422B-8722-259EA3D4E56E}" destId="{576D004B-7284-47A7-812C-4D2D997E2128}" srcOrd="1" destOrd="0" presId="urn:microsoft.com/office/officeart/2005/8/layout/orgChart1"/>
    <dgm:cxn modelId="{C61F5C26-1000-4E8B-8536-E43836FF23F9}" type="presOf" srcId="{FEF64D35-FF43-422B-8722-259EA3D4E56E}" destId="{640A79AF-234B-4945-B255-5CFC897F6A6B}" srcOrd="0" destOrd="0" presId="urn:microsoft.com/office/officeart/2005/8/layout/orgChart1"/>
    <dgm:cxn modelId="{EFCB3A27-211D-4C37-8170-C95D91767E24}" type="presOf" srcId="{97913DB2-9D40-4EAD-898B-75FBBB70EFC8}" destId="{AABF10C8-04CE-44C2-B108-36126865C83E}" srcOrd="1" destOrd="0" presId="urn:microsoft.com/office/officeart/2005/8/layout/orgChart1"/>
    <dgm:cxn modelId="{7D8B042C-CD33-431F-B653-A47B1DE5A99F}" type="presOf" srcId="{6F00BCC7-8FB5-47C0-8047-566439DE086E}" destId="{B51D72D4-DC36-4F45-BE09-8ECD88FF77A3}" srcOrd="0" destOrd="0" presId="urn:microsoft.com/office/officeart/2005/8/layout/orgChart1"/>
    <dgm:cxn modelId="{4BDB2C45-51AA-454C-B9C6-9E2ADEDEDF3E}" type="presOf" srcId="{40F3C2B3-7FBB-4CDE-B2FE-DB8A20506044}" destId="{F4F996C0-66B0-42C9-9E56-A7D0F035A82F}" srcOrd="0" destOrd="0" presId="urn:microsoft.com/office/officeart/2005/8/layout/orgChart1"/>
    <dgm:cxn modelId="{72850E66-8891-40FA-9784-AB93B77D0066}" type="presOf" srcId="{853F59F7-91B5-4031-A5F1-BC1AEB0DB94F}" destId="{E0ECFA7D-9DA8-4B46-B5FC-2BCD1E962671}" srcOrd="1" destOrd="0" presId="urn:microsoft.com/office/officeart/2005/8/layout/orgChart1"/>
    <dgm:cxn modelId="{65281C47-1D38-4B9A-B3E0-3A719D551088}" srcId="{38E72595-F19D-4CDD-B213-BE17D34BF04F}" destId="{C1CC2DE7-6DEF-424B-8EE3-2917EF304F0D}" srcOrd="1" destOrd="0" parTransId="{A08E559D-6CC7-43B2-B140-0B6AE7C967BD}" sibTransId="{64CA254B-016C-4658-BC99-FBBCDBEEE875}"/>
    <dgm:cxn modelId="{B8903C4B-ED24-4370-86F2-AADB9C5BD6EE}" type="presOf" srcId="{D625D20D-06A6-403E-83C8-D520B25D1708}" destId="{2B10F5A8-4863-4DDD-B46F-C5A1CF9BFEA0}" srcOrd="0" destOrd="0" presId="urn:microsoft.com/office/officeart/2005/8/layout/orgChart1"/>
    <dgm:cxn modelId="{7FF8CE4B-AB43-4100-B442-CEDF9D24CF60}" type="presOf" srcId="{38E72595-F19D-4CDD-B213-BE17D34BF04F}" destId="{499C9100-3E9D-44D5-A2DF-8689A4557820}" srcOrd="0" destOrd="0" presId="urn:microsoft.com/office/officeart/2005/8/layout/orgChart1"/>
    <dgm:cxn modelId="{3D5A7F4F-CCF6-4EFF-86EA-A6FC202C10A0}" type="presOf" srcId="{7CE4BBCD-316C-42E9-A2D6-7E7020C64CE3}" destId="{2FF291C5-7182-43EB-8289-CA0B84F986F4}" srcOrd="0" destOrd="0" presId="urn:microsoft.com/office/officeart/2005/8/layout/orgChart1"/>
    <dgm:cxn modelId="{9200E153-6BC4-4149-B2BD-7A7F4E258E0A}" type="presOf" srcId="{3D242B0C-73F9-4882-8AD6-9878C71A281F}" destId="{2E2D9E52-5950-4675-9DC9-0B5160300129}" srcOrd="0" destOrd="0" presId="urn:microsoft.com/office/officeart/2005/8/layout/orgChart1"/>
    <dgm:cxn modelId="{E251E975-75A8-4EBD-8F70-949EDAE852A3}" type="presOf" srcId="{38E72595-F19D-4CDD-B213-BE17D34BF04F}" destId="{9E67D5D8-6BFB-4E62-BDD8-F62239F68F72}" srcOrd="1" destOrd="0" presId="urn:microsoft.com/office/officeart/2005/8/layout/orgChart1"/>
    <dgm:cxn modelId="{BB19408B-0FD7-493A-B11C-80928B7BEBAD}" srcId="{38E72595-F19D-4CDD-B213-BE17D34BF04F}" destId="{BD2A1A8D-EEE3-47AC-9DA9-18A23D893F55}" srcOrd="0" destOrd="0" parTransId="{DC83BD78-37CB-4137-8CC6-82450A352D1D}" sibTransId="{24FBC9A3-743B-41B2-87EE-AF9BB8428759}"/>
    <dgm:cxn modelId="{864FA48F-C23D-41D9-A51E-BA2EDFB00DBD}" type="presOf" srcId="{DF5BB801-7DD3-4E07-96AE-EAE1A53072F5}" destId="{DB04DFE8-0FDA-4137-ABBE-2E094F8DE554}" srcOrd="0" destOrd="0" presId="urn:microsoft.com/office/officeart/2005/8/layout/orgChart1"/>
    <dgm:cxn modelId="{5770CD90-AFB9-4FFF-9890-51C13B88A887}" type="presOf" srcId="{3CD42958-9E50-4C51-8221-31C993F1EE1F}" destId="{720F1E4D-56C6-46A9-AAF1-62C8C81CB365}" srcOrd="0" destOrd="0" presId="urn:microsoft.com/office/officeart/2005/8/layout/orgChart1"/>
    <dgm:cxn modelId="{3225A991-ED0F-48C0-B194-7E01FDA8FBE4}" srcId="{97913DB2-9D40-4EAD-898B-75FBBB70EFC8}" destId="{8104A913-24EE-4171-A487-BE329D1D59AC}" srcOrd="0" destOrd="0" parTransId="{AFB2F5B2-EC54-4341-940C-C67B1F8A8B4D}" sibTransId="{7A0F4685-FDBC-4DC9-BC04-A71FC88B56A0}"/>
    <dgm:cxn modelId="{F2B63A92-886E-4883-8772-086BA1622AD0}" type="presOf" srcId="{883719A5-617F-4DEE-946A-43191621E282}" destId="{2F871635-87CC-4666-B7D3-AA9623D57179}" srcOrd="0" destOrd="0" presId="urn:microsoft.com/office/officeart/2005/8/layout/orgChart1"/>
    <dgm:cxn modelId="{486E7593-9174-45FB-9426-F95095B208B9}" type="presOf" srcId="{8104A913-24EE-4171-A487-BE329D1D59AC}" destId="{BA9D642E-FC62-4AEA-ACB4-66A9B345C2AF}" srcOrd="1" destOrd="0" presId="urn:microsoft.com/office/officeart/2005/8/layout/orgChart1"/>
    <dgm:cxn modelId="{308EB894-766B-4411-A016-6E72F26FFCBD}" type="presOf" srcId="{883719A5-617F-4DEE-946A-43191621E282}" destId="{E88BDA30-D682-47C1-A62D-0AABDF08F45D}" srcOrd="1" destOrd="0" presId="urn:microsoft.com/office/officeart/2005/8/layout/orgChart1"/>
    <dgm:cxn modelId="{69FC459A-EF81-4BEC-9AB6-9CDFED1DF57F}" type="presOf" srcId="{C1CC2DE7-6DEF-424B-8EE3-2917EF304F0D}" destId="{9E52A5AC-61EF-45A7-A789-83D87A63C6CD}" srcOrd="1" destOrd="0" presId="urn:microsoft.com/office/officeart/2005/8/layout/orgChart1"/>
    <dgm:cxn modelId="{6B90D49B-AD6A-47AB-A82A-F2A729486EA1}" type="presOf" srcId="{AFB2F5B2-EC54-4341-940C-C67B1F8A8B4D}" destId="{C2B1AEB2-CD57-4AE9-9CCE-AD8366457638}" srcOrd="0" destOrd="0" presId="urn:microsoft.com/office/officeart/2005/8/layout/orgChart1"/>
    <dgm:cxn modelId="{189914A0-5A09-46A4-BCB9-C20C6911B331}" srcId="{F8AC6F8C-A97D-4F8A-B143-60386E1B119C}" destId="{FEF64D35-FF43-422B-8722-259EA3D4E56E}" srcOrd="0" destOrd="0" parTransId="{5B42B5F1-3168-41EC-9566-4FE50BF28C7E}" sibTransId="{4F648DFB-ECA6-4774-8B9C-B60AD4B6E4C2}"/>
    <dgm:cxn modelId="{A57474B5-F315-467C-B30D-58835A7DB8DC}" type="presOf" srcId="{E3126975-9339-4376-A9A8-4422E7BA3D30}" destId="{32F084A0-A7D5-497A-803A-97103168FDD2}" srcOrd="0" destOrd="0" presId="urn:microsoft.com/office/officeart/2005/8/layout/orgChart1"/>
    <dgm:cxn modelId="{79764BBB-D3A1-4D57-882E-18C16E8F91AA}" type="presOf" srcId="{97913DB2-9D40-4EAD-898B-75FBBB70EFC8}" destId="{9BE90FA1-2FB0-4A86-B8D2-65B5180E86FB}" srcOrd="0" destOrd="0" presId="urn:microsoft.com/office/officeart/2005/8/layout/orgChart1"/>
    <dgm:cxn modelId="{3F991ABE-C237-43B3-BE12-D5D9BB1EFBA3}" srcId="{FEF64D35-FF43-422B-8722-259EA3D4E56E}" destId="{97913DB2-9D40-4EAD-898B-75FBBB70EFC8}" srcOrd="1" destOrd="0" parTransId="{DF5BB801-7DD3-4E07-96AE-EAE1A53072F5}" sibTransId="{878D0EAE-98FE-4BCC-912E-953624DD47D7}"/>
    <dgm:cxn modelId="{3B0373C2-8FDB-4A16-86E9-9911ACFAA24C}" srcId="{FEF64D35-FF43-422B-8722-259EA3D4E56E}" destId="{38E72595-F19D-4CDD-B213-BE17D34BF04F}" srcOrd="0" destOrd="0" parTransId="{D625D20D-06A6-403E-83C8-D520B25D1708}" sibTransId="{E73FE056-E325-41FD-8156-8A3670B88566}"/>
    <dgm:cxn modelId="{FD2F03C3-A8F3-4E14-AFC4-1A7CE1E3BDE0}" srcId="{8104A913-24EE-4171-A487-BE329D1D59AC}" destId="{853F59F7-91B5-4031-A5F1-BC1AEB0DB94F}" srcOrd="1" destOrd="0" parTransId="{3A854A34-74AD-4F79-BAAA-DEE7F22B7EB8}" sibTransId="{0EB8ABF7-76D7-403C-BEE3-B162C285855C}"/>
    <dgm:cxn modelId="{0740C1C7-2B70-4282-BC84-A62B6A345AAB}" type="presOf" srcId="{7CE4BBCD-316C-42E9-A2D6-7E7020C64CE3}" destId="{0DE90F56-CA78-4BD5-86B8-EFBBCAF26B51}" srcOrd="1" destOrd="0" presId="urn:microsoft.com/office/officeart/2005/8/layout/orgChart1"/>
    <dgm:cxn modelId="{DB630ECE-4AC8-4CD2-A903-103BF64916A3}" srcId="{97913DB2-9D40-4EAD-898B-75FBBB70EFC8}" destId="{7CE4BBCD-316C-42E9-A2D6-7E7020C64CE3}" srcOrd="1" destOrd="0" parTransId="{40F3C2B3-7FBB-4CDE-B2FE-DB8A20506044}" sibTransId="{6558ACB9-3361-4870-B506-C267BB71C8BF}"/>
    <dgm:cxn modelId="{D606A8D3-F3A4-4D5F-8DD8-06D93CBDEA67}" type="presOf" srcId="{BD2A1A8D-EEE3-47AC-9DA9-18A23D893F55}" destId="{4553F213-1797-4ADB-A18F-8D2F06F6117E}" srcOrd="1" destOrd="0" presId="urn:microsoft.com/office/officeart/2005/8/layout/orgChart1"/>
    <dgm:cxn modelId="{4A28A5D6-39DB-4585-B644-1529C07C40A9}" type="presOf" srcId="{F8AC6F8C-A97D-4F8A-B143-60386E1B119C}" destId="{DF84CD5E-5812-4AEF-91E8-BFF91F085BC2}" srcOrd="0" destOrd="0" presId="urn:microsoft.com/office/officeart/2005/8/layout/orgChart1"/>
    <dgm:cxn modelId="{B716DFDC-FD54-4D8E-A69D-4564791C88F6}" type="presOf" srcId="{1B88F4E0-B437-4755-8C8E-36848F851626}" destId="{4D20F175-F759-47C1-B350-040D0C91400A}" srcOrd="1" destOrd="0" presId="urn:microsoft.com/office/officeart/2005/8/layout/orgChart1"/>
    <dgm:cxn modelId="{BD133CE3-D431-4313-A613-EE2BD369D402}" type="presOf" srcId="{853F59F7-91B5-4031-A5F1-BC1AEB0DB94F}" destId="{F1861A99-94E8-4547-B4E4-1C3D6D078D2B}" srcOrd="0" destOrd="0" presId="urn:microsoft.com/office/officeart/2005/8/layout/orgChart1"/>
    <dgm:cxn modelId="{2AD133E8-7409-4A85-8352-5125D91B8830}" type="presOf" srcId="{8104A913-24EE-4171-A487-BE329D1D59AC}" destId="{D794F61A-1AE9-4F25-8A23-FB2283C36575}" srcOrd="0" destOrd="0" presId="urn:microsoft.com/office/officeart/2005/8/layout/orgChart1"/>
    <dgm:cxn modelId="{0D2FDFE9-12B2-47E7-A1D0-CE1B69BF254F}" type="presOf" srcId="{3A854A34-74AD-4F79-BAAA-DEE7F22B7EB8}" destId="{948A2CFF-800A-4614-8070-0C81CBAF89F3}" srcOrd="0" destOrd="0" presId="urn:microsoft.com/office/officeart/2005/8/layout/orgChart1"/>
    <dgm:cxn modelId="{FB1E27EC-7DCB-44BA-AEF1-B382310927E3}" srcId="{BD2A1A8D-EEE3-47AC-9DA9-18A23D893F55}" destId="{883719A5-617F-4DEE-946A-43191621E282}" srcOrd="0" destOrd="0" parTransId="{6F00BCC7-8FB5-47C0-8047-566439DE086E}" sibTransId="{0AF23B72-D0C8-4711-A77A-4B1E99F9909A}"/>
    <dgm:cxn modelId="{CC02C8EF-DFB7-4660-BF40-9F22D3ECC12A}" srcId="{8104A913-24EE-4171-A487-BE329D1D59AC}" destId="{3D242B0C-73F9-4882-8AD6-9878C71A281F}" srcOrd="0" destOrd="0" parTransId="{E3126975-9339-4376-A9A8-4422E7BA3D30}" sibTransId="{1CB1DF35-4536-44DE-A8D8-DD50CBC07C61}"/>
    <dgm:cxn modelId="{ADE23EF5-19AC-49EC-8BA1-03F61FE1E924}" type="presOf" srcId="{1B88F4E0-B437-4755-8C8E-36848F851626}" destId="{DA3A1D3B-9837-495D-93B7-9E2FE2B87389}" srcOrd="0" destOrd="0" presId="urn:microsoft.com/office/officeart/2005/8/layout/orgChart1"/>
    <dgm:cxn modelId="{A41C50F7-E195-4ECF-B44B-06BFD9CABDB3}" type="presOf" srcId="{BD2A1A8D-EEE3-47AC-9DA9-18A23D893F55}" destId="{FEB4DB81-6021-421E-A206-89E25157AF4A}" srcOrd="0" destOrd="0" presId="urn:microsoft.com/office/officeart/2005/8/layout/orgChart1"/>
    <dgm:cxn modelId="{D11533FE-5951-4C35-9502-F428201639D9}" srcId="{BD2A1A8D-EEE3-47AC-9DA9-18A23D893F55}" destId="{1B88F4E0-B437-4755-8C8E-36848F851626}" srcOrd="1" destOrd="0" parTransId="{3CD42958-9E50-4C51-8221-31C993F1EE1F}" sibTransId="{85310EEF-43B6-4CC8-8B5B-513084045BBA}"/>
    <dgm:cxn modelId="{EFB5FBFE-948B-4AD1-8C92-FDD8FF1A01FA}" type="presOf" srcId="{DC83BD78-37CB-4137-8CC6-82450A352D1D}" destId="{C9CF5FCA-9FC5-4300-91EC-28F3BA8B8E17}" srcOrd="0" destOrd="0" presId="urn:microsoft.com/office/officeart/2005/8/layout/orgChart1"/>
    <dgm:cxn modelId="{917DD29D-4352-437D-8BF7-5A16DD5FB2B7}" type="presParOf" srcId="{DF84CD5E-5812-4AEF-91E8-BFF91F085BC2}" destId="{5F319905-D5B3-43B6-AAE9-EA6BE832CF2B}" srcOrd="0" destOrd="0" presId="urn:microsoft.com/office/officeart/2005/8/layout/orgChart1"/>
    <dgm:cxn modelId="{50594CD4-7C3B-4148-AD34-B02E926CFEF0}" type="presParOf" srcId="{5F319905-D5B3-43B6-AAE9-EA6BE832CF2B}" destId="{9799F42B-6F46-4123-B327-86303CE57F77}" srcOrd="0" destOrd="0" presId="urn:microsoft.com/office/officeart/2005/8/layout/orgChart1"/>
    <dgm:cxn modelId="{CECB1980-1F47-47A8-AD57-83EB8E2A801F}" type="presParOf" srcId="{9799F42B-6F46-4123-B327-86303CE57F77}" destId="{640A79AF-234B-4945-B255-5CFC897F6A6B}" srcOrd="0" destOrd="0" presId="urn:microsoft.com/office/officeart/2005/8/layout/orgChart1"/>
    <dgm:cxn modelId="{842F4DB9-9EF4-4D82-93AE-F362AD23FD6D}" type="presParOf" srcId="{9799F42B-6F46-4123-B327-86303CE57F77}" destId="{576D004B-7284-47A7-812C-4D2D997E2128}" srcOrd="1" destOrd="0" presId="urn:microsoft.com/office/officeart/2005/8/layout/orgChart1"/>
    <dgm:cxn modelId="{C164531E-4097-4067-906C-1D601FD4FDA1}" type="presParOf" srcId="{5F319905-D5B3-43B6-AAE9-EA6BE832CF2B}" destId="{C52D6BA7-8B88-4F0B-B7E4-C9EB8CDB6996}" srcOrd="1" destOrd="0" presId="urn:microsoft.com/office/officeart/2005/8/layout/orgChart1"/>
    <dgm:cxn modelId="{A9DE69C3-2536-42AB-A3DA-A274BC00ECD0}" type="presParOf" srcId="{C52D6BA7-8B88-4F0B-B7E4-C9EB8CDB6996}" destId="{2B10F5A8-4863-4DDD-B46F-C5A1CF9BFEA0}" srcOrd="0" destOrd="0" presId="urn:microsoft.com/office/officeart/2005/8/layout/orgChart1"/>
    <dgm:cxn modelId="{9603DF6D-18A2-4C89-996F-6075E0F02024}" type="presParOf" srcId="{C52D6BA7-8B88-4F0B-B7E4-C9EB8CDB6996}" destId="{1CA5DB6B-69F2-4AE7-B1B0-29F4F55D2849}" srcOrd="1" destOrd="0" presId="urn:microsoft.com/office/officeart/2005/8/layout/orgChart1"/>
    <dgm:cxn modelId="{5F869683-FBDF-44FB-A3C0-5BCED44BE701}" type="presParOf" srcId="{1CA5DB6B-69F2-4AE7-B1B0-29F4F55D2849}" destId="{A4AA444D-DA8B-47FB-B780-3C667A2B0DFD}" srcOrd="0" destOrd="0" presId="urn:microsoft.com/office/officeart/2005/8/layout/orgChart1"/>
    <dgm:cxn modelId="{7FD57FD4-C523-4420-B32D-235BAA9A51E8}" type="presParOf" srcId="{A4AA444D-DA8B-47FB-B780-3C667A2B0DFD}" destId="{499C9100-3E9D-44D5-A2DF-8689A4557820}" srcOrd="0" destOrd="0" presId="urn:microsoft.com/office/officeart/2005/8/layout/orgChart1"/>
    <dgm:cxn modelId="{2E78FCBC-A3C8-45AE-86B6-87098AA1C366}" type="presParOf" srcId="{A4AA444D-DA8B-47FB-B780-3C667A2B0DFD}" destId="{9E67D5D8-6BFB-4E62-BDD8-F62239F68F72}" srcOrd="1" destOrd="0" presId="urn:microsoft.com/office/officeart/2005/8/layout/orgChart1"/>
    <dgm:cxn modelId="{85156B5F-9F17-42D8-90C8-7A7A5FE5CA8E}" type="presParOf" srcId="{1CA5DB6B-69F2-4AE7-B1B0-29F4F55D2849}" destId="{EB8DF7AD-D48D-4C80-B6C2-232602444A03}" srcOrd="1" destOrd="0" presId="urn:microsoft.com/office/officeart/2005/8/layout/orgChart1"/>
    <dgm:cxn modelId="{24F21E0F-6DFA-4F03-9164-0837224C157D}" type="presParOf" srcId="{1CA5DB6B-69F2-4AE7-B1B0-29F4F55D2849}" destId="{82E1ADB2-32A8-4512-B60C-AF43EB922D73}" srcOrd="2" destOrd="0" presId="urn:microsoft.com/office/officeart/2005/8/layout/orgChart1"/>
    <dgm:cxn modelId="{DB8BEAC2-4F82-4EA3-ACFF-EA39C5787819}" type="presParOf" srcId="{82E1ADB2-32A8-4512-B60C-AF43EB922D73}" destId="{C9CF5FCA-9FC5-4300-91EC-28F3BA8B8E17}" srcOrd="0" destOrd="0" presId="urn:microsoft.com/office/officeart/2005/8/layout/orgChart1"/>
    <dgm:cxn modelId="{FF068585-5AE6-4E18-983B-365D18A328F7}" type="presParOf" srcId="{82E1ADB2-32A8-4512-B60C-AF43EB922D73}" destId="{8B47B562-6AFC-4A47-9DD4-8508BD20441F}" srcOrd="1" destOrd="0" presId="urn:microsoft.com/office/officeart/2005/8/layout/orgChart1"/>
    <dgm:cxn modelId="{898300F8-16EC-43F4-BD99-D983A4E2EE74}" type="presParOf" srcId="{8B47B562-6AFC-4A47-9DD4-8508BD20441F}" destId="{3175578C-8790-4C6F-8626-21000C987B0B}" srcOrd="0" destOrd="0" presId="urn:microsoft.com/office/officeart/2005/8/layout/orgChart1"/>
    <dgm:cxn modelId="{3FE96DAF-7238-4D7D-8200-2F5BC48FECB6}" type="presParOf" srcId="{3175578C-8790-4C6F-8626-21000C987B0B}" destId="{FEB4DB81-6021-421E-A206-89E25157AF4A}" srcOrd="0" destOrd="0" presId="urn:microsoft.com/office/officeart/2005/8/layout/orgChart1"/>
    <dgm:cxn modelId="{02EB9054-FBB7-497B-9AF6-658D58587F2B}" type="presParOf" srcId="{3175578C-8790-4C6F-8626-21000C987B0B}" destId="{4553F213-1797-4ADB-A18F-8D2F06F6117E}" srcOrd="1" destOrd="0" presId="urn:microsoft.com/office/officeart/2005/8/layout/orgChart1"/>
    <dgm:cxn modelId="{C4197FA8-98B3-485A-BCB6-88AD937E5398}" type="presParOf" srcId="{8B47B562-6AFC-4A47-9DD4-8508BD20441F}" destId="{0381E20A-0EB3-4BE4-B466-EA2705924C2C}" srcOrd="1" destOrd="0" presId="urn:microsoft.com/office/officeart/2005/8/layout/orgChart1"/>
    <dgm:cxn modelId="{E7F47646-AC49-475E-8343-98C8AAC847AA}" type="presParOf" srcId="{8B47B562-6AFC-4A47-9DD4-8508BD20441F}" destId="{1B2318CF-CF62-4303-97B8-DEC2ABC92467}" srcOrd="2" destOrd="0" presId="urn:microsoft.com/office/officeart/2005/8/layout/orgChart1"/>
    <dgm:cxn modelId="{3B392D37-3098-4BF8-AFA2-DEFF145C735A}" type="presParOf" srcId="{1B2318CF-CF62-4303-97B8-DEC2ABC92467}" destId="{B51D72D4-DC36-4F45-BE09-8ECD88FF77A3}" srcOrd="0" destOrd="0" presId="urn:microsoft.com/office/officeart/2005/8/layout/orgChart1"/>
    <dgm:cxn modelId="{314D941A-3CB4-4A6A-9101-2613A490881D}" type="presParOf" srcId="{1B2318CF-CF62-4303-97B8-DEC2ABC92467}" destId="{11FE0D5E-857C-402D-A0E9-BA0AD123F986}" srcOrd="1" destOrd="0" presId="urn:microsoft.com/office/officeart/2005/8/layout/orgChart1"/>
    <dgm:cxn modelId="{A3DED6AB-1C36-4FFC-8AAF-7A833D2D74FB}" type="presParOf" srcId="{11FE0D5E-857C-402D-A0E9-BA0AD123F986}" destId="{ADF521FB-4CB5-4E4C-AAFB-4402EAD34FE3}" srcOrd="0" destOrd="0" presId="urn:microsoft.com/office/officeart/2005/8/layout/orgChart1"/>
    <dgm:cxn modelId="{0FADB8C6-534B-4ED8-8054-F3DC931B06E0}" type="presParOf" srcId="{ADF521FB-4CB5-4E4C-AAFB-4402EAD34FE3}" destId="{2F871635-87CC-4666-B7D3-AA9623D57179}" srcOrd="0" destOrd="0" presId="urn:microsoft.com/office/officeart/2005/8/layout/orgChart1"/>
    <dgm:cxn modelId="{BAC71F3B-AA38-494D-A4CA-6791EF0B032F}" type="presParOf" srcId="{ADF521FB-4CB5-4E4C-AAFB-4402EAD34FE3}" destId="{E88BDA30-D682-47C1-A62D-0AABDF08F45D}" srcOrd="1" destOrd="0" presId="urn:microsoft.com/office/officeart/2005/8/layout/orgChart1"/>
    <dgm:cxn modelId="{E4DC17F9-1570-4C87-8EF3-3FDEC0C0A13F}" type="presParOf" srcId="{11FE0D5E-857C-402D-A0E9-BA0AD123F986}" destId="{3D5F68B5-21FE-4A52-A4EA-28A2301BA1ED}" srcOrd="1" destOrd="0" presId="urn:microsoft.com/office/officeart/2005/8/layout/orgChart1"/>
    <dgm:cxn modelId="{CC7A46AA-0CDA-41B3-BD99-36EF460AB065}" type="presParOf" srcId="{11FE0D5E-857C-402D-A0E9-BA0AD123F986}" destId="{8FCFE027-0D58-4D92-BEAC-9DE95CA0E7A6}" srcOrd="2" destOrd="0" presId="urn:microsoft.com/office/officeart/2005/8/layout/orgChart1"/>
    <dgm:cxn modelId="{FE0B8F76-25B7-4797-9E6B-7032B29136C8}" type="presParOf" srcId="{1B2318CF-CF62-4303-97B8-DEC2ABC92467}" destId="{720F1E4D-56C6-46A9-AAF1-62C8C81CB365}" srcOrd="2" destOrd="0" presId="urn:microsoft.com/office/officeart/2005/8/layout/orgChart1"/>
    <dgm:cxn modelId="{962F12EE-D2A0-4B0C-8C0F-0A45ADDDF73E}" type="presParOf" srcId="{1B2318CF-CF62-4303-97B8-DEC2ABC92467}" destId="{88C13147-68E7-4476-8C34-D3FA8C27C71C}" srcOrd="3" destOrd="0" presId="urn:microsoft.com/office/officeart/2005/8/layout/orgChart1"/>
    <dgm:cxn modelId="{66BA42CA-6852-43E1-9440-11CB2AB81DA2}" type="presParOf" srcId="{88C13147-68E7-4476-8C34-D3FA8C27C71C}" destId="{2F753D6C-1F95-4829-9362-4EB767195132}" srcOrd="0" destOrd="0" presId="urn:microsoft.com/office/officeart/2005/8/layout/orgChart1"/>
    <dgm:cxn modelId="{A308DBCD-D004-48AA-96B0-1422F908419F}" type="presParOf" srcId="{2F753D6C-1F95-4829-9362-4EB767195132}" destId="{DA3A1D3B-9837-495D-93B7-9E2FE2B87389}" srcOrd="0" destOrd="0" presId="urn:microsoft.com/office/officeart/2005/8/layout/orgChart1"/>
    <dgm:cxn modelId="{0D49D32D-D72C-4EA2-896F-C3CDC4815846}" type="presParOf" srcId="{2F753D6C-1F95-4829-9362-4EB767195132}" destId="{4D20F175-F759-47C1-B350-040D0C91400A}" srcOrd="1" destOrd="0" presId="urn:microsoft.com/office/officeart/2005/8/layout/orgChart1"/>
    <dgm:cxn modelId="{C18DB38A-677B-41C9-BA36-C09DC1FC1D49}" type="presParOf" srcId="{88C13147-68E7-4476-8C34-D3FA8C27C71C}" destId="{4B7E808E-0727-4244-A913-3F2075DDD05E}" srcOrd="1" destOrd="0" presId="urn:microsoft.com/office/officeart/2005/8/layout/orgChart1"/>
    <dgm:cxn modelId="{9B956C5B-9A47-43B9-8A23-0BC6E74B9451}" type="presParOf" srcId="{88C13147-68E7-4476-8C34-D3FA8C27C71C}" destId="{79D2204F-8648-43E2-B7FA-B6639DAA5B2F}" srcOrd="2" destOrd="0" presId="urn:microsoft.com/office/officeart/2005/8/layout/orgChart1"/>
    <dgm:cxn modelId="{3E5C343B-ECCE-4AF6-96C2-1C4310EF7B05}" type="presParOf" srcId="{82E1ADB2-32A8-4512-B60C-AF43EB922D73}" destId="{043A56F2-C8BB-4F6A-9030-464C190D3902}" srcOrd="2" destOrd="0" presId="urn:microsoft.com/office/officeart/2005/8/layout/orgChart1"/>
    <dgm:cxn modelId="{12940525-14FA-491B-87EA-ADB563126CB4}" type="presParOf" srcId="{82E1ADB2-32A8-4512-B60C-AF43EB922D73}" destId="{65AB3396-9134-4B4A-A79E-E822C8EE3035}" srcOrd="3" destOrd="0" presId="urn:microsoft.com/office/officeart/2005/8/layout/orgChart1"/>
    <dgm:cxn modelId="{10B76830-5DE0-439B-A8B6-55DE26D59543}" type="presParOf" srcId="{65AB3396-9134-4B4A-A79E-E822C8EE3035}" destId="{90F14074-13B6-4603-BEC7-BB2FD4FEEA78}" srcOrd="0" destOrd="0" presId="urn:microsoft.com/office/officeart/2005/8/layout/orgChart1"/>
    <dgm:cxn modelId="{15878F48-67FD-4389-B303-B1B88191A72C}" type="presParOf" srcId="{90F14074-13B6-4603-BEC7-BB2FD4FEEA78}" destId="{A88853BD-6518-4273-B677-644DDF4C2A85}" srcOrd="0" destOrd="0" presId="urn:microsoft.com/office/officeart/2005/8/layout/orgChart1"/>
    <dgm:cxn modelId="{EEDB0352-7B8C-4D64-9C13-2F58645309A6}" type="presParOf" srcId="{90F14074-13B6-4603-BEC7-BB2FD4FEEA78}" destId="{9E52A5AC-61EF-45A7-A789-83D87A63C6CD}" srcOrd="1" destOrd="0" presId="urn:microsoft.com/office/officeart/2005/8/layout/orgChart1"/>
    <dgm:cxn modelId="{68ED4FFD-5CEF-45FB-A108-DE6E0103BE6F}" type="presParOf" srcId="{65AB3396-9134-4B4A-A79E-E822C8EE3035}" destId="{C00E02BA-AD18-499E-81F5-080404B348BC}" srcOrd="1" destOrd="0" presId="urn:microsoft.com/office/officeart/2005/8/layout/orgChart1"/>
    <dgm:cxn modelId="{B6518ACA-46CB-4F52-8EA9-9D3D5E14B712}" type="presParOf" srcId="{65AB3396-9134-4B4A-A79E-E822C8EE3035}" destId="{A54AB1F1-8E73-489E-A5C4-EFDFD489B179}" srcOrd="2" destOrd="0" presId="urn:microsoft.com/office/officeart/2005/8/layout/orgChart1"/>
    <dgm:cxn modelId="{E8C9F1F9-8796-4549-9728-6B0456142F75}" type="presParOf" srcId="{C52D6BA7-8B88-4F0B-B7E4-C9EB8CDB6996}" destId="{DB04DFE8-0FDA-4137-ABBE-2E094F8DE554}" srcOrd="2" destOrd="0" presId="urn:microsoft.com/office/officeart/2005/8/layout/orgChart1"/>
    <dgm:cxn modelId="{E8CE18BD-2217-4FA9-9D25-85CF4F285407}" type="presParOf" srcId="{C52D6BA7-8B88-4F0B-B7E4-C9EB8CDB6996}" destId="{3A7B1430-BF80-4611-B9F9-FF93A7078DA0}" srcOrd="3" destOrd="0" presId="urn:microsoft.com/office/officeart/2005/8/layout/orgChart1"/>
    <dgm:cxn modelId="{D51DC1EC-D0EC-491D-9B7B-2BA91885A7D3}" type="presParOf" srcId="{3A7B1430-BF80-4611-B9F9-FF93A7078DA0}" destId="{5B4FEF96-72DB-43AE-BFB9-1AAF3D9AFE5D}" srcOrd="0" destOrd="0" presId="urn:microsoft.com/office/officeart/2005/8/layout/orgChart1"/>
    <dgm:cxn modelId="{38609F72-0323-4A5D-B6AE-C36E873DA4B6}" type="presParOf" srcId="{5B4FEF96-72DB-43AE-BFB9-1AAF3D9AFE5D}" destId="{9BE90FA1-2FB0-4A86-B8D2-65B5180E86FB}" srcOrd="0" destOrd="0" presId="urn:microsoft.com/office/officeart/2005/8/layout/orgChart1"/>
    <dgm:cxn modelId="{6AD2C576-582E-4905-9107-F004A60769CD}" type="presParOf" srcId="{5B4FEF96-72DB-43AE-BFB9-1AAF3D9AFE5D}" destId="{AABF10C8-04CE-44C2-B108-36126865C83E}" srcOrd="1" destOrd="0" presId="urn:microsoft.com/office/officeart/2005/8/layout/orgChart1"/>
    <dgm:cxn modelId="{D0ECF744-C76F-4549-9553-5DDE95FE2F06}" type="presParOf" srcId="{3A7B1430-BF80-4611-B9F9-FF93A7078DA0}" destId="{44684AA8-A088-4A93-A53D-812D34C1BCB4}" srcOrd="1" destOrd="0" presId="urn:microsoft.com/office/officeart/2005/8/layout/orgChart1"/>
    <dgm:cxn modelId="{BB07A716-C685-4CC5-B69B-16B70F5D1C9E}" type="presParOf" srcId="{3A7B1430-BF80-4611-B9F9-FF93A7078DA0}" destId="{09F9BAD3-5D3C-4305-A222-5224ECC165EF}" srcOrd="2" destOrd="0" presId="urn:microsoft.com/office/officeart/2005/8/layout/orgChart1"/>
    <dgm:cxn modelId="{A7254A4D-8D3E-4877-92E2-5EACA8E623D7}" type="presParOf" srcId="{09F9BAD3-5D3C-4305-A222-5224ECC165EF}" destId="{C2B1AEB2-CD57-4AE9-9CCE-AD8366457638}" srcOrd="0" destOrd="0" presId="urn:microsoft.com/office/officeart/2005/8/layout/orgChart1"/>
    <dgm:cxn modelId="{065FB8C1-8F85-4DB6-9290-8873B3D84A08}" type="presParOf" srcId="{09F9BAD3-5D3C-4305-A222-5224ECC165EF}" destId="{353DAC8D-5CE8-48B5-93F5-05964D499EBC}" srcOrd="1" destOrd="0" presId="urn:microsoft.com/office/officeart/2005/8/layout/orgChart1"/>
    <dgm:cxn modelId="{9D753B40-90C7-48CC-80BE-53D7A51A40AA}" type="presParOf" srcId="{353DAC8D-5CE8-48B5-93F5-05964D499EBC}" destId="{566281DA-227E-43A1-BFA6-02333BB07CFE}" srcOrd="0" destOrd="0" presId="urn:microsoft.com/office/officeart/2005/8/layout/orgChart1"/>
    <dgm:cxn modelId="{AD8B6330-6D3E-41AC-8938-542A028AA4A3}" type="presParOf" srcId="{566281DA-227E-43A1-BFA6-02333BB07CFE}" destId="{D794F61A-1AE9-4F25-8A23-FB2283C36575}" srcOrd="0" destOrd="0" presId="urn:microsoft.com/office/officeart/2005/8/layout/orgChart1"/>
    <dgm:cxn modelId="{A3BB3ABE-B89A-4681-9D0A-B2B673225B85}" type="presParOf" srcId="{566281DA-227E-43A1-BFA6-02333BB07CFE}" destId="{BA9D642E-FC62-4AEA-ACB4-66A9B345C2AF}" srcOrd="1" destOrd="0" presId="urn:microsoft.com/office/officeart/2005/8/layout/orgChart1"/>
    <dgm:cxn modelId="{0A8FD49D-A7D4-4185-A7A3-1AC3B53F6E63}" type="presParOf" srcId="{353DAC8D-5CE8-48B5-93F5-05964D499EBC}" destId="{65251E38-DBBB-44E7-B2B4-74BF5DEF88F6}" srcOrd="1" destOrd="0" presId="urn:microsoft.com/office/officeart/2005/8/layout/orgChart1"/>
    <dgm:cxn modelId="{0CFF8FC9-D677-4EC0-8296-2155AEEC3716}" type="presParOf" srcId="{353DAC8D-5CE8-48B5-93F5-05964D499EBC}" destId="{31848F9C-62B2-46E0-8AD0-C9BB74B334BF}" srcOrd="2" destOrd="0" presId="urn:microsoft.com/office/officeart/2005/8/layout/orgChart1"/>
    <dgm:cxn modelId="{65BE8882-1FE2-465E-A946-713D1570DA72}" type="presParOf" srcId="{31848F9C-62B2-46E0-8AD0-C9BB74B334BF}" destId="{32F084A0-A7D5-497A-803A-97103168FDD2}" srcOrd="0" destOrd="0" presId="urn:microsoft.com/office/officeart/2005/8/layout/orgChart1"/>
    <dgm:cxn modelId="{55480411-82DA-44E7-9989-E148FD1F2591}" type="presParOf" srcId="{31848F9C-62B2-46E0-8AD0-C9BB74B334BF}" destId="{2BFF5746-C7FC-48FE-BC5D-DBC6E51C8A4E}" srcOrd="1" destOrd="0" presId="urn:microsoft.com/office/officeart/2005/8/layout/orgChart1"/>
    <dgm:cxn modelId="{AE3ADDD1-79F5-4FD5-8F50-724FCD3ED446}" type="presParOf" srcId="{2BFF5746-C7FC-48FE-BC5D-DBC6E51C8A4E}" destId="{15A0C51E-9388-4D83-B350-BE8C40AB2EB8}" srcOrd="0" destOrd="0" presId="urn:microsoft.com/office/officeart/2005/8/layout/orgChart1"/>
    <dgm:cxn modelId="{27A1E518-8CCA-4487-B77B-4C764D7B80B9}" type="presParOf" srcId="{15A0C51E-9388-4D83-B350-BE8C40AB2EB8}" destId="{2E2D9E52-5950-4675-9DC9-0B5160300129}" srcOrd="0" destOrd="0" presId="urn:microsoft.com/office/officeart/2005/8/layout/orgChart1"/>
    <dgm:cxn modelId="{4B98DBC5-65F6-4808-B0FC-B17933A94C49}" type="presParOf" srcId="{15A0C51E-9388-4D83-B350-BE8C40AB2EB8}" destId="{F5D5F518-9F65-45FB-8956-F2DF1C1818B8}" srcOrd="1" destOrd="0" presId="urn:microsoft.com/office/officeart/2005/8/layout/orgChart1"/>
    <dgm:cxn modelId="{098113A7-7CDB-4FAE-9520-43CD76EF8F23}" type="presParOf" srcId="{2BFF5746-C7FC-48FE-BC5D-DBC6E51C8A4E}" destId="{DEA6C7A9-88F6-402F-AD32-8A7ABCC052AB}" srcOrd="1" destOrd="0" presId="urn:microsoft.com/office/officeart/2005/8/layout/orgChart1"/>
    <dgm:cxn modelId="{649D3E48-256C-44DC-895E-459ACA812D5B}" type="presParOf" srcId="{2BFF5746-C7FC-48FE-BC5D-DBC6E51C8A4E}" destId="{5568100B-AF47-4FAF-AE3B-8F8B6A3D551B}" srcOrd="2" destOrd="0" presId="urn:microsoft.com/office/officeart/2005/8/layout/orgChart1"/>
    <dgm:cxn modelId="{5AE9D0BB-CCEF-4FBE-9782-C2790FD203C1}" type="presParOf" srcId="{31848F9C-62B2-46E0-8AD0-C9BB74B334BF}" destId="{948A2CFF-800A-4614-8070-0C81CBAF89F3}" srcOrd="2" destOrd="0" presId="urn:microsoft.com/office/officeart/2005/8/layout/orgChart1"/>
    <dgm:cxn modelId="{610E50A2-5775-42E8-8E96-7B2958B401B4}" type="presParOf" srcId="{31848F9C-62B2-46E0-8AD0-C9BB74B334BF}" destId="{A5F2AC84-E01E-4694-B0BA-C7326007AE15}" srcOrd="3" destOrd="0" presId="urn:microsoft.com/office/officeart/2005/8/layout/orgChart1"/>
    <dgm:cxn modelId="{B8C8363A-3DF3-4B84-9536-BE5A7E1CE97E}" type="presParOf" srcId="{A5F2AC84-E01E-4694-B0BA-C7326007AE15}" destId="{814C32F2-28EB-473F-B94F-DA143D22539B}" srcOrd="0" destOrd="0" presId="urn:microsoft.com/office/officeart/2005/8/layout/orgChart1"/>
    <dgm:cxn modelId="{717669D3-4E47-4DC6-A71C-E7A1A4979386}" type="presParOf" srcId="{814C32F2-28EB-473F-B94F-DA143D22539B}" destId="{F1861A99-94E8-4547-B4E4-1C3D6D078D2B}" srcOrd="0" destOrd="0" presId="urn:microsoft.com/office/officeart/2005/8/layout/orgChart1"/>
    <dgm:cxn modelId="{A479D3D5-5D22-4284-95C0-9070ADBF4C2F}" type="presParOf" srcId="{814C32F2-28EB-473F-B94F-DA143D22539B}" destId="{E0ECFA7D-9DA8-4B46-B5FC-2BCD1E962671}" srcOrd="1" destOrd="0" presId="urn:microsoft.com/office/officeart/2005/8/layout/orgChart1"/>
    <dgm:cxn modelId="{6F599130-BF59-4B88-938F-A602B2798298}" type="presParOf" srcId="{A5F2AC84-E01E-4694-B0BA-C7326007AE15}" destId="{24E3AECD-53D8-40DE-9113-E76497E12879}" srcOrd="1" destOrd="0" presId="urn:microsoft.com/office/officeart/2005/8/layout/orgChart1"/>
    <dgm:cxn modelId="{66FF5E0F-335F-4E53-AC7C-52249F120668}" type="presParOf" srcId="{A5F2AC84-E01E-4694-B0BA-C7326007AE15}" destId="{8D4EC426-E2BA-4267-ABB7-56E5917A75C2}" srcOrd="2" destOrd="0" presId="urn:microsoft.com/office/officeart/2005/8/layout/orgChart1"/>
    <dgm:cxn modelId="{A7669FC0-1BB8-412D-A1F4-C27C7D6EE378}" type="presParOf" srcId="{09F9BAD3-5D3C-4305-A222-5224ECC165EF}" destId="{F4F996C0-66B0-42C9-9E56-A7D0F035A82F}" srcOrd="2" destOrd="0" presId="urn:microsoft.com/office/officeart/2005/8/layout/orgChart1"/>
    <dgm:cxn modelId="{04AA882F-59A4-4045-83A6-B421EA0CCE34}" type="presParOf" srcId="{09F9BAD3-5D3C-4305-A222-5224ECC165EF}" destId="{0085B003-212E-48A7-8755-5382AD5F04B4}" srcOrd="3" destOrd="0" presId="urn:microsoft.com/office/officeart/2005/8/layout/orgChart1"/>
    <dgm:cxn modelId="{CDB3F381-70D1-4AAC-BE78-57F4D2549510}" type="presParOf" srcId="{0085B003-212E-48A7-8755-5382AD5F04B4}" destId="{2A4AB07A-8B6D-47F6-906B-54A478375AFD}" srcOrd="0" destOrd="0" presId="urn:microsoft.com/office/officeart/2005/8/layout/orgChart1"/>
    <dgm:cxn modelId="{D47288BD-D25A-47F8-906B-D933F6908DE9}" type="presParOf" srcId="{2A4AB07A-8B6D-47F6-906B-54A478375AFD}" destId="{2FF291C5-7182-43EB-8289-CA0B84F986F4}" srcOrd="0" destOrd="0" presId="urn:microsoft.com/office/officeart/2005/8/layout/orgChart1"/>
    <dgm:cxn modelId="{0F709654-45C0-4333-A129-DB8065A9FDA6}" type="presParOf" srcId="{2A4AB07A-8B6D-47F6-906B-54A478375AFD}" destId="{0DE90F56-CA78-4BD5-86B8-EFBBCAF26B51}" srcOrd="1" destOrd="0" presId="urn:microsoft.com/office/officeart/2005/8/layout/orgChart1"/>
    <dgm:cxn modelId="{12F26CDD-FD1E-49B4-9524-79148DE66398}" type="presParOf" srcId="{0085B003-212E-48A7-8755-5382AD5F04B4}" destId="{8487815E-A668-42AF-B3CC-DA27E87BAFE8}" srcOrd="1" destOrd="0" presId="urn:microsoft.com/office/officeart/2005/8/layout/orgChart1"/>
    <dgm:cxn modelId="{A63405DC-798B-45F0-8112-C0B1356EE960}" type="presParOf" srcId="{0085B003-212E-48A7-8755-5382AD5F04B4}" destId="{CC0B45F4-59A3-47AE-BD19-2970A038639F}" srcOrd="2" destOrd="0" presId="urn:microsoft.com/office/officeart/2005/8/layout/orgChart1"/>
    <dgm:cxn modelId="{3589ED87-2427-4C1F-B0DE-74ADA004D73B}" type="presParOf" srcId="{5F319905-D5B3-43B6-AAE9-EA6BE832CF2B}" destId="{B9A3EDB1-036C-4420-8469-76717C1966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996C0-66B0-42C9-9E56-A7D0F035A82F}">
      <dsp:nvSpPr>
        <dsp:cNvPr id="0" name=""/>
        <dsp:cNvSpPr/>
      </dsp:nvSpPr>
      <dsp:spPr>
        <a:xfrm>
          <a:off x="8144011" y="1945529"/>
          <a:ext cx="1020701" cy="550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809"/>
              </a:lnTo>
              <a:lnTo>
                <a:pt x="1020701" y="5508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A2CFF-800A-4614-8070-0C81CBAF89F3}">
      <dsp:nvSpPr>
        <dsp:cNvPr id="0" name=""/>
        <dsp:cNvSpPr/>
      </dsp:nvSpPr>
      <dsp:spPr>
        <a:xfrm>
          <a:off x="7816056" y="3662301"/>
          <a:ext cx="885112" cy="708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8793"/>
              </a:lnTo>
              <a:lnTo>
                <a:pt x="885112" y="708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084A0-A7D5-497A-803A-97103168FDD2}">
      <dsp:nvSpPr>
        <dsp:cNvPr id="0" name=""/>
        <dsp:cNvSpPr/>
      </dsp:nvSpPr>
      <dsp:spPr>
        <a:xfrm>
          <a:off x="7433671" y="3662301"/>
          <a:ext cx="382384" cy="736924"/>
        </a:xfrm>
        <a:custGeom>
          <a:avLst/>
          <a:gdLst/>
          <a:ahLst/>
          <a:cxnLst/>
          <a:rect l="0" t="0" r="0" b="0"/>
          <a:pathLst>
            <a:path>
              <a:moveTo>
                <a:pt x="382384" y="0"/>
              </a:moveTo>
              <a:lnTo>
                <a:pt x="382384" y="736924"/>
              </a:lnTo>
              <a:lnTo>
                <a:pt x="0" y="736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1AEB2-CD57-4AE9-9CCE-AD8366457638}">
      <dsp:nvSpPr>
        <dsp:cNvPr id="0" name=""/>
        <dsp:cNvSpPr/>
      </dsp:nvSpPr>
      <dsp:spPr>
        <a:xfrm>
          <a:off x="8144011" y="1945529"/>
          <a:ext cx="512783" cy="129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783" y="1296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4DFE8-0FDA-4137-ABBE-2E094F8DE554}">
      <dsp:nvSpPr>
        <dsp:cNvPr id="0" name=""/>
        <dsp:cNvSpPr/>
      </dsp:nvSpPr>
      <dsp:spPr>
        <a:xfrm>
          <a:off x="5877682" y="995376"/>
          <a:ext cx="22663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6328" y="45720"/>
              </a:lnTo>
              <a:lnTo>
                <a:pt x="2266328" y="109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56F2-C8BB-4F6A-9030-464C190D3902}">
      <dsp:nvSpPr>
        <dsp:cNvPr id="0" name=""/>
        <dsp:cNvSpPr/>
      </dsp:nvSpPr>
      <dsp:spPr>
        <a:xfrm>
          <a:off x="2332069" y="1831904"/>
          <a:ext cx="1108581" cy="457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059"/>
              </a:lnTo>
              <a:lnTo>
                <a:pt x="1108581" y="4570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F1E4D-56C6-46A9-AAF1-62C8C81CB365}">
      <dsp:nvSpPr>
        <dsp:cNvPr id="0" name=""/>
        <dsp:cNvSpPr/>
      </dsp:nvSpPr>
      <dsp:spPr>
        <a:xfrm>
          <a:off x="1201393" y="2823883"/>
          <a:ext cx="1203483" cy="745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348"/>
              </a:lnTo>
              <a:lnTo>
                <a:pt x="1203483" y="745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D72D4-DC36-4F45-BE09-8ECD88FF77A3}">
      <dsp:nvSpPr>
        <dsp:cNvPr id="0" name=""/>
        <dsp:cNvSpPr/>
      </dsp:nvSpPr>
      <dsp:spPr>
        <a:xfrm>
          <a:off x="1201393" y="2823883"/>
          <a:ext cx="494152" cy="843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152" y="843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F5FCA-9FC5-4300-91EC-28F3BA8B8E17}">
      <dsp:nvSpPr>
        <dsp:cNvPr id="0" name=""/>
        <dsp:cNvSpPr/>
      </dsp:nvSpPr>
      <dsp:spPr>
        <a:xfrm>
          <a:off x="2042132" y="1831904"/>
          <a:ext cx="289937" cy="571609"/>
        </a:xfrm>
        <a:custGeom>
          <a:avLst/>
          <a:gdLst/>
          <a:ahLst/>
          <a:cxnLst/>
          <a:rect l="0" t="0" r="0" b="0"/>
          <a:pathLst>
            <a:path>
              <a:moveTo>
                <a:pt x="289937" y="0"/>
              </a:moveTo>
              <a:lnTo>
                <a:pt x="289937" y="571609"/>
              </a:lnTo>
              <a:lnTo>
                <a:pt x="0" y="571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0F5A8-4863-4DDD-B46F-C5A1CF9BFEA0}">
      <dsp:nvSpPr>
        <dsp:cNvPr id="0" name=""/>
        <dsp:cNvSpPr/>
      </dsp:nvSpPr>
      <dsp:spPr>
        <a:xfrm>
          <a:off x="2332069" y="945445"/>
          <a:ext cx="3545613" cy="91440"/>
        </a:xfrm>
        <a:custGeom>
          <a:avLst/>
          <a:gdLst/>
          <a:ahLst/>
          <a:cxnLst/>
          <a:rect l="0" t="0" r="0" b="0"/>
          <a:pathLst>
            <a:path>
              <a:moveTo>
                <a:pt x="3545613" y="95651"/>
              </a:move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A79AF-234B-4945-B255-5CFC897F6A6B}">
      <dsp:nvSpPr>
        <dsp:cNvPr id="0" name=""/>
        <dsp:cNvSpPr/>
      </dsp:nvSpPr>
      <dsp:spPr>
        <a:xfrm>
          <a:off x="5036944" y="200358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اسم</a:t>
          </a:r>
          <a:endParaRPr lang="en-US" sz="16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5036944" y="200358"/>
        <a:ext cx="1681477" cy="840738"/>
      </dsp:txXfrm>
    </dsp:sp>
    <dsp:sp modelId="{499C9100-3E9D-44D5-A2DF-8689A4557820}">
      <dsp:nvSpPr>
        <dsp:cNvPr id="0" name=""/>
        <dsp:cNvSpPr/>
      </dsp:nvSpPr>
      <dsp:spPr>
        <a:xfrm>
          <a:off x="1491330" y="991165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ایک سے زیادہ</a:t>
          </a:r>
          <a:endParaRPr lang="en-US" sz="16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1491330" y="991165"/>
        <a:ext cx="1681477" cy="840738"/>
      </dsp:txXfrm>
    </dsp:sp>
    <dsp:sp modelId="{FEB4DB81-6021-421E-A206-89E25157AF4A}">
      <dsp:nvSpPr>
        <dsp:cNvPr id="0" name=""/>
        <dsp:cNvSpPr/>
      </dsp:nvSpPr>
      <dsp:spPr>
        <a:xfrm>
          <a:off x="360654" y="1983144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ایک کے لیے وضع</a:t>
          </a:r>
        </a:p>
      </dsp:txBody>
      <dsp:txXfrm>
        <a:off x="360654" y="1983144"/>
        <a:ext cx="1681477" cy="840738"/>
      </dsp:txXfrm>
    </dsp:sp>
    <dsp:sp modelId="{2F871635-87CC-4666-B7D3-AA9623D57179}">
      <dsp:nvSpPr>
        <dsp:cNvPr id="0" name=""/>
        <dsp:cNvSpPr/>
      </dsp:nvSpPr>
      <dsp:spPr>
        <a:xfrm>
          <a:off x="14068" y="3289631"/>
          <a:ext cx="1681477" cy="75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پہلا نہیں چھوڑا گیا کبھی پہلے میں تو حقیقت ورنہ مجاز</a:t>
          </a:r>
          <a:endParaRPr lang="en-US" sz="15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14068" y="3289631"/>
        <a:ext cx="1681477" cy="756151"/>
      </dsp:txXfrm>
    </dsp:sp>
    <dsp:sp modelId="{DA3A1D3B-9837-495D-93B7-9E2FE2B87389}">
      <dsp:nvSpPr>
        <dsp:cNvPr id="0" name=""/>
        <dsp:cNvSpPr/>
      </dsp:nvSpPr>
      <dsp:spPr>
        <a:xfrm>
          <a:off x="2404877" y="3148862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دوسرے میں استعمال، پہلا چھوڑدیا گیا</a:t>
          </a:r>
          <a:b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منقول</a:t>
          </a:r>
          <a:endParaRPr lang="en-US" sz="15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2404877" y="3148862"/>
        <a:ext cx="1681477" cy="840738"/>
      </dsp:txXfrm>
    </dsp:sp>
    <dsp:sp modelId="{A88853BD-6518-4273-B677-644DDF4C2A85}">
      <dsp:nvSpPr>
        <dsp:cNvPr id="0" name=""/>
        <dsp:cNvSpPr/>
      </dsp:nvSpPr>
      <dsp:spPr>
        <a:xfrm>
          <a:off x="3440650" y="1868593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ہر ایک کے لیے الگ الگ وضع</a:t>
          </a:r>
          <a:b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مشترک</a:t>
          </a:r>
          <a:endParaRPr lang="en-US" sz="15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3440650" y="1868593"/>
        <a:ext cx="1681477" cy="840738"/>
      </dsp:txXfrm>
    </dsp:sp>
    <dsp:sp modelId="{9BE90FA1-2FB0-4A86-B8D2-65B5180E86FB}">
      <dsp:nvSpPr>
        <dsp:cNvPr id="0" name=""/>
        <dsp:cNvSpPr/>
      </dsp:nvSpPr>
      <dsp:spPr>
        <a:xfrm>
          <a:off x="7303273" y="1104791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ایک معنی</a:t>
          </a:r>
          <a:endParaRPr lang="en-US" sz="16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7303273" y="1104791"/>
        <a:ext cx="1681477" cy="840738"/>
      </dsp:txXfrm>
    </dsp:sp>
    <dsp:sp modelId="{D794F61A-1AE9-4F25-8A23-FB2283C36575}">
      <dsp:nvSpPr>
        <dsp:cNvPr id="0" name=""/>
        <dsp:cNvSpPr/>
      </dsp:nvSpPr>
      <dsp:spPr>
        <a:xfrm>
          <a:off x="6975317" y="2821562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غیر معین مشخص کلی</a:t>
          </a:r>
          <a:endParaRPr lang="en-US" sz="16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6975317" y="2821562"/>
        <a:ext cx="1681477" cy="840738"/>
      </dsp:txXfrm>
    </dsp:sp>
    <dsp:sp modelId="{2E2D9E52-5950-4675-9DC9-0B5160300129}">
      <dsp:nvSpPr>
        <dsp:cNvPr id="0" name=""/>
        <dsp:cNvSpPr/>
      </dsp:nvSpPr>
      <dsp:spPr>
        <a:xfrm>
          <a:off x="5752194" y="3978856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کلی مشکک</a:t>
          </a:r>
          <a:endParaRPr lang="en-US" sz="15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5752194" y="3978856"/>
        <a:ext cx="1681477" cy="840738"/>
      </dsp:txXfrm>
    </dsp:sp>
    <dsp:sp modelId="{F1861A99-94E8-4547-B4E4-1C3D6D078D2B}">
      <dsp:nvSpPr>
        <dsp:cNvPr id="0" name=""/>
        <dsp:cNvSpPr/>
      </dsp:nvSpPr>
      <dsp:spPr>
        <a:xfrm>
          <a:off x="8701169" y="3950725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علی سبیل الاستواء</a:t>
          </a:r>
          <a:b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sz="15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کلی متواطی</a:t>
          </a:r>
          <a:endParaRPr lang="en-US" sz="15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8701169" y="3950725"/>
        <a:ext cx="1681477" cy="840738"/>
      </dsp:txXfrm>
    </dsp:sp>
    <dsp:sp modelId="{2FF291C5-7182-43EB-8289-CA0B84F986F4}">
      <dsp:nvSpPr>
        <dsp:cNvPr id="0" name=""/>
        <dsp:cNvSpPr/>
      </dsp:nvSpPr>
      <dsp:spPr>
        <a:xfrm>
          <a:off x="9164713" y="2075970"/>
          <a:ext cx="1681477" cy="84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6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معین مشخص</a:t>
          </a:r>
          <a:br>
            <a:rPr lang="ur-PK" sz="16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</a:br>
          <a:r>
            <a:rPr lang="ur-PK" sz="1600" kern="1200" dirty="0">
              <a:latin typeface="Jameel Noori Nastaleeq" panose="02000503000000020004" pitchFamily="2" charset="-78"/>
              <a:cs typeface="Jameel Noori Nastaleeq" panose="02000503000000020004" pitchFamily="2" charset="-78"/>
            </a:rPr>
            <a:t>علم جزء حقیقی</a:t>
          </a:r>
          <a:endParaRPr lang="en-US" sz="1600" kern="1200" dirty="0">
            <a:latin typeface="Jameel Noori Nastaleeq" panose="02000503000000020004" pitchFamily="2" charset="-78"/>
            <a:cs typeface="Jameel Noori Nastaleeq" panose="02000503000000020004" pitchFamily="2" charset="-78"/>
          </a:endParaRPr>
        </a:p>
      </dsp:txBody>
      <dsp:txXfrm>
        <a:off x="9164713" y="2075970"/>
        <a:ext cx="1681477" cy="84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481F-8465-DA78-C318-7FE744DD9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5013-1915-16F1-B560-B8B799F3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258B-ACD6-2212-54F3-C385BD89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A18A-922B-1EEA-73BB-53DB7373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CC39-6AA3-20CC-1F58-6EAF7CDB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66C3-3DD1-1F64-157F-339477F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1CA8A-BB36-02C5-9A46-507A2E07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37CB-DE83-0333-089D-6EE49ABF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A5A4-0B12-133D-9730-D8D78C28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F0D0-1FC2-8C99-5AAF-EB3B5750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99DCA-5BB7-04DE-CE2A-E3CB073CB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E9306-A41A-C600-AC17-3CCE5ABB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A90D-02C8-EC10-76EE-788212E1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9FD4-DA72-E129-AEA0-B7B715C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4F3F-2690-E30E-BCE7-CF8E8C86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E1AC-EFB0-8998-013C-D5C3D1E7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F4C9-9D65-0662-F516-FA295F94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581D-DEA0-CA62-A714-FC2E46F8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01B7-492A-DA27-4A5C-FD52E633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CB0E-FB34-3D92-945A-BD24623C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82EE-C025-F510-C2B6-EDD36731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7FC-ABDA-59AA-A448-7E860C40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02D9-533E-921D-EFB5-20F579B0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270A-803F-10F1-5702-A9DE61F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FBD5-ED12-89D6-C8F1-6D3FECC8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A3B1-A657-1088-B179-062FED56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FF67-CA38-6375-753C-04FFAAA6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2E6B5-EE43-15E0-A768-8FA561480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30C1-EF14-B8A1-5AC0-56FBDD4A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F581-ACF9-DA52-DAE7-4E333FE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EBE2C-C1B6-EFE7-5426-4EB1F99B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9EAD-ADD1-EB44-58E6-00A7C01E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DF99-66C3-6FD9-E1FD-40FEEAFE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8E4EA-18FB-632F-C09B-86777DC8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F2468-8582-4BB6-C8C9-CF240577B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E61B-90EB-F11A-3FED-B90A3D7E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5F7C2-84EF-4BBD-858B-221FDCED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0986F-7D55-03AA-CA40-77AA7BA8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86955-C35E-133E-CD10-E46FCE5B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237D-8E69-4403-4C97-FECAE414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E737C-C557-9B2E-A0C8-49F0397B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7BBA-AAD1-2617-8564-053967F9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110C5-8E32-8C49-753F-D0A8CC70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B24C8-740D-C8F8-8386-E27784F0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EA529-1A37-D055-F8C2-BAAADD73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60A5-31E3-248F-E556-27AE003B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B900-2763-1B0F-C3C9-B54A4ABA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9379-B6E1-4FB6-D0DB-55D85107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D9743-B769-8F5B-4FB9-3FBEE1B3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E95D8-3484-1BC0-A787-B9B2DEF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9B4-F967-10CA-388B-C797602C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C687-2B45-1646-F870-85589D68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8316-C980-95FB-F170-F3FB372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125EB-E9B2-1622-E5A7-8994F0EE8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6C60-C034-6CAD-D72E-A5650D0BD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0038D-132F-B35C-F7E9-2E851F39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0CCDD-D917-6454-52D7-1474AAD9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3372-ED0B-40FF-E79F-F36C3C12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EFB3A-63EE-91A4-0454-8D887EA0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C34B-BBEE-020D-E5C9-CFED8CEA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BD3E-1D37-398D-A83C-7DD98F05C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B4D0-E7ED-4706-AD5F-20DBCD904C2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B112-0C6A-1143-AE47-C0A3C2113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6756A-62AE-37F8-3AC2-51C9E7CD3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81C2-8C79-4B4F-9CA6-F3244F50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1DC28E-2265-2CD3-49C5-B147C0986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250441"/>
              </p:ext>
            </p:extLst>
          </p:nvPr>
        </p:nvGraphicFramePr>
        <p:xfrm>
          <a:off x="858129" y="719666"/>
          <a:ext cx="10846191" cy="5357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34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Jameel Noori Nastaleeq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Siddiqui</dc:creator>
  <cp:lastModifiedBy>Zia Siddiqui</cp:lastModifiedBy>
  <cp:revision>10</cp:revision>
  <dcterms:created xsi:type="dcterms:W3CDTF">2023-07-23T15:24:10Z</dcterms:created>
  <dcterms:modified xsi:type="dcterms:W3CDTF">2023-07-23T15:34:05Z</dcterms:modified>
</cp:coreProperties>
</file>