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B0FD6-4CC2-4C21-B7EA-45037CB56F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C4C9-F4EE-47D6-B03D-66657142671E}">
      <dgm:prSet phldrT="[Text]"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مرکب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3999E68C-7FBA-4776-BD18-4AFDB41091CE}" type="parTrans" cxnId="{D18ABDEE-783B-44B7-9789-576AC8D694F3}">
      <dgm:prSet/>
      <dgm:spPr/>
      <dgm:t>
        <a:bodyPr/>
        <a:lstStyle/>
        <a:p>
          <a:endParaRPr lang="en-US"/>
        </a:p>
      </dgm:t>
    </dgm:pt>
    <dgm:pt modelId="{DAFC5C2A-332B-4C75-8DFD-409E4E478F24}" type="sibTrans" cxnId="{D18ABDEE-783B-44B7-9789-576AC8D694F3}">
      <dgm:prSet/>
      <dgm:spPr/>
      <dgm:t>
        <a:bodyPr/>
        <a:lstStyle/>
        <a:p>
          <a:endParaRPr lang="en-US"/>
        </a:p>
      </dgm:t>
    </dgm:pt>
    <dgm:pt modelId="{A1F549BF-4014-4947-A748-C0C9CA7669E2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تام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EBB49DF9-F888-4350-8618-B6BF01269496}" type="parTrans" cxnId="{4E2B0489-5B9B-4F96-86B6-022C1DCE7AFC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8F48BDAF-8AC8-4856-9B7C-8717840A5D59}" type="sibTrans" cxnId="{4E2B0489-5B9B-4F96-86B6-022C1DCE7AFC}">
      <dgm:prSet/>
      <dgm:spPr/>
      <dgm:t>
        <a:bodyPr/>
        <a:lstStyle/>
        <a:p>
          <a:endParaRPr lang="en-US"/>
        </a:p>
      </dgm:t>
    </dgm:pt>
    <dgm:pt modelId="{DE51C07A-1CF7-4EFF-B6CE-91C4F387560E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تام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18EA1187-6D19-4D2A-A35F-47ABCA3C5BBF}" type="parTrans" cxnId="{76F26C0B-4C3E-44E5-9D90-40B27A987861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109F973A-FE2F-4526-9331-C68FE8C31FEA}" type="sibTrans" cxnId="{76F26C0B-4C3E-44E5-9D90-40B27A987861}">
      <dgm:prSet/>
      <dgm:spPr/>
      <dgm:t>
        <a:bodyPr/>
        <a:lstStyle/>
        <a:p>
          <a:endParaRPr lang="en-US"/>
        </a:p>
      </dgm:t>
    </dgm:pt>
    <dgm:pt modelId="{DE393F48-5676-4650-ADA7-D37185A33B04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انشاء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AF078FB0-85FB-4335-AE0D-1DABA37E6559}" type="parTrans" cxnId="{8CA4C290-F27A-460D-8471-050AB071AF2D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CD0B6483-BF5B-498D-80A4-ADBC8FC2CBD0}" type="sibTrans" cxnId="{8CA4C290-F27A-460D-8471-050AB071AF2D}">
      <dgm:prSet/>
      <dgm:spPr/>
      <dgm:t>
        <a:bodyPr/>
        <a:lstStyle/>
        <a:p>
          <a:endParaRPr lang="en-US"/>
        </a:p>
      </dgm:t>
    </dgm:pt>
    <dgm:pt modelId="{29C27B60-BD44-465A-BDEE-C17A9D2EE7E6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خبروقضیہ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78319206-5ED5-4484-A21A-100929EDDB84}" type="parTrans" cxnId="{AC042002-4BB3-4731-A299-27CD026DA6B1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EAAECA06-621C-47CC-926C-33C7EC902B0C}" type="sibTrans" cxnId="{AC042002-4BB3-4731-A299-27CD026DA6B1}">
      <dgm:prSet/>
      <dgm:spPr/>
      <dgm:t>
        <a:bodyPr/>
        <a:lstStyle/>
        <a:p>
          <a:endParaRPr lang="en-US"/>
        </a:p>
      </dgm:t>
    </dgm:pt>
    <dgm:pt modelId="{A1A1D931-84F3-4487-93E6-713D926CC463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تقییدی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4250E55A-2F49-4AE2-B8E9-1B8D7849A487}" type="parTrans" cxnId="{3B044454-3785-4FD1-9CD2-92DC5EBB4DAE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47A1826E-DC14-430E-A265-F30AE8C44174}" type="sibTrans" cxnId="{3B044454-3785-4FD1-9CD2-92DC5EBB4DAE}">
      <dgm:prSet/>
      <dgm:spPr/>
      <dgm:t>
        <a:bodyPr/>
        <a:lstStyle/>
        <a:p>
          <a:endParaRPr lang="en-US"/>
        </a:p>
      </dgm:t>
    </dgm:pt>
    <dgm:pt modelId="{8C5CEBB5-7573-4A99-A8AD-0672F25FB093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تقییدی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76B9464E-C25D-44FE-AE14-90D6FE8B9D98}" type="parTrans" cxnId="{B3E59483-FAC8-4FD6-9D8D-94F97335F8D7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384EF41A-CB23-49D6-A2EC-526D26E6B7D6}" type="sibTrans" cxnId="{B3E59483-FAC8-4FD6-9D8D-94F97335F8D7}">
      <dgm:prSet/>
      <dgm:spPr/>
      <dgm:t>
        <a:bodyPr/>
        <a:lstStyle/>
        <a:p>
          <a:endParaRPr lang="en-US"/>
        </a:p>
      </dgm:t>
    </dgm:pt>
    <dgm:pt modelId="{7034D72A-6563-470E-8F1C-A6CFB9F38F84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دلالت غیر وضعی (تنبیہ)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A66A1DC0-B02F-4B79-9810-F6D8F31E8554}" type="parTrans" cxnId="{4EA2AA1E-310A-46DA-BB6B-8FED011C85D3}">
      <dgm:prSet/>
      <dgm:spPr/>
      <dgm:t>
        <a:bodyPr/>
        <a:lstStyle/>
        <a:p>
          <a:endParaRPr lang="en-US" sz="24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744F49A3-77BD-451C-BC9F-7E58A1897838}" type="sibTrans" cxnId="{4EA2AA1E-310A-46DA-BB6B-8FED011C85D3}">
      <dgm:prSet/>
      <dgm:spPr/>
      <dgm:t>
        <a:bodyPr/>
        <a:lstStyle/>
        <a:p>
          <a:endParaRPr lang="en-US"/>
        </a:p>
      </dgm:t>
    </dgm:pt>
    <dgm:pt modelId="{4A187961-8382-4BB6-BF1C-FDACCB384A07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دلالت وضعی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52D32B2A-932E-445F-ACD5-377D15CDCEEB}" type="parTrans" cxnId="{19BAC980-05E3-437C-AE61-88120056993A}">
      <dgm:prSet/>
      <dgm:spPr/>
      <dgm:t>
        <a:bodyPr/>
        <a:lstStyle/>
        <a:p>
          <a:endParaRPr lang="en-US"/>
        </a:p>
      </dgm:t>
    </dgm:pt>
    <dgm:pt modelId="{5C94AC3F-CE21-4E2D-B029-BF082F5D9189}" type="sibTrans" cxnId="{19BAC980-05E3-437C-AE61-88120056993A}">
      <dgm:prSet/>
      <dgm:spPr/>
      <dgm:t>
        <a:bodyPr/>
        <a:lstStyle/>
        <a:p>
          <a:endParaRPr lang="en-US"/>
        </a:p>
      </dgm:t>
    </dgm:pt>
    <dgm:pt modelId="{965D521E-1B7F-4AF6-8F03-8079FB4431E8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امر، نہی، سوال و دعا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CE3F5D7D-A807-46D6-A41E-93E86398357E}" type="parTrans" cxnId="{8DFA7B3D-CDED-48A1-9F21-3C41662F1DF1}">
      <dgm:prSet/>
      <dgm:spPr/>
      <dgm:t>
        <a:bodyPr/>
        <a:lstStyle/>
        <a:p>
          <a:endParaRPr lang="en-US"/>
        </a:p>
      </dgm:t>
    </dgm:pt>
    <dgm:pt modelId="{07CCB2F7-7A22-490F-A2AB-6F6621C0AFFF}" type="sibTrans" cxnId="{8DFA7B3D-CDED-48A1-9F21-3C41662F1DF1}">
      <dgm:prSet/>
      <dgm:spPr/>
      <dgm:t>
        <a:bodyPr/>
        <a:lstStyle/>
        <a:p>
          <a:endParaRPr lang="en-US"/>
        </a:p>
      </dgm:t>
    </dgm:pt>
    <dgm:pt modelId="{A8BA53C5-17FE-425C-AE49-C2B9AAD19982}" type="asst">
      <dgm:prSet custT="1"/>
      <dgm:spPr/>
      <dgm:t>
        <a:bodyPr/>
        <a:lstStyle/>
        <a:p>
          <a:r>
            <a:rPr lang="ur-PK" sz="24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تمنی، ترجی، نداء،تعجب، قسم</a:t>
          </a:r>
          <a:endParaRPr lang="en-US" sz="24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180E0653-DA4F-4FC1-A26A-95BF17DCD7F5}" type="parTrans" cxnId="{90F60750-DAC5-415B-852C-8B8E2EDC83F0}">
      <dgm:prSet/>
      <dgm:spPr/>
      <dgm:t>
        <a:bodyPr/>
        <a:lstStyle/>
        <a:p>
          <a:endParaRPr lang="en-US"/>
        </a:p>
      </dgm:t>
    </dgm:pt>
    <dgm:pt modelId="{BED6623E-01DA-4CF1-BA41-B7F17588220B}" type="sibTrans" cxnId="{90F60750-DAC5-415B-852C-8B8E2EDC83F0}">
      <dgm:prSet/>
      <dgm:spPr/>
      <dgm:t>
        <a:bodyPr/>
        <a:lstStyle/>
        <a:p>
          <a:endParaRPr lang="en-US"/>
        </a:p>
      </dgm:t>
    </dgm:pt>
    <dgm:pt modelId="{053478F5-5E8B-4BE3-A720-2BAE31E621DF}" type="pres">
      <dgm:prSet presAssocID="{BFBB0FD6-4CC2-4C21-B7EA-45037CB56F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8FA321-B108-4900-B9DE-762B50FD35A8}" type="pres">
      <dgm:prSet presAssocID="{0DF8C4C9-F4EE-47D6-B03D-66657142671E}" presName="hierRoot1" presStyleCnt="0">
        <dgm:presLayoutVars>
          <dgm:hierBranch val="init"/>
        </dgm:presLayoutVars>
      </dgm:prSet>
      <dgm:spPr/>
    </dgm:pt>
    <dgm:pt modelId="{40D3117F-97F7-4365-8782-ACA016025E60}" type="pres">
      <dgm:prSet presAssocID="{0DF8C4C9-F4EE-47D6-B03D-66657142671E}" presName="rootComposite1" presStyleCnt="0"/>
      <dgm:spPr/>
    </dgm:pt>
    <dgm:pt modelId="{5C8504AE-7F94-430F-BDEA-DF1212571709}" type="pres">
      <dgm:prSet presAssocID="{0DF8C4C9-F4EE-47D6-B03D-66657142671E}" presName="rootText1" presStyleLbl="node0" presStyleIdx="0" presStyleCnt="1" custLinFactNeighborX="62103" custLinFactNeighborY="-79492">
        <dgm:presLayoutVars>
          <dgm:chPref val="3"/>
        </dgm:presLayoutVars>
      </dgm:prSet>
      <dgm:spPr/>
    </dgm:pt>
    <dgm:pt modelId="{0FB3AB6A-59E6-4E9B-8B49-30CBFF99483C}" type="pres">
      <dgm:prSet presAssocID="{0DF8C4C9-F4EE-47D6-B03D-66657142671E}" presName="rootConnector1" presStyleLbl="node1" presStyleIdx="0" presStyleCnt="0"/>
      <dgm:spPr/>
    </dgm:pt>
    <dgm:pt modelId="{77DDDC9F-5DD8-4A78-B54B-6B80224DA241}" type="pres">
      <dgm:prSet presAssocID="{0DF8C4C9-F4EE-47D6-B03D-66657142671E}" presName="hierChild2" presStyleCnt="0"/>
      <dgm:spPr/>
    </dgm:pt>
    <dgm:pt modelId="{24E5E774-9353-4050-94C6-0DA9069414AA}" type="pres">
      <dgm:prSet presAssocID="{0DF8C4C9-F4EE-47D6-B03D-66657142671E}" presName="hierChild3" presStyleCnt="0"/>
      <dgm:spPr/>
    </dgm:pt>
    <dgm:pt modelId="{6E1C845E-6F96-4C2A-A33C-806261F8BC37}" type="pres">
      <dgm:prSet presAssocID="{EBB49DF9-F888-4350-8618-B6BF01269496}" presName="Name111" presStyleLbl="parChTrans1D2" presStyleIdx="0" presStyleCnt="2"/>
      <dgm:spPr/>
    </dgm:pt>
    <dgm:pt modelId="{D61E6108-7839-434A-B069-A48976F2CD54}" type="pres">
      <dgm:prSet presAssocID="{A1F549BF-4014-4947-A748-C0C9CA7669E2}" presName="hierRoot3" presStyleCnt="0">
        <dgm:presLayoutVars>
          <dgm:hierBranch val="init"/>
        </dgm:presLayoutVars>
      </dgm:prSet>
      <dgm:spPr/>
    </dgm:pt>
    <dgm:pt modelId="{4B61F635-5C53-4E20-8A3B-21BE3E90BB1C}" type="pres">
      <dgm:prSet presAssocID="{A1F549BF-4014-4947-A748-C0C9CA7669E2}" presName="rootComposite3" presStyleCnt="0"/>
      <dgm:spPr/>
    </dgm:pt>
    <dgm:pt modelId="{D018F02A-241F-49C6-B1A5-1D825EFCA77E}" type="pres">
      <dgm:prSet presAssocID="{A1F549BF-4014-4947-A748-C0C9CA7669E2}" presName="rootText3" presStyleLbl="asst1" presStyleIdx="0" presStyleCnt="10" custLinFactY="-19237" custLinFactNeighborX="19874" custLinFactNeighborY="-100000">
        <dgm:presLayoutVars>
          <dgm:chPref val="3"/>
        </dgm:presLayoutVars>
      </dgm:prSet>
      <dgm:spPr/>
    </dgm:pt>
    <dgm:pt modelId="{99D9E730-68AC-4F78-BF04-3350B80CA955}" type="pres">
      <dgm:prSet presAssocID="{A1F549BF-4014-4947-A748-C0C9CA7669E2}" presName="rootConnector3" presStyleLbl="asst1" presStyleIdx="0" presStyleCnt="10"/>
      <dgm:spPr/>
    </dgm:pt>
    <dgm:pt modelId="{8C1EA5F6-54D6-40A0-BCFA-61A0924D913E}" type="pres">
      <dgm:prSet presAssocID="{A1F549BF-4014-4947-A748-C0C9CA7669E2}" presName="hierChild6" presStyleCnt="0"/>
      <dgm:spPr/>
    </dgm:pt>
    <dgm:pt modelId="{69FDAB13-CB23-4BAB-BCA1-B68A9D0A4DE9}" type="pres">
      <dgm:prSet presAssocID="{A1F549BF-4014-4947-A748-C0C9CA7669E2}" presName="hierChild7" presStyleCnt="0"/>
      <dgm:spPr/>
    </dgm:pt>
    <dgm:pt modelId="{EB66125F-2915-434A-ADD5-42C0B7DBDB3F}" type="pres">
      <dgm:prSet presAssocID="{4250E55A-2F49-4AE2-B8E9-1B8D7849A487}" presName="Name111" presStyleLbl="parChTrans1D3" presStyleIdx="0" presStyleCnt="4"/>
      <dgm:spPr/>
    </dgm:pt>
    <dgm:pt modelId="{71E17B87-62C2-4D60-87A7-403141DB39F3}" type="pres">
      <dgm:prSet presAssocID="{A1A1D931-84F3-4487-93E6-713D926CC463}" presName="hierRoot3" presStyleCnt="0">
        <dgm:presLayoutVars>
          <dgm:hierBranch val="init"/>
        </dgm:presLayoutVars>
      </dgm:prSet>
      <dgm:spPr/>
    </dgm:pt>
    <dgm:pt modelId="{EC52A495-652E-4E70-B19A-9E799EF9DE18}" type="pres">
      <dgm:prSet presAssocID="{A1A1D931-84F3-4487-93E6-713D926CC463}" presName="rootComposite3" presStyleCnt="0"/>
      <dgm:spPr/>
    </dgm:pt>
    <dgm:pt modelId="{982D685F-F1AD-4658-93C5-A0EF925C3325}" type="pres">
      <dgm:prSet presAssocID="{A1A1D931-84F3-4487-93E6-713D926CC463}" presName="rootText3" presStyleLbl="asst1" presStyleIdx="1" presStyleCnt="10" custLinFactY="-5046" custLinFactNeighborX="2484" custLinFactNeighborY="-100000">
        <dgm:presLayoutVars>
          <dgm:chPref val="3"/>
        </dgm:presLayoutVars>
      </dgm:prSet>
      <dgm:spPr/>
    </dgm:pt>
    <dgm:pt modelId="{F55CB679-8800-4E01-B847-5E94794677B0}" type="pres">
      <dgm:prSet presAssocID="{A1A1D931-84F3-4487-93E6-713D926CC463}" presName="rootConnector3" presStyleLbl="asst1" presStyleIdx="1" presStyleCnt="10"/>
      <dgm:spPr/>
    </dgm:pt>
    <dgm:pt modelId="{4D2BDF97-F203-4D40-948C-EA5597B12B30}" type="pres">
      <dgm:prSet presAssocID="{A1A1D931-84F3-4487-93E6-713D926CC463}" presName="hierChild6" presStyleCnt="0"/>
      <dgm:spPr/>
    </dgm:pt>
    <dgm:pt modelId="{DC560BDB-EA6B-44E2-A614-88C1408BCF38}" type="pres">
      <dgm:prSet presAssocID="{A1A1D931-84F3-4487-93E6-713D926CC463}" presName="hierChild7" presStyleCnt="0"/>
      <dgm:spPr/>
    </dgm:pt>
    <dgm:pt modelId="{2AC0F756-FA7F-430C-8B9E-B52E7BC6E624}" type="pres">
      <dgm:prSet presAssocID="{76B9464E-C25D-44FE-AE14-90D6FE8B9D98}" presName="Name111" presStyleLbl="parChTrans1D3" presStyleIdx="1" presStyleCnt="4"/>
      <dgm:spPr/>
    </dgm:pt>
    <dgm:pt modelId="{869B705E-BF16-4412-8636-EF62A1CD8AD2}" type="pres">
      <dgm:prSet presAssocID="{8C5CEBB5-7573-4A99-A8AD-0672F25FB093}" presName="hierRoot3" presStyleCnt="0">
        <dgm:presLayoutVars>
          <dgm:hierBranch val="init"/>
        </dgm:presLayoutVars>
      </dgm:prSet>
      <dgm:spPr/>
    </dgm:pt>
    <dgm:pt modelId="{DB450F26-B24E-47BB-B779-3FAE10551B34}" type="pres">
      <dgm:prSet presAssocID="{8C5CEBB5-7573-4A99-A8AD-0672F25FB093}" presName="rootComposite3" presStyleCnt="0"/>
      <dgm:spPr/>
    </dgm:pt>
    <dgm:pt modelId="{A9CFC477-4A6E-45A4-A758-1F706603C4D9}" type="pres">
      <dgm:prSet presAssocID="{8C5CEBB5-7573-4A99-A8AD-0672F25FB093}" presName="rootText3" presStyleLbl="asst1" presStyleIdx="2" presStyleCnt="10" custLinFactY="-2677" custLinFactNeighborX="25669" custLinFactNeighborY="-100000">
        <dgm:presLayoutVars>
          <dgm:chPref val="3"/>
        </dgm:presLayoutVars>
      </dgm:prSet>
      <dgm:spPr/>
    </dgm:pt>
    <dgm:pt modelId="{A044E84D-B654-4224-968E-28DE5C0464E2}" type="pres">
      <dgm:prSet presAssocID="{8C5CEBB5-7573-4A99-A8AD-0672F25FB093}" presName="rootConnector3" presStyleLbl="asst1" presStyleIdx="2" presStyleCnt="10"/>
      <dgm:spPr/>
    </dgm:pt>
    <dgm:pt modelId="{100F274C-29D4-4058-A393-D69F7711FEF2}" type="pres">
      <dgm:prSet presAssocID="{8C5CEBB5-7573-4A99-A8AD-0672F25FB093}" presName="hierChild6" presStyleCnt="0"/>
      <dgm:spPr/>
    </dgm:pt>
    <dgm:pt modelId="{1C24D85E-9C09-49D5-AF0B-CA5DC7B6E6CA}" type="pres">
      <dgm:prSet presAssocID="{8C5CEBB5-7573-4A99-A8AD-0672F25FB093}" presName="hierChild7" presStyleCnt="0"/>
      <dgm:spPr/>
    </dgm:pt>
    <dgm:pt modelId="{834D42F4-3F3B-4171-B28F-4F423F3E722F}" type="pres">
      <dgm:prSet presAssocID="{18EA1187-6D19-4D2A-A35F-47ABCA3C5BBF}" presName="Name111" presStyleLbl="parChTrans1D2" presStyleIdx="1" presStyleCnt="2"/>
      <dgm:spPr/>
    </dgm:pt>
    <dgm:pt modelId="{29A00C06-0839-4960-B1A8-BFFB14B42EEC}" type="pres">
      <dgm:prSet presAssocID="{DE51C07A-1CF7-4EFF-B6CE-91C4F387560E}" presName="hierRoot3" presStyleCnt="0">
        <dgm:presLayoutVars>
          <dgm:hierBranch val="init"/>
        </dgm:presLayoutVars>
      </dgm:prSet>
      <dgm:spPr/>
    </dgm:pt>
    <dgm:pt modelId="{E73DD51C-F48A-4F5F-BB82-D0523841A51C}" type="pres">
      <dgm:prSet presAssocID="{DE51C07A-1CF7-4EFF-B6CE-91C4F387560E}" presName="rootComposite3" presStyleCnt="0"/>
      <dgm:spPr/>
    </dgm:pt>
    <dgm:pt modelId="{1A1B12C7-35B5-4A1D-8369-6B1FE009DABD}" type="pres">
      <dgm:prSet presAssocID="{DE51C07A-1CF7-4EFF-B6CE-91C4F387560E}" presName="rootText3" presStyleLbl="asst1" presStyleIdx="3" presStyleCnt="10" custLinFactY="-20708" custLinFactNeighborX="-43319" custLinFactNeighborY="-100000">
        <dgm:presLayoutVars>
          <dgm:chPref val="3"/>
        </dgm:presLayoutVars>
      </dgm:prSet>
      <dgm:spPr/>
    </dgm:pt>
    <dgm:pt modelId="{356A9DCB-196D-429F-97E1-B6C79FE77746}" type="pres">
      <dgm:prSet presAssocID="{DE51C07A-1CF7-4EFF-B6CE-91C4F387560E}" presName="rootConnector3" presStyleLbl="asst1" presStyleIdx="3" presStyleCnt="10"/>
      <dgm:spPr/>
    </dgm:pt>
    <dgm:pt modelId="{6FDA9BCC-8D0E-4B6A-9936-AD59B6261E14}" type="pres">
      <dgm:prSet presAssocID="{DE51C07A-1CF7-4EFF-B6CE-91C4F387560E}" presName="hierChild6" presStyleCnt="0"/>
      <dgm:spPr/>
    </dgm:pt>
    <dgm:pt modelId="{D30BF705-C2C2-44CE-B119-5272C3621228}" type="pres">
      <dgm:prSet presAssocID="{DE51C07A-1CF7-4EFF-B6CE-91C4F387560E}" presName="hierChild7" presStyleCnt="0"/>
      <dgm:spPr/>
    </dgm:pt>
    <dgm:pt modelId="{A91C6E16-B9C3-4FE9-902A-A7B4CE81392D}" type="pres">
      <dgm:prSet presAssocID="{AF078FB0-85FB-4335-AE0D-1DABA37E6559}" presName="Name111" presStyleLbl="parChTrans1D3" presStyleIdx="2" presStyleCnt="4"/>
      <dgm:spPr/>
    </dgm:pt>
    <dgm:pt modelId="{64EAC00A-BC5F-44FD-8A32-B91BCE6A37A9}" type="pres">
      <dgm:prSet presAssocID="{DE393F48-5676-4650-ADA7-D37185A33B04}" presName="hierRoot3" presStyleCnt="0">
        <dgm:presLayoutVars>
          <dgm:hierBranch val="init"/>
        </dgm:presLayoutVars>
      </dgm:prSet>
      <dgm:spPr/>
    </dgm:pt>
    <dgm:pt modelId="{ED4DE28A-3317-4F34-B121-92A4E04D5AB9}" type="pres">
      <dgm:prSet presAssocID="{DE393F48-5676-4650-ADA7-D37185A33B04}" presName="rootComposite3" presStyleCnt="0"/>
      <dgm:spPr/>
    </dgm:pt>
    <dgm:pt modelId="{537EF36F-9CA2-46DE-8A56-6A72E4664D7D}" type="pres">
      <dgm:prSet presAssocID="{DE393F48-5676-4650-ADA7-D37185A33B04}" presName="rootText3" presStyleLbl="asst1" presStyleIdx="4" presStyleCnt="10">
        <dgm:presLayoutVars>
          <dgm:chPref val="3"/>
        </dgm:presLayoutVars>
      </dgm:prSet>
      <dgm:spPr/>
    </dgm:pt>
    <dgm:pt modelId="{92F4838A-EB86-46CF-83CD-AC790522B323}" type="pres">
      <dgm:prSet presAssocID="{DE393F48-5676-4650-ADA7-D37185A33B04}" presName="rootConnector3" presStyleLbl="asst1" presStyleIdx="4" presStyleCnt="10"/>
      <dgm:spPr/>
    </dgm:pt>
    <dgm:pt modelId="{971A46C1-9578-45E3-885E-D3B5A52F1777}" type="pres">
      <dgm:prSet presAssocID="{DE393F48-5676-4650-ADA7-D37185A33B04}" presName="hierChild6" presStyleCnt="0"/>
      <dgm:spPr/>
    </dgm:pt>
    <dgm:pt modelId="{C7BF63A5-A94D-4603-83C7-3C815B70EF61}" type="pres">
      <dgm:prSet presAssocID="{DE393F48-5676-4650-ADA7-D37185A33B04}" presName="hierChild7" presStyleCnt="0"/>
      <dgm:spPr/>
    </dgm:pt>
    <dgm:pt modelId="{B6B94AB7-5F1C-445E-90EE-0D7DFD7C9632}" type="pres">
      <dgm:prSet presAssocID="{A66A1DC0-B02F-4B79-9810-F6D8F31E8554}" presName="Name111" presStyleLbl="parChTrans1D4" presStyleIdx="0" presStyleCnt="4"/>
      <dgm:spPr/>
    </dgm:pt>
    <dgm:pt modelId="{E7A9E94C-8E8F-41EE-A74D-0BAADC183079}" type="pres">
      <dgm:prSet presAssocID="{7034D72A-6563-470E-8F1C-A6CFB9F38F84}" presName="hierRoot3" presStyleCnt="0">
        <dgm:presLayoutVars>
          <dgm:hierBranch val="init"/>
        </dgm:presLayoutVars>
      </dgm:prSet>
      <dgm:spPr/>
    </dgm:pt>
    <dgm:pt modelId="{B8CF3C1B-6E42-4597-9F7D-3B95E94E31A8}" type="pres">
      <dgm:prSet presAssocID="{7034D72A-6563-470E-8F1C-A6CFB9F38F84}" presName="rootComposite3" presStyleCnt="0"/>
      <dgm:spPr/>
    </dgm:pt>
    <dgm:pt modelId="{D2F80349-8940-4E10-8A1B-B16F29650D42}" type="pres">
      <dgm:prSet presAssocID="{7034D72A-6563-470E-8F1C-A6CFB9F38F84}" presName="rootText3" presStyleLbl="asst1" presStyleIdx="5" presStyleCnt="10" custScaleX="166376" custLinFactNeighborX="-6366" custLinFactNeighborY="6467">
        <dgm:presLayoutVars>
          <dgm:chPref val="3"/>
        </dgm:presLayoutVars>
      </dgm:prSet>
      <dgm:spPr/>
    </dgm:pt>
    <dgm:pt modelId="{5D0853D3-F1B8-4930-9C52-8189959F9FBB}" type="pres">
      <dgm:prSet presAssocID="{7034D72A-6563-470E-8F1C-A6CFB9F38F84}" presName="rootConnector3" presStyleLbl="asst1" presStyleIdx="5" presStyleCnt="10"/>
      <dgm:spPr/>
    </dgm:pt>
    <dgm:pt modelId="{13D7950E-8ADC-4C24-BFD4-079DA1DD8FE9}" type="pres">
      <dgm:prSet presAssocID="{7034D72A-6563-470E-8F1C-A6CFB9F38F84}" presName="hierChild6" presStyleCnt="0"/>
      <dgm:spPr/>
    </dgm:pt>
    <dgm:pt modelId="{BF28948E-A202-4C32-AFD8-BD5DBAE6D55E}" type="pres">
      <dgm:prSet presAssocID="{7034D72A-6563-470E-8F1C-A6CFB9F38F84}" presName="hierChild7" presStyleCnt="0"/>
      <dgm:spPr/>
    </dgm:pt>
    <dgm:pt modelId="{7DED9AA5-7BCA-40A1-ABB2-D3CB45F13532}" type="pres">
      <dgm:prSet presAssocID="{180E0653-DA4F-4FC1-A26A-95BF17DCD7F5}" presName="Name111" presStyleLbl="parChTrans1D4" presStyleIdx="1" presStyleCnt="4"/>
      <dgm:spPr/>
    </dgm:pt>
    <dgm:pt modelId="{57FC4B00-2963-4CB3-BFDC-CB007EBA6A99}" type="pres">
      <dgm:prSet presAssocID="{A8BA53C5-17FE-425C-AE49-C2B9AAD19982}" presName="hierRoot3" presStyleCnt="0">
        <dgm:presLayoutVars>
          <dgm:hierBranch val="init"/>
        </dgm:presLayoutVars>
      </dgm:prSet>
      <dgm:spPr/>
    </dgm:pt>
    <dgm:pt modelId="{4FBB32C5-3075-414D-A49E-0160B95C64CE}" type="pres">
      <dgm:prSet presAssocID="{A8BA53C5-17FE-425C-AE49-C2B9AAD19982}" presName="rootComposite3" presStyleCnt="0"/>
      <dgm:spPr/>
    </dgm:pt>
    <dgm:pt modelId="{ECB55DB6-ADDF-4844-95BD-91743C24ADEF}" type="pres">
      <dgm:prSet presAssocID="{A8BA53C5-17FE-425C-AE49-C2B9AAD19982}" presName="rootText3" presStyleLbl="asst1" presStyleIdx="6" presStyleCnt="10" custScaleX="169236" custLinFactNeighborX="53584" custLinFactNeighborY="24442">
        <dgm:presLayoutVars>
          <dgm:chPref val="3"/>
        </dgm:presLayoutVars>
      </dgm:prSet>
      <dgm:spPr/>
    </dgm:pt>
    <dgm:pt modelId="{B101CF9C-25C1-4883-8A63-181223776C57}" type="pres">
      <dgm:prSet presAssocID="{A8BA53C5-17FE-425C-AE49-C2B9AAD19982}" presName="rootConnector3" presStyleLbl="asst1" presStyleIdx="6" presStyleCnt="10"/>
      <dgm:spPr/>
    </dgm:pt>
    <dgm:pt modelId="{C30DFDFB-11CE-44E3-8EAC-B48A3FA10FD9}" type="pres">
      <dgm:prSet presAssocID="{A8BA53C5-17FE-425C-AE49-C2B9AAD19982}" presName="hierChild6" presStyleCnt="0"/>
      <dgm:spPr/>
    </dgm:pt>
    <dgm:pt modelId="{B6E1D72F-4A7F-4548-AB59-B53EAC72785C}" type="pres">
      <dgm:prSet presAssocID="{A8BA53C5-17FE-425C-AE49-C2B9AAD19982}" presName="hierChild7" presStyleCnt="0"/>
      <dgm:spPr/>
    </dgm:pt>
    <dgm:pt modelId="{9B44DAF5-5C80-4A1C-A15E-B09946423690}" type="pres">
      <dgm:prSet presAssocID="{52D32B2A-932E-445F-ACD5-377D15CDCEEB}" presName="Name111" presStyleLbl="parChTrans1D4" presStyleIdx="2" presStyleCnt="4"/>
      <dgm:spPr/>
    </dgm:pt>
    <dgm:pt modelId="{BB9AF4A1-22F4-4EF8-8717-6CE2BB791110}" type="pres">
      <dgm:prSet presAssocID="{4A187961-8382-4BB6-BF1C-FDACCB384A07}" presName="hierRoot3" presStyleCnt="0">
        <dgm:presLayoutVars>
          <dgm:hierBranch val="init"/>
        </dgm:presLayoutVars>
      </dgm:prSet>
      <dgm:spPr/>
    </dgm:pt>
    <dgm:pt modelId="{263E887F-7A1F-4824-9083-30B741F366B1}" type="pres">
      <dgm:prSet presAssocID="{4A187961-8382-4BB6-BF1C-FDACCB384A07}" presName="rootComposite3" presStyleCnt="0"/>
      <dgm:spPr/>
    </dgm:pt>
    <dgm:pt modelId="{DFA5C5AE-0C4A-4BB2-B75D-8C2BD2C2FC62}" type="pres">
      <dgm:prSet presAssocID="{4A187961-8382-4BB6-BF1C-FDACCB384A07}" presName="rootText3" presStyleLbl="asst1" presStyleIdx="7" presStyleCnt="10" custLinFactNeighborX="41498" custLinFactNeighborY="5266">
        <dgm:presLayoutVars>
          <dgm:chPref val="3"/>
        </dgm:presLayoutVars>
      </dgm:prSet>
      <dgm:spPr/>
    </dgm:pt>
    <dgm:pt modelId="{E9AE8B44-6656-4AAC-9F66-7F8C9E995B9B}" type="pres">
      <dgm:prSet presAssocID="{4A187961-8382-4BB6-BF1C-FDACCB384A07}" presName="rootConnector3" presStyleLbl="asst1" presStyleIdx="7" presStyleCnt="10"/>
      <dgm:spPr/>
    </dgm:pt>
    <dgm:pt modelId="{2D45D656-AFAD-4F62-9D34-53D5537F7B40}" type="pres">
      <dgm:prSet presAssocID="{4A187961-8382-4BB6-BF1C-FDACCB384A07}" presName="hierChild6" presStyleCnt="0"/>
      <dgm:spPr/>
    </dgm:pt>
    <dgm:pt modelId="{5665ED5B-2D2B-4095-BBA4-12DD3444FBDA}" type="pres">
      <dgm:prSet presAssocID="{4A187961-8382-4BB6-BF1C-FDACCB384A07}" presName="hierChild7" presStyleCnt="0"/>
      <dgm:spPr/>
    </dgm:pt>
    <dgm:pt modelId="{A15104D0-A1E1-4B73-9B6A-3FD70E1C6B1E}" type="pres">
      <dgm:prSet presAssocID="{CE3F5D7D-A807-46D6-A41E-93E86398357E}" presName="Name111" presStyleLbl="parChTrans1D4" presStyleIdx="3" presStyleCnt="4"/>
      <dgm:spPr/>
    </dgm:pt>
    <dgm:pt modelId="{ACD9E435-6485-430F-A8D7-58534E940151}" type="pres">
      <dgm:prSet presAssocID="{965D521E-1B7F-4AF6-8F03-8079FB4431E8}" presName="hierRoot3" presStyleCnt="0">
        <dgm:presLayoutVars>
          <dgm:hierBranch val="init"/>
        </dgm:presLayoutVars>
      </dgm:prSet>
      <dgm:spPr/>
    </dgm:pt>
    <dgm:pt modelId="{4D0A3EE2-FDE6-47E7-8C7F-4DC617B4AC87}" type="pres">
      <dgm:prSet presAssocID="{965D521E-1B7F-4AF6-8F03-8079FB4431E8}" presName="rootComposite3" presStyleCnt="0"/>
      <dgm:spPr/>
    </dgm:pt>
    <dgm:pt modelId="{98873008-89C1-4912-973D-C1620E909EE3}" type="pres">
      <dgm:prSet presAssocID="{965D521E-1B7F-4AF6-8F03-8079FB4431E8}" presName="rootText3" presStyleLbl="asst1" presStyleIdx="8" presStyleCnt="10" custScaleX="148074" custLinFactX="17697" custLinFactNeighborX="100000" custLinFactNeighborY="34404">
        <dgm:presLayoutVars>
          <dgm:chPref val="3"/>
        </dgm:presLayoutVars>
      </dgm:prSet>
      <dgm:spPr/>
    </dgm:pt>
    <dgm:pt modelId="{969EC444-F1FD-449D-B989-AD7DB4D4CDF0}" type="pres">
      <dgm:prSet presAssocID="{965D521E-1B7F-4AF6-8F03-8079FB4431E8}" presName="rootConnector3" presStyleLbl="asst1" presStyleIdx="8" presStyleCnt="10"/>
      <dgm:spPr/>
    </dgm:pt>
    <dgm:pt modelId="{99D502E2-19F2-4049-BFFB-B477331D84EF}" type="pres">
      <dgm:prSet presAssocID="{965D521E-1B7F-4AF6-8F03-8079FB4431E8}" presName="hierChild6" presStyleCnt="0"/>
      <dgm:spPr/>
    </dgm:pt>
    <dgm:pt modelId="{39558269-BB31-496D-BADC-66FA0261498F}" type="pres">
      <dgm:prSet presAssocID="{965D521E-1B7F-4AF6-8F03-8079FB4431E8}" presName="hierChild7" presStyleCnt="0"/>
      <dgm:spPr/>
    </dgm:pt>
    <dgm:pt modelId="{903CF58C-61DC-4CF7-9F55-B5941E77CA55}" type="pres">
      <dgm:prSet presAssocID="{78319206-5ED5-4484-A21A-100929EDDB84}" presName="Name111" presStyleLbl="parChTrans1D3" presStyleIdx="3" presStyleCnt="4"/>
      <dgm:spPr/>
    </dgm:pt>
    <dgm:pt modelId="{82FA3239-64F1-4956-9645-5DD30E118ECF}" type="pres">
      <dgm:prSet presAssocID="{29C27B60-BD44-465A-BDEE-C17A9D2EE7E6}" presName="hierRoot3" presStyleCnt="0">
        <dgm:presLayoutVars>
          <dgm:hierBranch val="init"/>
        </dgm:presLayoutVars>
      </dgm:prSet>
      <dgm:spPr/>
    </dgm:pt>
    <dgm:pt modelId="{2BE3C778-6380-45D0-993F-9410559377DA}" type="pres">
      <dgm:prSet presAssocID="{29C27B60-BD44-465A-BDEE-C17A9D2EE7E6}" presName="rootComposite3" presStyleCnt="0"/>
      <dgm:spPr/>
    </dgm:pt>
    <dgm:pt modelId="{E68BE5DE-75FD-4145-9286-D2DF2E2D667B}" type="pres">
      <dgm:prSet presAssocID="{29C27B60-BD44-465A-BDEE-C17A9D2EE7E6}" presName="rootText3" presStyleLbl="asst1" presStyleIdx="9" presStyleCnt="10">
        <dgm:presLayoutVars>
          <dgm:chPref val="3"/>
        </dgm:presLayoutVars>
      </dgm:prSet>
      <dgm:spPr/>
    </dgm:pt>
    <dgm:pt modelId="{563DC3E1-9317-4856-9501-BAC682BC6AB6}" type="pres">
      <dgm:prSet presAssocID="{29C27B60-BD44-465A-BDEE-C17A9D2EE7E6}" presName="rootConnector3" presStyleLbl="asst1" presStyleIdx="9" presStyleCnt="10"/>
      <dgm:spPr/>
    </dgm:pt>
    <dgm:pt modelId="{1E6CDAB9-681F-497E-A2F1-C0542452F593}" type="pres">
      <dgm:prSet presAssocID="{29C27B60-BD44-465A-BDEE-C17A9D2EE7E6}" presName="hierChild6" presStyleCnt="0"/>
      <dgm:spPr/>
    </dgm:pt>
    <dgm:pt modelId="{85D6D1BD-A2E1-4D95-942C-85605C477097}" type="pres">
      <dgm:prSet presAssocID="{29C27B60-BD44-465A-BDEE-C17A9D2EE7E6}" presName="hierChild7" presStyleCnt="0"/>
      <dgm:spPr/>
    </dgm:pt>
  </dgm:ptLst>
  <dgm:cxnLst>
    <dgm:cxn modelId="{AC042002-4BB3-4731-A299-27CD026DA6B1}" srcId="{DE51C07A-1CF7-4EFF-B6CE-91C4F387560E}" destId="{29C27B60-BD44-465A-BDEE-C17A9D2EE7E6}" srcOrd="1" destOrd="0" parTransId="{78319206-5ED5-4484-A21A-100929EDDB84}" sibTransId="{EAAECA06-621C-47CC-926C-33C7EC902B0C}"/>
    <dgm:cxn modelId="{76F26C0B-4C3E-44E5-9D90-40B27A987861}" srcId="{0DF8C4C9-F4EE-47D6-B03D-66657142671E}" destId="{DE51C07A-1CF7-4EFF-B6CE-91C4F387560E}" srcOrd="1" destOrd="0" parTransId="{18EA1187-6D19-4D2A-A35F-47ABCA3C5BBF}" sibTransId="{109F973A-FE2F-4526-9331-C68FE8C31FEA}"/>
    <dgm:cxn modelId="{79D85A0E-3D0C-4426-A266-A1B0B3C3E498}" type="presOf" srcId="{0DF8C4C9-F4EE-47D6-B03D-66657142671E}" destId="{5C8504AE-7F94-430F-BDEA-DF1212571709}" srcOrd="0" destOrd="0" presId="urn:microsoft.com/office/officeart/2005/8/layout/orgChart1"/>
    <dgm:cxn modelId="{C7528A1C-EC16-4F7D-ADA1-B4F0300A2C97}" type="presOf" srcId="{BFBB0FD6-4CC2-4C21-B7EA-45037CB56FBC}" destId="{053478F5-5E8B-4BE3-A720-2BAE31E621DF}" srcOrd="0" destOrd="0" presId="urn:microsoft.com/office/officeart/2005/8/layout/orgChart1"/>
    <dgm:cxn modelId="{4EA2AA1E-310A-46DA-BB6B-8FED011C85D3}" srcId="{DE393F48-5676-4650-ADA7-D37185A33B04}" destId="{7034D72A-6563-470E-8F1C-A6CFB9F38F84}" srcOrd="0" destOrd="0" parTransId="{A66A1DC0-B02F-4B79-9810-F6D8F31E8554}" sibTransId="{744F49A3-77BD-451C-BC9F-7E58A1897838}"/>
    <dgm:cxn modelId="{62DC9521-895B-4390-A986-8170449BDD30}" type="presOf" srcId="{52D32B2A-932E-445F-ACD5-377D15CDCEEB}" destId="{9B44DAF5-5C80-4A1C-A15E-B09946423690}" srcOrd="0" destOrd="0" presId="urn:microsoft.com/office/officeart/2005/8/layout/orgChart1"/>
    <dgm:cxn modelId="{A497F825-2DFA-478B-B998-88833B3ED78E}" type="presOf" srcId="{965D521E-1B7F-4AF6-8F03-8079FB4431E8}" destId="{969EC444-F1FD-449D-B989-AD7DB4D4CDF0}" srcOrd="1" destOrd="0" presId="urn:microsoft.com/office/officeart/2005/8/layout/orgChart1"/>
    <dgm:cxn modelId="{B9365729-6910-4939-84FE-9B4C097B91C8}" type="presOf" srcId="{A66A1DC0-B02F-4B79-9810-F6D8F31E8554}" destId="{B6B94AB7-5F1C-445E-90EE-0D7DFD7C9632}" srcOrd="0" destOrd="0" presId="urn:microsoft.com/office/officeart/2005/8/layout/orgChart1"/>
    <dgm:cxn modelId="{7031052F-AA2D-4B8C-9D89-E80102493F5D}" type="presOf" srcId="{29C27B60-BD44-465A-BDEE-C17A9D2EE7E6}" destId="{E68BE5DE-75FD-4145-9286-D2DF2E2D667B}" srcOrd="0" destOrd="0" presId="urn:microsoft.com/office/officeart/2005/8/layout/orgChart1"/>
    <dgm:cxn modelId="{CF8C632F-9805-4C75-A6FF-B412E70EFAE3}" type="presOf" srcId="{DE51C07A-1CF7-4EFF-B6CE-91C4F387560E}" destId="{356A9DCB-196D-429F-97E1-B6C79FE77746}" srcOrd="1" destOrd="0" presId="urn:microsoft.com/office/officeart/2005/8/layout/orgChart1"/>
    <dgm:cxn modelId="{5920573C-41A2-445C-89ED-D1D1DF6F17ED}" type="presOf" srcId="{0DF8C4C9-F4EE-47D6-B03D-66657142671E}" destId="{0FB3AB6A-59E6-4E9B-8B49-30CBFF99483C}" srcOrd="1" destOrd="0" presId="urn:microsoft.com/office/officeart/2005/8/layout/orgChart1"/>
    <dgm:cxn modelId="{8DFA7B3D-CDED-48A1-9F21-3C41662F1DF1}" srcId="{4A187961-8382-4BB6-BF1C-FDACCB384A07}" destId="{965D521E-1B7F-4AF6-8F03-8079FB4431E8}" srcOrd="0" destOrd="0" parTransId="{CE3F5D7D-A807-46D6-A41E-93E86398357E}" sibTransId="{07CCB2F7-7A22-490F-A2AB-6F6621C0AFFF}"/>
    <dgm:cxn modelId="{CBA73B5F-4EE3-42C9-A72D-D7B791D933D6}" type="presOf" srcId="{7034D72A-6563-470E-8F1C-A6CFB9F38F84}" destId="{D2F80349-8940-4E10-8A1B-B16F29650D42}" srcOrd="0" destOrd="0" presId="urn:microsoft.com/office/officeart/2005/8/layout/orgChart1"/>
    <dgm:cxn modelId="{005BC644-B259-4CF4-93E5-D3F3D28AB97A}" type="presOf" srcId="{A8BA53C5-17FE-425C-AE49-C2B9AAD19982}" destId="{B101CF9C-25C1-4883-8A63-181223776C57}" srcOrd="1" destOrd="0" presId="urn:microsoft.com/office/officeart/2005/8/layout/orgChart1"/>
    <dgm:cxn modelId="{F498C646-F385-4CB5-9384-DE9A9D21E118}" type="presOf" srcId="{EBB49DF9-F888-4350-8618-B6BF01269496}" destId="{6E1C845E-6F96-4C2A-A33C-806261F8BC37}" srcOrd="0" destOrd="0" presId="urn:microsoft.com/office/officeart/2005/8/layout/orgChart1"/>
    <dgm:cxn modelId="{DB4B186A-249A-4896-A2D8-09049732F0AD}" type="presOf" srcId="{4A187961-8382-4BB6-BF1C-FDACCB384A07}" destId="{E9AE8B44-6656-4AAC-9F66-7F8C9E995B9B}" srcOrd="1" destOrd="0" presId="urn:microsoft.com/office/officeart/2005/8/layout/orgChart1"/>
    <dgm:cxn modelId="{90F60750-DAC5-415B-852C-8B8E2EDC83F0}" srcId="{7034D72A-6563-470E-8F1C-A6CFB9F38F84}" destId="{A8BA53C5-17FE-425C-AE49-C2B9AAD19982}" srcOrd="0" destOrd="0" parTransId="{180E0653-DA4F-4FC1-A26A-95BF17DCD7F5}" sibTransId="{BED6623E-01DA-4CF1-BA41-B7F17588220B}"/>
    <dgm:cxn modelId="{267EF570-551C-495C-B479-001891F84F56}" type="presOf" srcId="{965D521E-1B7F-4AF6-8F03-8079FB4431E8}" destId="{98873008-89C1-4912-973D-C1620E909EE3}" srcOrd="0" destOrd="0" presId="urn:microsoft.com/office/officeart/2005/8/layout/orgChart1"/>
    <dgm:cxn modelId="{3B044454-3785-4FD1-9CD2-92DC5EBB4DAE}" srcId="{A1F549BF-4014-4947-A748-C0C9CA7669E2}" destId="{A1A1D931-84F3-4487-93E6-713D926CC463}" srcOrd="0" destOrd="0" parTransId="{4250E55A-2F49-4AE2-B8E9-1B8D7849A487}" sibTransId="{47A1826E-DC14-430E-A265-F30AE8C44174}"/>
    <dgm:cxn modelId="{965ACD76-1E4B-4CC2-8CC5-31A526D54698}" type="presOf" srcId="{180E0653-DA4F-4FC1-A26A-95BF17DCD7F5}" destId="{7DED9AA5-7BCA-40A1-ABB2-D3CB45F13532}" srcOrd="0" destOrd="0" presId="urn:microsoft.com/office/officeart/2005/8/layout/orgChart1"/>
    <dgm:cxn modelId="{67AFCF58-7B63-4169-A0A0-CB6133333373}" type="presOf" srcId="{AF078FB0-85FB-4335-AE0D-1DABA37E6559}" destId="{A91C6E16-B9C3-4FE9-902A-A7B4CE81392D}" srcOrd="0" destOrd="0" presId="urn:microsoft.com/office/officeart/2005/8/layout/orgChart1"/>
    <dgm:cxn modelId="{19BAC980-05E3-437C-AE61-88120056993A}" srcId="{DE393F48-5676-4650-ADA7-D37185A33B04}" destId="{4A187961-8382-4BB6-BF1C-FDACCB384A07}" srcOrd="1" destOrd="0" parTransId="{52D32B2A-932E-445F-ACD5-377D15CDCEEB}" sibTransId="{5C94AC3F-CE21-4E2D-B029-BF082F5D9189}"/>
    <dgm:cxn modelId="{B3E59483-FAC8-4FD6-9D8D-94F97335F8D7}" srcId="{A1F549BF-4014-4947-A748-C0C9CA7669E2}" destId="{8C5CEBB5-7573-4A99-A8AD-0672F25FB093}" srcOrd="1" destOrd="0" parTransId="{76B9464E-C25D-44FE-AE14-90D6FE8B9D98}" sibTransId="{384EF41A-CB23-49D6-A2EC-526D26E6B7D6}"/>
    <dgm:cxn modelId="{4E2B0489-5B9B-4F96-86B6-022C1DCE7AFC}" srcId="{0DF8C4C9-F4EE-47D6-B03D-66657142671E}" destId="{A1F549BF-4014-4947-A748-C0C9CA7669E2}" srcOrd="0" destOrd="0" parTransId="{EBB49DF9-F888-4350-8618-B6BF01269496}" sibTransId="{8F48BDAF-8AC8-4856-9B7C-8717840A5D59}"/>
    <dgm:cxn modelId="{9F27D58D-6371-48B0-8161-A11AA7D234B3}" type="presOf" srcId="{4A187961-8382-4BB6-BF1C-FDACCB384A07}" destId="{DFA5C5AE-0C4A-4BB2-B75D-8C2BD2C2FC62}" srcOrd="0" destOrd="0" presId="urn:microsoft.com/office/officeart/2005/8/layout/orgChart1"/>
    <dgm:cxn modelId="{5122E78E-D3A8-45EC-89F3-7798B3E54218}" type="presOf" srcId="{A8BA53C5-17FE-425C-AE49-C2B9AAD19982}" destId="{ECB55DB6-ADDF-4844-95BD-91743C24ADEF}" srcOrd="0" destOrd="0" presId="urn:microsoft.com/office/officeart/2005/8/layout/orgChart1"/>
    <dgm:cxn modelId="{4979B48F-916C-4D61-BF05-46760A418322}" type="presOf" srcId="{8C5CEBB5-7573-4A99-A8AD-0672F25FB093}" destId="{A044E84D-B654-4224-968E-28DE5C0464E2}" srcOrd="1" destOrd="0" presId="urn:microsoft.com/office/officeart/2005/8/layout/orgChart1"/>
    <dgm:cxn modelId="{8CA4C290-F27A-460D-8471-050AB071AF2D}" srcId="{DE51C07A-1CF7-4EFF-B6CE-91C4F387560E}" destId="{DE393F48-5676-4650-ADA7-D37185A33B04}" srcOrd="0" destOrd="0" parTransId="{AF078FB0-85FB-4335-AE0D-1DABA37E6559}" sibTransId="{CD0B6483-BF5B-498D-80A4-ADBC8FC2CBD0}"/>
    <dgm:cxn modelId="{121E5C9C-B08E-49B8-BBE2-4229E537A001}" type="presOf" srcId="{CE3F5D7D-A807-46D6-A41E-93E86398357E}" destId="{A15104D0-A1E1-4B73-9B6A-3FD70E1C6B1E}" srcOrd="0" destOrd="0" presId="urn:microsoft.com/office/officeart/2005/8/layout/orgChart1"/>
    <dgm:cxn modelId="{7BC1A0A8-7B89-4E48-AA46-E2067D48C85C}" type="presOf" srcId="{DE393F48-5676-4650-ADA7-D37185A33B04}" destId="{92F4838A-EB86-46CF-83CD-AC790522B323}" srcOrd="1" destOrd="0" presId="urn:microsoft.com/office/officeart/2005/8/layout/orgChart1"/>
    <dgm:cxn modelId="{02723DB3-A8E1-401A-A165-3309E0745C67}" type="presOf" srcId="{A1A1D931-84F3-4487-93E6-713D926CC463}" destId="{982D685F-F1AD-4658-93C5-A0EF925C3325}" srcOrd="0" destOrd="0" presId="urn:microsoft.com/office/officeart/2005/8/layout/orgChart1"/>
    <dgm:cxn modelId="{3DEA09B6-4C24-4033-A886-CEFE27B24EC3}" type="presOf" srcId="{A1A1D931-84F3-4487-93E6-713D926CC463}" destId="{F55CB679-8800-4E01-B847-5E94794677B0}" srcOrd="1" destOrd="0" presId="urn:microsoft.com/office/officeart/2005/8/layout/orgChart1"/>
    <dgm:cxn modelId="{D16C57BF-739D-48BF-AF22-A1D90ACD0FA1}" type="presOf" srcId="{7034D72A-6563-470E-8F1C-A6CFB9F38F84}" destId="{5D0853D3-F1B8-4930-9C52-8189959F9FBB}" srcOrd="1" destOrd="0" presId="urn:microsoft.com/office/officeart/2005/8/layout/orgChart1"/>
    <dgm:cxn modelId="{3E4C9BBF-79A3-4DA3-BABC-7896F06DCFE8}" type="presOf" srcId="{DE393F48-5676-4650-ADA7-D37185A33B04}" destId="{537EF36F-9CA2-46DE-8A56-6A72E4664D7D}" srcOrd="0" destOrd="0" presId="urn:microsoft.com/office/officeart/2005/8/layout/orgChart1"/>
    <dgm:cxn modelId="{5AC99FBF-465F-43E8-A7D2-57CE86699C09}" type="presOf" srcId="{29C27B60-BD44-465A-BDEE-C17A9D2EE7E6}" destId="{563DC3E1-9317-4856-9501-BAC682BC6AB6}" srcOrd="1" destOrd="0" presId="urn:microsoft.com/office/officeart/2005/8/layout/orgChart1"/>
    <dgm:cxn modelId="{A41BBAC3-AFEF-4C27-B7AF-5BCEA52AC874}" type="presOf" srcId="{A1F549BF-4014-4947-A748-C0C9CA7669E2}" destId="{D018F02A-241F-49C6-B1A5-1D825EFCA77E}" srcOrd="0" destOrd="0" presId="urn:microsoft.com/office/officeart/2005/8/layout/orgChart1"/>
    <dgm:cxn modelId="{73819ECD-425D-4894-9AD5-7DA5A92B7E4F}" type="presOf" srcId="{A1F549BF-4014-4947-A748-C0C9CA7669E2}" destId="{99D9E730-68AC-4F78-BF04-3350B80CA955}" srcOrd="1" destOrd="0" presId="urn:microsoft.com/office/officeart/2005/8/layout/orgChart1"/>
    <dgm:cxn modelId="{C44589E1-91D2-41F2-83DD-E6C75CE6DE26}" type="presOf" srcId="{76B9464E-C25D-44FE-AE14-90D6FE8B9D98}" destId="{2AC0F756-FA7F-430C-8B9E-B52E7BC6E624}" srcOrd="0" destOrd="0" presId="urn:microsoft.com/office/officeart/2005/8/layout/orgChart1"/>
    <dgm:cxn modelId="{62401BE3-0546-4C7D-A7E8-506CF8901730}" type="presOf" srcId="{78319206-5ED5-4484-A21A-100929EDDB84}" destId="{903CF58C-61DC-4CF7-9F55-B5941E77CA55}" srcOrd="0" destOrd="0" presId="urn:microsoft.com/office/officeart/2005/8/layout/orgChart1"/>
    <dgm:cxn modelId="{8D04F0E9-A496-4D8F-8638-22D823DCE9E7}" type="presOf" srcId="{8C5CEBB5-7573-4A99-A8AD-0672F25FB093}" destId="{A9CFC477-4A6E-45A4-A758-1F706603C4D9}" srcOrd="0" destOrd="0" presId="urn:microsoft.com/office/officeart/2005/8/layout/orgChart1"/>
    <dgm:cxn modelId="{244590EB-2D11-4EC5-8E9D-59DC2A90B749}" type="presOf" srcId="{18EA1187-6D19-4D2A-A35F-47ABCA3C5BBF}" destId="{834D42F4-3F3B-4171-B28F-4F423F3E722F}" srcOrd="0" destOrd="0" presId="urn:microsoft.com/office/officeart/2005/8/layout/orgChart1"/>
    <dgm:cxn modelId="{D18ABDEE-783B-44B7-9789-576AC8D694F3}" srcId="{BFBB0FD6-4CC2-4C21-B7EA-45037CB56FBC}" destId="{0DF8C4C9-F4EE-47D6-B03D-66657142671E}" srcOrd="0" destOrd="0" parTransId="{3999E68C-7FBA-4776-BD18-4AFDB41091CE}" sibTransId="{DAFC5C2A-332B-4C75-8DFD-409E4E478F24}"/>
    <dgm:cxn modelId="{FCD5FAFB-584B-4F9C-B7CC-E0D6D30BFE68}" type="presOf" srcId="{4250E55A-2F49-4AE2-B8E9-1B8D7849A487}" destId="{EB66125F-2915-434A-ADD5-42C0B7DBDB3F}" srcOrd="0" destOrd="0" presId="urn:microsoft.com/office/officeart/2005/8/layout/orgChart1"/>
    <dgm:cxn modelId="{105E13FE-709A-411A-8C30-94770D155731}" type="presOf" srcId="{DE51C07A-1CF7-4EFF-B6CE-91C4F387560E}" destId="{1A1B12C7-35B5-4A1D-8369-6B1FE009DABD}" srcOrd="0" destOrd="0" presId="urn:microsoft.com/office/officeart/2005/8/layout/orgChart1"/>
    <dgm:cxn modelId="{A33D1E03-FEDF-4625-A2B6-FDA59D204226}" type="presParOf" srcId="{053478F5-5E8B-4BE3-A720-2BAE31E621DF}" destId="{D98FA321-B108-4900-B9DE-762B50FD35A8}" srcOrd="0" destOrd="0" presId="urn:microsoft.com/office/officeart/2005/8/layout/orgChart1"/>
    <dgm:cxn modelId="{43126F21-948D-4DD5-9FA5-3249F7E5EBBA}" type="presParOf" srcId="{D98FA321-B108-4900-B9DE-762B50FD35A8}" destId="{40D3117F-97F7-4365-8782-ACA016025E60}" srcOrd="0" destOrd="0" presId="urn:microsoft.com/office/officeart/2005/8/layout/orgChart1"/>
    <dgm:cxn modelId="{0EA13D67-C8F7-484F-9AE8-7F432441AA5A}" type="presParOf" srcId="{40D3117F-97F7-4365-8782-ACA016025E60}" destId="{5C8504AE-7F94-430F-BDEA-DF1212571709}" srcOrd="0" destOrd="0" presId="urn:microsoft.com/office/officeart/2005/8/layout/orgChart1"/>
    <dgm:cxn modelId="{DC8E190F-8087-4E67-95E7-4B428E690500}" type="presParOf" srcId="{40D3117F-97F7-4365-8782-ACA016025E60}" destId="{0FB3AB6A-59E6-4E9B-8B49-30CBFF99483C}" srcOrd="1" destOrd="0" presId="urn:microsoft.com/office/officeart/2005/8/layout/orgChart1"/>
    <dgm:cxn modelId="{FD15FF4C-4C02-469D-A8E7-ECBCD3287E27}" type="presParOf" srcId="{D98FA321-B108-4900-B9DE-762B50FD35A8}" destId="{77DDDC9F-5DD8-4A78-B54B-6B80224DA241}" srcOrd="1" destOrd="0" presId="urn:microsoft.com/office/officeart/2005/8/layout/orgChart1"/>
    <dgm:cxn modelId="{A9EAED1A-B5E3-4373-8A4F-12D5BDD0068F}" type="presParOf" srcId="{D98FA321-B108-4900-B9DE-762B50FD35A8}" destId="{24E5E774-9353-4050-94C6-0DA9069414AA}" srcOrd="2" destOrd="0" presId="urn:microsoft.com/office/officeart/2005/8/layout/orgChart1"/>
    <dgm:cxn modelId="{F150DF73-FD0C-4D3F-9135-F6798AB84CDF}" type="presParOf" srcId="{24E5E774-9353-4050-94C6-0DA9069414AA}" destId="{6E1C845E-6F96-4C2A-A33C-806261F8BC37}" srcOrd="0" destOrd="0" presId="urn:microsoft.com/office/officeart/2005/8/layout/orgChart1"/>
    <dgm:cxn modelId="{50A0B5C8-775D-4703-8C80-35DC3DE48E09}" type="presParOf" srcId="{24E5E774-9353-4050-94C6-0DA9069414AA}" destId="{D61E6108-7839-434A-B069-A48976F2CD54}" srcOrd="1" destOrd="0" presId="urn:microsoft.com/office/officeart/2005/8/layout/orgChart1"/>
    <dgm:cxn modelId="{F5F066B0-3EDF-4A70-B1BD-EAA3F9BAD6C3}" type="presParOf" srcId="{D61E6108-7839-434A-B069-A48976F2CD54}" destId="{4B61F635-5C53-4E20-8A3B-21BE3E90BB1C}" srcOrd="0" destOrd="0" presId="urn:microsoft.com/office/officeart/2005/8/layout/orgChart1"/>
    <dgm:cxn modelId="{F78BE8B3-3912-431B-910E-BCA8D77264FB}" type="presParOf" srcId="{4B61F635-5C53-4E20-8A3B-21BE3E90BB1C}" destId="{D018F02A-241F-49C6-B1A5-1D825EFCA77E}" srcOrd="0" destOrd="0" presId="urn:microsoft.com/office/officeart/2005/8/layout/orgChart1"/>
    <dgm:cxn modelId="{DC7B4AAB-4F29-4EB5-ACA9-DE5F59DF75F5}" type="presParOf" srcId="{4B61F635-5C53-4E20-8A3B-21BE3E90BB1C}" destId="{99D9E730-68AC-4F78-BF04-3350B80CA955}" srcOrd="1" destOrd="0" presId="urn:microsoft.com/office/officeart/2005/8/layout/orgChart1"/>
    <dgm:cxn modelId="{50D4B9AB-AD7C-40ED-A4DE-F91AA99C140B}" type="presParOf" srcId="{D61E6108-7839-434A-B069-A48976F2CD54}" destId="{8C1EA5F6-54D6-40A0-BCFA-61A0924D913E}" srcOrd="1" destOrd="0" presId="urn:microsoft.com/office/officeart/2005/8/layout/orgChart1"/>
    <dgm:cxn modelId="{154F731B-8E97-4C01-8867-DA44B542350C}" type="presParOf" srcId="{D61E6108-7839-434A-B069-A48976F2CD54}" destId="{69FDAB13-CB23-4BAB-BCA1-B68A9D0A4DE9}" srcOrd="2" destOrd="0" presId="urn:microsoft.com/office/officeart/2005/8/layout/orgChart1"/>
    <dgm:cxn modelId="{B71121A8-A21C-44BF-9AA9-9967F2650DDD}" type="presParOf" srcId="{69FDAB13-CB23-4BAB-BCA1-B68A9D0A4DE9}" destId="{EB66125F-2915-434A-ADD5-42C0B7DBDB3F}" srcOrd="0" destOrd="0" presId="urn:microsoft.com/office/officeart/2005/8/layout/orgChart1"/>
    <dgm:cxn modelId="{88AC257C-B402-4E32-BE45-A028FF7B1521}" type="presParOf" srcId="{69FDAB13-CB23-4BAB-BCA1-B68A9D0A4DE9}" destId="{71E17B87-62C2-4D60-87A7-403141DB39F3}" srcOrd="1" destOrd="0" presId="urn:microsoft.com/office/officeart/2005/8/layout/orgChart1"/>
    <dgm:cxn modelId="{6E533100-3352-4570-87C4-50A3D707CD5B}" type="presParOf" srcId="{71E17B87-62C2-4D60-87A7-403141DB39F3}" destId="{EC52A495-652E-4E70-B19A-9E799EF9DE18}" srcOrd="0" destOrd="0" presId="urn:microsoft.com/office/officeart/2005/8/layout/orgChart1"/>
    <dgm:cxn modelId="{6F49474B-1200-43BF-865B-8E8E1FDC1FA7}" type="presParOf" srcId="{EC52A495-652E-4E70-B19A-9E799EF9DE18}" destId="{982D685F-F1AD-4658-93C5-A0EF925C3325}" srcOrd="0" destOrd="0" presId="urn:microsoft.com/office/officeart/2005/8/layout/orgChart1"/>
    <dgm:cxn modelId="{A488C61E-84C9-4F02-B1BD-1445FB277FE2}" type="presParOf" srcId="{EC52A495-652E-4E70-B19A-9E799EF9DE18}" destId="{F55CB679-8800-4E01-B847-5E94794677B0}" srcOrd="1" destOrd="0" presId="urn:microsoft.com/office/officeart/2005/8/layout/orgChart1"/>
    <dgm:cxn modelId="{6FF02AE0-A486-4EDA-808B-37957A2360E0}" type="presParOf" srcId="{71E17B87-62C2-4D60-87A7-403141DB39F3}" destId="{4D2BDF97-F203-4D40-948C-EA5597B12B30}" srcOrd="1" destOrd="0" presId="urn:microsoft.com/office/officeart/2005/8/layout/orgChart1"/>
    <dgm:cxn modelId="{A99E3BA0-624A-48B9-AD36-6EA68D9A50F7}" type="presParOf" srcId="{71E17B87-62C2-4D60-87A7-403141DB39F3}" destId="{DC560BDB-EA6B-44E2-A614-88C1408BCF38}" srcOrd="2" destOrd="0" presId="urn:microsoft.com/office/officeart/2005/8/layout/orgChart1"/>
    <dgm:cxn modelId="{BC9073A5-7E99-4872-BAC3-BFD6386D41C0}" type="presParOf" srcId="{69FDAB13-CB23-4BAB-BCA1-B68A9D0A4DE9}" destId="{2AC0F756-FA7F-430C-8B9E-B52E7BC6E624}" srcOrd="2" destOrd="0" presId="urn:microsoft.com/office/officeart/2005/8/layout/orgChart1"/>
    <dgm:cxn modelId="{27059F82-9BF3-4BAB-99E2-BB85B59F27E4}" type="presParOf" srcId="{69FDAB13-CB23-4BAB-BCA1-B68A9D0A4DE9}" destId="{869B705E-BF16-4412-8636-EF62A1CD8AD2}" srcOrd="3" destOrd="0" presId="urn:microsoft.com/office/officeart/2005/8/layout/orgChart1"/>
    <dgm:cxn modelId="{0473B886-E152-415D-9C66-1BED8C78BAF6}" type="presParOf" srcId="{869B705E-BF16-4412-8636-EF62A1CD8AD2}" destId="{DB450F26-B24E-47BB-B779-3FAE10551B34}" srcOrd="0" destOrd="0" presId="urn:microsoft.com/office/officeart/2005/8/layout/orgChart1"/>
    <dgm:cxn modelId="{0E381E11-619D-496A-B030-7AAB1BC69D65}" type="presParOf" srcId="{DB450F26-B24E-47BB-B779-3FAE10551B34}" destId="{A9CFC477-4A6E-45A4-A758-1F706603C4D9}" srcOrd="0" destOrd="0" presId="urn:microsoft.com/office/officeart/2005/8/layout/orgChart1"/>
    <dgm:cxn modelId="{33ED8850-9D32-4975-9CB0-EE75F68B3B2E}" type="presParOf" srcId="{DB450F26-B24E-47BB-B779-3FAE10551B34}" destId="{A044E84D-B654-4224-968E-28DE5C0464E2}" srcOrd="1" destOrd="0" presId="urn:microsoft.com/office/officeart/2005/8/layout/orgChart1"/>
    <dgm:cxn modelId="{83F8DEA1-06A1-4A40-B513-9762D9B78195}" type="presParOf" srcId="{869B705E-BF16-4412-8636-EF62A1CD8AD2}" destId="{100F274C-29D4-4058-A393-D69F7711FEF2}" srcOrd="1" destOrd="0" presId="urn:microsoft.com/office/officeart/2005/8/layout/orgChart1"/>
    <dgm:cxn modelId="{DD7416FA-6880-42A4-AE4D-0834588B580E}" type="presParOf" srcId="{869B705E-BF16-4412-8636-EF62A1CD8AD2}" destId="{1C24D85E-9C09-49D5-AF0B-CA5DC7B6E6CA}" srcOrd="2" destOrd="0" presId="urn:microsoft.com/office/officeart/2005/8/layout/orgChart1"/>
    <dgm:cxn modelId="{E748B449-DC0F-4C8A-AA17-CCE83283198C}" type="presParOf" srcId="{24E5E774-9353-4050-94C6-0DA9069414AA}" destId="{834D42F4-3F3B-4171-B28F-4F423F3E722F}" srcOrd="2" destOrd="0" presId="urn:microsoft.com/office/officeart/2005/8/layout/orgChart1"/>
    <dgm:cxn modelId="{5D374780-D2B5-4C63-AF47-B1F7DF1DAAF5}" type="presParOf" srcId="{24E5E774-9353-4050-94C6-0DA9069414AA}" destId="{29A00C06-0839-4960-B1A8-BFFB14B42EEC}" srcOrd="3" destOrd="0" presId="urn:microsoft.com/office/officeart/2005/8/layout/orgChart1"/>
    <dgm:cxn modelId="{D89A190C-22A3-4E98-BC8C-9DEF1D493BFF}" type="presParOf" srcId="{29A00C06-0839-4960-B1A8-BFFB14B42EEC}" destId="{E73DD51C-F48A-4F5F-BB82-D0523841A51C}" srcOrd="0" destOrd="0" presId="urn:microsoft.com/office/officeart/2005/8/layout/orgChart1"/>
    <dgm:cxn modelId="{01202D6F-7064-4C72-A2F6-BECCAFE41256}" type="presParOf" srcId="{E73DD51C-F48A-4F5F-BB82-D0523841A51C}" destId="{1A1B12C7-35B5-4A1D-8369-6B1FE009DABD}" srcOrd="0" destOrd="0" presId="urn:microsoft.com/office/officeart/2005/8/layout/orgChart1"/>
    <dgm:cxn modelId="{35BA7279-3764-4D6A-B673-7574B1E01F1E}" type="presParOf" srcId="{E73DD51C-F48A-4F5F-BB82-D0523841A51C}" destId="{356A9DCB-196D-429F-97E1-B6C79FE77746}" srcOrd="1" destOrd="0" presId="urn:microsoft.com/office/officeart/2005/8/layout/orgChart1"/>
    <dgm:cxn modelId="{E999979F-A701-4819-8E99-BF1C30968F4E}" type="presParOf" srcId="{29A00C06-0839-4960-B1A8-BFFB14B42EEC}" destId="{6FDA9BCC-8D0E-4B6A-9936-AD59B6261E14}" srcOrd="1" destOrd="0" presId="urn:microsoft.com/office/officeart/2005/8/layout/orgChart1"/>
    <dgm:cxn modelId="{1273341D-77F1-4D30-9C12-D26734BB1D21}" type="presParOf" srcId="{29A00C06-0839-4960-B1A8-BFFB14B42EEC}" destId="{D30BF705-C2C2-44CE-B119-5272C3621228}" srcOrd="2" destOrd="0" presId="urn:microsoft.com/office/officeart/2005/8/layout/orgChart1"/>
    <dgm:cxn modelId="{B0C11384-3C33-424C-9D8E-BBFF19681F33}" type="presParOf" srcId="{D30BF705-C2C2-44CE-B119-5272C3621228}" destId="{A91C6E16-B9C3-4FE9-902A-A7B4CE81392D}" srcOrd="0" destOrd="0" presId="urn:microsoft.com/office/officeart/2005/8/layout/orgChart1"/>
    <dgm:cxn modelId="{BC68AC55-E97F-4EC5-B0AD-BEE7166B080D}" type="presParOf" srcId="{D30BF705-C2C2-44CE-B119-5272C3621228}" destId="{64EAC00A-BC5F-44FD-8A32-B91BCE6A37A9}" srcOrd="1" destOrd="0" presId="urn:microsoft.com/office/officeart/2005/8/layout/orgChart1"/>
    <dgm:cxn modelId="{25A04998-1163-4ABA-86E2-EF441592BEB4}" type="presParOf" srcId="{64EAC00A-BC5F-44FD-8A32-B91BCE6A37A9}" destId="{ED4DE28A-3317-4F34-B121-92A4E04D5AB9}" srcOrd="0" destOrd="0" presId="urn:microsoft.com/office/officeart/2005/8/layout/orgChart1"/>
    <dgm:cxn modelId="{398026B3-CFB5-41E9-A7C1-35719D9E6D43}" type="presParOf" srcId="{ED4DE28A-3317-4F34-B121-92A4E04D5AB9}" destId="{537EF36F-9CA2-46DE-8A56-6A72E4664D7D}" srcOrd="0" destOrd="0" presId="urn:microsoft.com/office/officeart/2005/8/layout/orgChart1"/>
    <dgm:cxn modelId="{90BD4EC1-5221-4035-8BEA-673800910E03}" type="presParOf" srcId="{ED4DE28A-3317-4F34-B121-92A4E04D5AB9}" destId="{92F4838A-EB86-46CF-83CD-AC790522B323}" srcOrd="1" destOrd="0" presId="urn:microsoft.com/office/officeart/2005/8/layout/orgChart1"/>
    <dgm:cxn modelId="{5F06C886-4777-4597-AA9F-4C2925EE82D9}" type="presParOf" srcId="{64EAC00A-BC5F-44FD-8A32-B91BCE6A37A9}" destId="{971A46C1-9578-45E3-885E-D3B5A52F1777}" srcOrd="1" destOrd="0" presId="urn:microsoft.com/office/officeart/2005/8/layout/orgChart1"/>
    <dgm:cxn modelId="{A38B1922-AA0A-4447-A1E8-AF1D6E7523B5}" type="presParOf" srcId="{64EAC00A-BC5F-44FD-8A32-B91BCE6A37A9}" destId="{C7BF63A5-A94D-4603-83C7-3C815B70EF61}" srcOrd="2" destOrd="0" presId="urn:microsoft.com/office/officeart/2005/8/layout/orgChart1"/>
    <dgm:cxn modelId="{8F2E2E55-FE55-4EB3-8677-5F38CB032B4A}" type="presParOf" srcId="{C7BF63A5-A94D-4603-83C7-3C815B70EF61}" destId="{B6B94AB7-5F1C-445E-90EE-0D7DFD7C9632}" srcOrd="0" destOrd="0" presId="urn:microsoft.com/office/officeart/2005/8/layout/orgChart1"/>
    <dgm:cxn modelId="{5F103BDB-0015-4771-8AB0-ED771F3EEE0F}" type="presParOf" srcId="{C7BF63A5-A94D-4603-83C7-3C815B70EF61}" destId="{E7A9E94C-8E8F-41EE-A74D-0BAADC183079}" srcOrd="1" destOrd="0" presId="urn:microsoft.com/office/officeart/2005/8/layout/orgChart1"/>
    <dgm:cxn modelId="{D58FD14F-D1A6-40C2-8195-3A3D6F20CB99}" type="presParOf" srcId="{E7A9E94C-8E8F-41EE-A74D-0BAADC183079}" destId="{B8CF3C1B-6E42-4597-9F7D-3B95E94E31A8}" srcOrd="0" destOrd="0" presId="urn:microsoft.com/office/officeart/2005/8/layout/orgChart1"/>
    <dgm:cxn modelId="{A2CEBDB2-D394-4FC5-88D3-67A5D60CB424}" type="presParOf" srcId="{B8CF3C1B-6E42-4597-9F7D-3B95E94E31A8}" destId="{D2F80349-8940-4E10-8A1B-B16F29650D42}" srcOrd="0" destOrd="0" presId="urn:microsoft.com/office/officeart/2005/8/layout/orgChart1"/>
    <dgm:cxn modelId="{CDC0C0CE-F9EF-44E2-B23B-232F24F6C2A0}" type="presParOf" srcId="{B8CF3C1B-6E42-4597-9F7D-3B95E94E31A8}" destId="{5D0853D3-F1B8-4930-9C52-8189959F9FBB}" srcOrd="1" destOrd="0" presId="urn:microsoft.com/office/officeart/2005/8/layout/orgChart1"/>
    <dgm:cxn modelId="{1FE12773-9C2C-42C4-9ADB-BC658C7102D3}" type="presParOf" srcId="{E7A9E94C-8E8F-41EE-A74D-0BAADC183079}" destId="{13D7950E-8ADC-4C24-BFD4-079DA1DD8FE9}" srcOrd="1" destOrd="0" presId="urn:microsoft.com/office/officeart/2005/8/layout/orgChart1"/>
    <dgm:cxn modelId="{28A92E3E-2626-4066-8F2B-9E5DBDEF3B00}" type="presParOf" srcId="{E7A9E94C-8E8F-41EE-A74D-0BAADC183079}" destId="{BF28948E-A202-4C32-AFD8-BD5DBAE6D55E}" srcOrd="2" destOrd="0" presId="urn:microsoft.com/office/officeart/2005/8/layout/orgChart1"/>
    <dgm:cxn modelId="{47749C3D-EA2B-4A16-8290-4BE32D1E293E}" type="presParOf" srcId="{BF28948E-A202-4C32-AFD8-BD5DBAE6D55E}" destId="{7DED9AA5-7BCA-40A1-ABB2-D3CB45F13532}" srcOrd="0" destOrd="0" presId="urn:microsoft.com/office/officeart/2005/8/layout/orgChart1"/>
    <dgm:cxn modelId="{81116568-E024-4B70-85B4-CE980878E173}" type="presParOf" srcId="{BF28948E-A202-4C32-AFD8-BD5DBAE6D55E}" destId="{57FC4B00-2963-4CB3-BFDC-CB007EBA6A99}" srcOrd="1" destOrd="0" presId="urn:microsoft.com/office/officeart/2005/8/layout/orgChart1"/>
    <dgm:cxn modelId="{C3FE160E-2651-4DF4-9375-0BAEA5210CE0}" type="presParOf" srcId="{57FC4B00-2963-4CB3-BFDC-CB007EBA6A99}" destId="{4FBB32C5-3075-414D-A49E-0160B95C64CE}" srcOrd="0" destOrd="0" presId="urn:microsoft.com/office/officeart/2005/8/layout/orgChart1"/>
    <dgm:cxn modelId="{682A3398-4B61-4E9F-BC71-B27B7F84FEA5}" type="presParOf" srcId="{4FBB32C5-3075-414D-A49E-0160B95C64CE}" destId="{ECB55DB6-ADDF-4844-95BD-91743C24ADEF}" srcOrd="0" destOrd="0" presId="urn:microsoft.com/office/officeart/2005/8/layout/orgChart1"/>
    <dgm:cxn modelId="{5149A936-7B8A-4D80-B97E-01FBFED2AF86}" type="presParOf" srcId="{4FBB32C5-3075-414D-A49E-0160B95C64CE}" destId="{B101CF9C-25C1-4883-8A63-181223776C57}" srcOrd="1" destOrd="0" presId="urn:microsoft.com/office/officeart/2005/8/layout/orgChart1"/>
    <dgm:cxn modelId="{5606DBF6-E550-4569-865A-8D28588AD845}" type="presParOf" srcId="{57FC4B00-2963-4CB3-BFDC-CB007EBA6A99}" destId="{C30DFDFB-11CE-44E3-8EAC-B48A3FA10FD9}" srcOrd="1" destOrd="0" presId="urn:microsoft.com/office/officeart/2005/8/layout/orgChart1"/>
    <dgm:cxn modelId="{FFB79653-898D-4A7F-807B-5808FABDBD99}" type="presParOf" srcId="{57FC4B00-2963-4CB3-BFDC-CB007EBA6A99}" destId="{B6E1D72F-4A7F-4548-AB59-B53EAC72785C}" srcOrd="2" destOrd="0" presId="urn:microsoft.com/office/officeart/2005/8/layout/orgChart1"/>
    <dgm:cxn modelId="{2B62D554-5854-4B09-9CB6-920791CCA5DB}" type="presParOf" srcId="{C7BF63A5-A94D-4603-83C7-3C815B70EF61}" destId="{9B44DAF5-5C80-4A1C-A15E-B09946423690}" srcOrd="2" destOrd="0" presId="urn:microsoft.com/office/officeart/2005/8/layout/orgChart1"/>
    <dgm:cxn modelId="{DEBF8D8B-3E74-4E70-9260-F3192B375A8E}" type="presParOf" srcId="{C7BF63A5-A94D-4603-83C7-3C815B70EF61}" destId="{BB9AF4A1-22F4-4EF8-8717-6CE2BB791110}" srcOrd="3" destOrd="0" presId="urn:microsoft.com/office/officeart/2005/8/layout/orgChart1"/>
    <dgm:cxn modelId="{655637A9-73E0-4194-BFC7-69041AAF7692}" type="presParOf" srcId="{BB9AF4A1-22F4-4EF8-8717-6CE2BB791110}" destId="{263E887F-7A1F-4824-9083-30B741F366B1}" srcOrd="0" destOrd="0" presId="urn:microsoft.com/office/officeart/2005/8/layout/orgChart1"/>
    <dgm:cxn modelId="{395E97C5-4065-44C3-9C82-A10648DF2E29}" type="presParOf" srcId="{263E887F-7A1F-4824-9083-30B741F366B1}" destId="{DFA5C5AE-0C4A-4BB2-B75D-8C2BD2C2FC62}" srcOrd="0" destOrd="0" presId="urn:microsoft.com/office/officeart/2005/8/layout/orgChart1"/>
    <dgm:cxn modelId="{28356154-8020-4166-A3EB-56B38F849064}" type="presParOf" srcId="{263E887F-7A1F-4824-9083-30B741F366B1}" destId="{E9AE8B44-6656-4AAC-9F66-7F8C9E995B9B}" srcOrd="1" destOrd="0" presId="urn:microsoft.com/office/officeart/2005/8/layout/orgChart1"/>
    <dgm:cxn modelId="{752ADB22-72AE-4E92-A1C5-7A8F06DE032D}" type="presParOf" srcId="{BB9AF4A1-22F4-4EF8-8717-6CE2BB791110}" destId="{2D45D656-AFAD-4F62-9D34-53D5537F7B40}" srcOrd="1" destOrd="0" presId="urn:microsoft.com/office/officeart/2005/8/layout/orgChart1"/>
    <dgm:cxn modelId="{B4209750-1ADB-4C3F-82D4-F4A74D66A91F}" type="presParOf" srcId="{BB9AF4A1-22F4-4EF8-8717-6CE2BB791110}" destId="{5665ED5B-2D2B-4095-BBA4-12DD3444FBDA}" srcOrd="2" destOrd="0" presId="urn:microsoft.com/office/officeart/2005/8/layout/orgChart1"/>
    <dgm:cxn modelId="{FF9C4445-9B0B-492A-A096-B782F79D0827}" type="presParOf" srcId="{5665ED5B-2D2B-4095-BBA4-12DD3444FBDA}" destId="{A15104D0-A1E1-4B73-9B6A-3FD70E1C6B1E}" srcOrd="0" destOrd="0" presId="urn:microsoft.com/office/officeart/2005/8/layout/orgChart1"/>
    <dgm:cxn modelId="{3C170F2C-E918-4797-8B53-0961D85C0D4B}" type="presParOf" srcId="{5665ED5B-2D2B-4095-BBA4-12DD3444FBDA}" destId="{ACD9E435-6485-430F-A8D7-58534E940151}" srcOrd="1" destOrd="0" presId="urn:microsoft.com/office/officeart/2005/8/layout/orgChart1"/>
    <dgm:cxn modelId="{FA64B161-714C-4E36-910F-9B7BACF70D7C}" type="presParOf" srcId="{ACD9E435-6485-430F-A8D7-58534E940151}" destId="{4D0A3EE2-FDE6-47E7-8C7F-4DC617B4AC87}" srcOrd="0" destOrd="0" presId="urn:microsoft.com/office/officeart/2005/8/layout/orgChart1"/>
    <dgm:cxn modelId="{E02089CC-9656-4A35-82E7-224BFC77188E}" type="presParOf" srcId="{4D0A3EE2-FDE6-47E7-8C7F-4DC617B4AC87}" destId="{98873008-89C1-4912-973D-C1620E909EE3}" srcOrd="0" destOrd="0" presId="urn:microsoft.com/office/officeart/2005/8/layout/orgChart1"/>
    <dgm:cxn modelId="{25AE2F35-4152-44E8-9DAC-1A445A1F8A3C}" type="presParOf" srcId="{4D0A3EE2-FDE6-47E7-8C7F-4DC617B4AC87}" destId="{969EC444-F1FD-449D-B989-AD7DB4D4CDF0}" srcOrd="1" destOrd="0" presId="urn:microsoft.com/office/officeart/2005/8/layout/orgChart1"/>
    <dgm:cxn modelId="{810D1145-1FF4-4A46-A62C-0024E74588A4}" type="presParOf" srcId="{ACD9E435-6485-430F-A8D7-58534E940151}" destId="{99D502E2-19F2-4049-BFFB-B477331D84EF}" srcOrd="1" destOrd="0" presId="urn:microsoft.com/office/officeart/2005/8/layout/orgChart1"/>
    <dgm:cxn modelId="{D1754442-05EA-41C5-862A-0629610F5F09}" type="presParOf" srcId="{ACD9E435-6485-430F-A8D7-58534E940151}" destId="{39558269-BB31-496D-BADC-66FA0261498F}" srcOrd="2" destOrd="0" presId="urn:microsoft.com/office/officeart/2005/8/layout/orgChart1"/>
    <dgm:cxn modelId="{5F4F5F44-D569-418D-9F2B-4AEA2ECE11F5}" type="presParOf" srcId="{D30BF705-C2C2-44CE-B119-5272C3621228}" destId="{903CF58C-61DC-4CF7-9F55-B5941E77CA55}" srcOrd="2" destOrd="0" presId="urn:microsoft.com/office/officeart/2005/8/layout/orgChart1"/>
    <dgm:cxn modelId="{97893B54-44D0-44B3-82D0-06B90E1056C1}" type="presParOf" srcId="{D30BF705-C2C2-44CE-B119-5272C3621228}" destId="{82FA3239-64F1-4956-9645-5DD30E118ECF}" srcOrd="3" destOrd="0" presId="urn:microsoft.com/office/officeart/2005/8/layout/orgChart1"/>
    <dgm:cxn modelId="{670C4183-D448-4085-8F81-CD1F8BCD9CEB}" type="presParOf" srcId="{82FA3239-64F1-4956-9645-5DD30E118ECF}" destId="{2BE3C778-6380-45D0-993F-9410559377DA}" srcOrd="0" destOrd="0" presId="urn:microsoft.com/office/officeart/2005/8/layout/orgChart1"/>
    <dgm:cxn modelId="{106DB049-48FC-468B-A4DF-75B594C0D0B2}" type="presParOf" srcId="{2BE3C778-6380-45D0-993F-9410559377DA}" destId="{E68BE5DE-75FD-4145-9286-D2DF2E2D667B}" srcOrd="0" destOrd="0" presId="urn:microsoft.com/office/officeart/2005/8/layout/orgChart1"/>
    <dgm:cxn modelId="{336511C9-8634-4C67-9ED9-C0D6C1A5583C}" type="presParOf" srcId="{2BE3C778-6380-45D0-993F-9410559377DA}" destId="{563DC3E1-9317-4856-9501-BAC682BC6AB6}" srcOrd="1" destOrd="0" presId="urn:microsoft.com/office/officeart/2005/8/layout/orgChart1"/>
    <dgm:cxn modelId="{31794F06-4E20-40E7-87D8-B76AE7C49B42}" type="presParOf" srcId="{82FA3239-64F1-4956-9645-5DD30E118ECF}" destId="{1E6CDAB9-681F-497E-A2F1-C0542452F593}" srcOrd="1" destOrd="0" presId="urn:microsoft.com/office/officeart/2005/8/layout/orgChart1"/>
    <dgm:cxn modelId="{26673847-A9A3-4B5F-91C1-EF1958853EC3}" type="presParOf" srcId="{82FA3239-64F1-4956-9645-5DD30E118ECF}" destId="{85D6D1BD-A2E1-4D95-942C-85605C4770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CF58C-61DC-4CF7-9F55-B5941E77CA55}">
      <dsp:nvSpPr>
        <dsp:cNvPr id="0" name=""/>
        <dsp:cNvSpPr/>
      </dsp:nvSpPr>
      <dsp:spPr>
        <a:xfrm>
          <a:off x="9068350" y="1868168"/>
          <a:ext cx="695513" cy="137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434"/>
              </a:lnTo>
              <a:lnTo>
                <a:pt x="695513" y="1374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104D0-A1E1-4B73-9B6A-3FD70E1C6B1E}">
      <dsp:nvSpPr>
        <dsp:cNvPr id="0" name=""/>
        <dsp:cNvSpPr/>
      </dsp:nvSpPr>
      <dsp:spPr>
        <a:xfrm>
          <a:off x="9382603" y="4517257"/>
          <a:ext cx="849041" cy="78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9041" y="782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4DAF5-5C80-4A1C-A15E-B09946423690}">
      <dsp:nvSpPr>
        <dsp:cNvPr id="0" name=""/>
        <dsp:cNvSpPr/>
      </dsp:nvSpPr>
      <dsp:spPr>
        <a:xfrm>
          <a:off x="6661338" y="3565683"/>
          <a:ext cx="2075104" cy="628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94"/>
              </a:lnTo>
              <a:lnTo>
                <a:pt x="2075104" y="628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9AA5-7BCA-40A1-ABB2-D3CB45F13532}">
      <dsp:nvSpPr>
        <dsp:cNvPr id="0" name=""/>
        <dsp:cNvSpPr/>
      </dsp:nvSpPr>
      <dsp:spPr>
        <a:xfrm>
          <a:off x="5368320" y="4525017"/>
          <a:ext cx="639052" cy="710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052" y="710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4AB7-5F1C-445E-90EE-0D7DFD7C9632}">
      <dsp:nvSpPr>
        <dsp:cNvPr id="0" name=""/>
        <dsp:cNvSpPr/>
      </dsp:nvSpPr>
      <dsp:spPr>
        <a:xfrm>
          <a:off x="6443376" y="3565683"/>
          <a:ext cx="217962" cy="636254"/>
        </a:xfrm>
        <a:custGeom>
          <a:avLst/>
          <a:gdLst/>
          <a:ahLst/>
          <a:cxnLst/>
          <a:rect l="0" t="0" r="0" b="0"/>
          <a:pathLst>
            <a:path>
              <a:moveTo>
                <a:pt x="217962" y="0"/>
              </a:moveTo>
              <a:lnTo>
                <a:pt x="217962" y="636254"/>
              </a:lnTo>
              <a:lnTo>
                <a:pt x="0" y="636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C6E16-B9C3-4FE9-902A-A7B4CE81392D}">
      <dsp:nvSpPr>
        <dsp:cNvPr id="0" name=""/>
        <dsp:cNvSpPr/>
      </dsp:nvSpPr>
      <dsp:spPr>
        <a:xfrm>
          <a:off x="7307499" y="1868168"/>
          <a:ext cx="1760851" cy="1374434"/>
        </a:xfrm>
        <a:custGeom>
          <a:avLst/>
          <a:gdLst/>
          <a:ahLst/>
          <a:cxnLst/>
          <a:rect l="0" t="0" r="0" b="0"/>
          <a:pathLst>
            <a:path>
              <a:moveTo>
                <a:pt x="1760851" y="0"/>
              </a:moveTo>
              <a:lnTo>
                <a:pt x="1760851" y="1374434"/>
              </a:lnTo>
              <a:lnTo>
                <a:pt x="0" y="1374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D42F4-3F3B-4171-B28F-4F423F3E722F}">
      <dsp:nvSpPr>
        <dsp:cNvPr id="0" name=""/>
        <dsp:cNvSpPr/>
      </dsp:nvSpPr>
      <dsp:spPr>
        <a:xfrm>
          <a:off x="3794700" y="1216942"/>
          <a:ext cx="4627489" cy="32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45"/>
              </a:lnTo>
              <a:lnTo>
                <a:pt x="4627489" y="328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0F756-FA7F-430C-8B9E-B52E7BC6E624}">
      <dsp:nvSpPr>
        <dsp:cNvPr id="0" name=""/>
        <dsp:cNvSpPr/>
      </dsp:nvSpPr>
      <dsp:spPr>
        <a:xfrm>
          <a:off x="1685259" y="1877673"/>
          <a:ext cx="210583" cy="701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71"/>
              </a:lnTo>
              <a:lnTo>
                <a:pt x="210583" y="701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125F-2915-434A-ADD5-42C0B7DBDB3F}">
      <dsp:nvSpPr>
        <dsp:cNvPr id="0" name=""/>
        <dsp:cNvSpPr/>
      </dsp:nvSpPr>
      <dsp:spPr>
        <a:xfrm>
          <a:off x="1324831" y="1877673"/>
          <a:ext cx="360428" cy="686163"/>
        </a:xfrm>
        <a:custGeom>
          <a:avLst/>
          <a:gdLst/>
          <a:ahLst/>
          <a:cxnLst/>
          <a:rect l="0" t="0" r="0" b="0"/>
          <a:pathLst>
            <a:path>
              <a:moveTo>
                <a:pt x="360428" y="0"/>
              </a:moveTo>
              <a:lnTo>
                <a:pt x="360428" y="686163"/>
              </a:lnTo>
              <a:lnTo>
                <a:pt x="0" y="686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C845E-6F96-4C2A-A33C-806261F8BC37}">
      <dsp:nvSpPr>
        <dsp:cNvPr id="0" name=""/>
        <dsp:cNvSpPr/>
      </dsp:nvSpPr>
      <dsp:spPr>
        <a:xfrm>
          <a:off x="2331419" y="1216942"/>
          <a:ext cx="1463281" cy="337651"/>
        </a:xfrm>
        <a:custGeom>
          <a:avLst/>
          <a:gdLst/>
          <a:ahLst/>
          <a:cxnLst/>
          <a:rect l="0" t="0" r="0" b="0"/>
          <a:pathLst>
            <a:path>
              <a:moveTo>
                <a:pt x="1463281" y="0"/>
              </a:moveTo>
              <a:lnTo>
                <a:pt x="1463281" y="337651"/>
              </a:lnTo>
              <a:lnTo>
                <a:pt x="0" y="337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504AE-7F94-430F-BDEA-DF1212571709}">
      <dsp:nvSpPr>
        <dsp:cNvPr id="0" name=""/>
        <dsp:cNvSpPr/>
      </dsp:nvSpPr>
      <dsp:spPr>
        <a:xfrm>
          <a:off x="3148540" y="570782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مرکب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3148540" y="570782"/>
        <a:ext cx="1292320" cy="646160"/>
      </dsp:txXfrm>
    </dsp:sp>
    <dsp:sp modelId="{D018F02A-241F-49C6-B1A5-1D825EFCA77E}">
      <dsp:nvSpPr>
        <dsp:cNvPr id="0" name=""/>
        <dsp:cNvSpPr/>
      </dsp:nvSpPr>
      <dsp:spPr>
        <a:xfrm>
          <a:off x="1039098" y="1231513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تام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1039098" y="1231513"/>
        <a:ext cx="1292320" cy="646160"/>
      </dsp:txXfrm>
    </dsp:sp>
    <dsp:sp modelId="{982D685F-F1AD-4658-93C5-A0EF925C3325}">
      <dsp:nvSpPr>
        <dsp:cNvPr id="0" name=""/>
        <dsp:cNvSpPr/>
      </dsp:nvSpPr>
      <dsp:spPr>
        <a:xfrm>
          <a:off x="32510" y="2240757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تقییدی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32510" y="2240757"/>
        <a:ext cx="1292320" cy="646160"/>
      </dsp:txXfrm>
    </dsp:sp>
    <dsp:sp modelId="{A9CFC477-4A6E-45A4-A758-1F706603C4D9}">
      <dsp:nvSpPr>
        <dsp:cNvPr id="0" name=""/>
        <dsp:cNvSpPr/>
      </dsp:nvSpPr>
      <dsp:spPr>
        <a:xfrm>
          <a:off x="1895842" y="2256064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تقییدی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1895842" y="2256064"/>
        <a:ext cx="1292320" cy="646160"/>
      </dsp:txXfrm>
    </dsp:sp>
    <dsp:sp modelId="{1A1B12C7-35B5-4A1D-8369-6B1FE009DABD}">
      <dsp:nvSpPr>
        <dsp:cNvPr id="0" name=""/>
        <dsp:cNvSpPr/>
      </dsp:nvSpPr>
      <dsp:spPr>
        <a:xfrm>
          <a:off x="8422190" y="1222008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تام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8422190" y="1222008"/>
        <a:ext cx="1292320" cy="646160"/>
      </dsp:txXfrm>
    </dsp:sp>
    <dsp:sp modelId="{537EF36F-9CA2-46DE-8A56-6A72E4664D7D}">
      <dsp:nvSpPr>
        <dsp:cNvPr id="0" name=""/>
        <dsp:cNvSpPr/>
      </dsp:nvSpPr>
      <dsp:spPr>
        <a:xfrm>
          <a:off x="6015178" y="2919522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انشاء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6015178" y="2919522"/>
        <a:ext cx="1292320" cy="646160"/>
      </dsp:txXfrm>
    </dsp:sp>
    <dsp:sp modelId="{D2F80349-8940-4E10-8A1B-B16F29650D42}">
      <dsp:nvSpPr>
        <dsp:cNvPr id="0" name=""/>
        <dsp:cNvSpPr/>
      </dsp:nvSpPr>
      <dsp:spPr>
        <a:xfrm>
          <a:off x="4293265" y="3878857"/>
          <a:ext cx="215011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دلالت غیر وضعی (تنبیہ)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4293265" y="3878857"/>
        <a:ext cx="2150110" cy="646160"/>
      </dsp:txXfrm>
    </dsp:sp>
    <dsp:sp modelId="{ECB55DB6-ADDF-4844-95BD-91743C24ADEF}">
      <dsp:nvSpPr>
        <dsp:cNvPr id="0" name=""/>
        <dsp:cNvSpPr/>
      </dsp:nvSpPr>
      <dsp:spPr>
        <a:xfrm>
          <a:off x="3820301" y="4912552"/>
          <a:ext cx="2187071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تمنی، ترجی، نداء،تعجب، قسم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3820301" y="4912552"/>
        <a:ext cx="2187071" cy="646160"/>
      </dsp:txXfrm>
    </dsp:sp>
    <dsp:sp modelId="{DFA5C5AE-0C4A-4BB2-B75D-8C2BD2C2FC62}">
      <dsp:nvSpPr>
        <dsp:cNvPr id="0" name=""/>
        <dsp:cNvSpPr/>
      </dsp:nvSpPr>
      <dsp:spPr>
        <a:xfrm>
          <a:off x="8736443" y="3871097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دلالت وضعی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8736443" y="3871097"/>
        <a:ext cx="1292320" cy="646160"/>
      </dsp:txXfrm>
    </dsp:sp>
    <dsp:sp modelId="{98873008-89C1-4912-973D-C1620E909EE3}">
      <dsp:nvSpPr>
        <dsp:cNvPr id="0" name=""/>
        <dsp:cNvSpPr/>
      </dsp:nvSpPr>
      <dsp:spPr>
        <a:xfrm>
          <a:off x="8318054" y="4976922"/>
          <a:ext cx="191359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امر، نہی، سوال و دعا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8318054" y="4976922"/>
        <a:ext cx="1913590" cy="646160"/>
      </dsp:txXfrm>
    </dsp:sp>
    <dsp:sp modelId="{E68BE5DE-75FD-4145-9286-D2DF2E2D667B}">
      <dsp:nvSpPr>
        <dsp:cNvPr id="0" name=""/>
        <dsp:cNvSpPr/>
      </dsp:nvSpPr>
      <dsp:spPr>
        <a:xfrm>
          <a:off x="9763864" y="2919522"/>
          <a:ext cx="1292320" cy="64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خبروقضیہ</a:t>
          </a:r>
          <a:endParaRPr lang="en-US" sz="24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9763864" y="2919522"/>
        <a:ext cx="1292320" cy="64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2CE2-152D-74DF-D0FF-7352A7F7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146FF-1BF5-6A6F-CFE5-EBA78CFD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AB07-EDAF-3132-4FE0-3A0183E8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1F41-B533-14B6-1B6B-AF49D47E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EC5A-F277-BDBD-73BD-6CC4F967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D51A-F47F-86A9-E3F8-74B9B77D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7F96-E3BD-86EA-FDA5-6BFAC414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A979-82F4-1DA8-E858-1F4C625B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4C00-6588-215E-A5DA-BF827455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82C1-B57C-8783-0022-9081FF8B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336B9-5AC6-7DE3-A020-A7425B674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7C9A-D8AA-A445-3C0F-6C2FAC11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3C6-6456-679C-FCD0-367819E8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8066-B8F1-919F-07BE-ED9EA85D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FD4D-6D6B-1642-3BCB-C317E84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02AC-81CD-BCFC-5FF0-C95E008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9469-C476-1DBB-42FD-D3BCAB15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D0F2-3E9B-D197-4B6A-1889F530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9AE8-7FFA-9FCB-F359-5B980EB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9071-C6E3-915C-2E31-505597EE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DC3-B569-DD0C-1765-AD77BCD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EB7D-5792-866C-3324-4206ED5F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D6B8-7781-86E9-6ED0-431378F2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09B9-5432-51CF-3CF7-BF8E4DC9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3019-7860-7FDC-A9AD-58204705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4BF7-AE8B-19AA-C328-BD83A769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DF90-FCBF-E17D-73E0-B4CDEFBF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FC94E-72AB-8F84-4696-73E075D0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7EBE-0F66-003F-4972-8E3C26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4A2D-E71D-2BCE-79A0-E29DA52A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887F9-CEDE-BC94-3DCB-9E6FEB1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BB7D-CFD3-5EE5-2F4F-1FA0A04D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20A4A-38DA-CF08-AE49-46A6BC6D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63765-5BE4-04C4-D62A-094C659A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9A559-013C-52E1-E319-C50787EC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4F397-5A8A-901A-E245-90CD6B5FF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D3EB4-E45B-4419-B2AF-DA8701D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742B2-0273-7541-AE54-E9A6CD77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3D424-0B17-6EEB-A193-15BF87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F812-54DB-1238-1FB0-B1D8304D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3F8C8-EFE8-76ED-59A6-246B177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8C59-FC6A-A9AB-F20B-D440203E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A9EB7-831C-4892-07F9-B20B182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69C6-0617-0C17-FF65-6BBEA7F0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19AC3-DCE3-7C7E-27FC-7FCE95C0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90A4B-AF88-33EF-D605-09571E6C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00FD-8FA2-E61B-C826-9CF6D5D8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82-2FFD-ADFC-AAB5-813FAFB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2C3F-2921-D08F-8071-D7F4B383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4520-1B07-E53F-BEDE-FA7FAE3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780F6-8C0F-C748-E437-B060E1E0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C096-CB41-32A1-A85A-D0EC3E3B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4580-92A3-52DE-DA8A-5222D8F5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175DE-1BB3-7B26-13BF-FD04EAADF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620A6-5AAE-9303-6AA0-3F599031F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8217-3946-210E-C04F-867AA257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000-78E7-BAA2-1F00-0F3D2F3F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B161-9515-C122-7AC1-D7A7218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CE3A2-5C58-D339-9B5A-61AD7B43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1903B-D5C9-25AA-17A8-6CDCCC4A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AB6D-FBDC-B325-14BC-5CC3A3890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1F1F-47DD-4FAE-881C-666331DD07A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D407-E93F-7B0C-C0A5-CF98BCFA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01C6-0659-8522-28EA-B6F0BD68E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4DF8-D11B-4460-B4B0-D2325EF2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9D66FD-F164-CD30-4145-DAAC65CA0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252321"/>
              </p:ext>
            </p:extLst>
          </p:nvPr>
        </p:nvGraphicFramePr>
        <p:xfrm>
          <a:off x="675861" y="225083"/>
          <a:ext cx="11056594" cy="648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0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Jameel Noori Nastaleeq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Siddiqui</dc:creator>
  <cp:lastModifiedBy>Zia Siddiqui</cp:lastModifiedBy>
  <cp:revision>11</cp:revision>
  <dcterms:created xsi:type="dcterms:W3CDTF">2023-07-24T13:34:03Z</dcterms:created>
  <dcterms:modified xsi:type="dcterms:W3CDTF">2023-07-24T13:46:54Z</dcterms:modified>
</cp:coreProperties>
</file>