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E9996C-A012-4DBE-BFC8-B18FA1601D2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8100A8-5208-4C11-9F8B-8C0524019DF6}">
      <dgm:prSet phldrT="[Text]"/>
      <dgm:spPr/>
      <dgm:t>
        <a:bodyPr/>
        <a:lstStyle/>
        <a:p>
          <a:r>
            <a:rPr lang="ur-PK" dirty="0"/>
            <a:t>معلول</a:t>
          </a:r>
          <a:endParaRPr lang="en-US" dirty="0"/>
        </a:p>
      </dgm:t>
    </dgm:pt>
    <dgm:pt modelId="{2D457DBC-56FE-4E84-8646-3ABEF2D3B482}" type="parTrans" cxnId="{3BAFC859-403F-4D6A-A4B1-E901982B774F}">
      <dgm:prSet/>
      <dgm:spPr/>
      <dgm:t>
        <a:bodyPr/>
        <a:lstStyle/>
        <a:p>
          <a:endParaRPr lang="en-US"/>
        </a:p>
      </dgm:t>
    </dgm:pt>
    <dgm:pt modelId="{10EDF852-3369-447A-BB49-F1DDB32E6D45}" type="sibTrans" cxnId="{3BAFC859-403F-4D6A-A4B1-E901982B774F}">
      <dgm:prSet/>
      <dgm:spPr/>
      <dgm:t>
        <a:bodyPr/>
        <a:lstStyle/>
        <a:p>
          <a:endParaRPr lang="en-US"/>
        </a:p>
      </dgm:t>
    </dgm:pt>
    <dgm:pt modelId="{8CDDB37C-456F-4422-AE66-EE00A663908A}" type="asst">
      <dgm:prSet phldrT="[Text]"/>
      <dgm:spPr/>
      <dgm:t>
        <a:bodyPr/>
        <a:lstStyle/>
        <a:p>
          <a:r>
            <a:rPr lang="ur-PK" dirty="0"/>
            <a:t>وجود</a:t>
          </a:r>
          <a:endParaRPr lang="en-US" dirty="0"/>
        </a:p>
      </dgm:t>
    </dgm:pt>
    <dgm:pt modelId="{2EAAD8D5-5E21-4D6B-A1AA-0C44690E6555}" type="parTrans" cxnId="{857D1B44-C4FE-4C42-B85F-3B720B4C5E57}">
      <dgm:prSet/>
      <dgm:spPr/>
      <dgm:t>
        <a:bodyPr/>
        <a:lstStyle/>
        <a:p>
          <a:endParaRPr lang="en-US"/>
        </a:p>
      </dgm:t>
    </dgm:pt>
    <dgm:pt modelId="{DA62CF01-40B1-40AA-A5CD-2287828B49A7}" type="sibTrans" cxnId="{857D1B44-C4FE-4C42-B85F-3B720B4C5E57}">
      <dgm:prSet/>
      <dgm:spPr/>
      <dgm:t>
        <a:bodyPr/>
        <a:lstStyle/>
        <a:p>
          <a:endParaRPr lang="en-US"/>
        </a:p>
      </dgm:t>
    </dgm:pt>
    <dgm:pt modelId="{616547E9-6ECF-40FE-A6B7-83FF928BDC0C}" type="asst">
      <dgm:prSet/>
      <dgm:spPr/>
      <dgm:t>
        <a:bodyPr/>
        <a:lstStyle/>
        <a:p>
          <a:r>
            <a:rPr lang="ur-PK" dirty="0"/>
            <a:t>عدم وجود</a:t>
          </a:r>
          <a:endParaRPr lang="en-US" dirty="0"/>
        </a:p>
      </dgm:t>
    </dgm:pt>
    <dgm:pt modelId="{5F44472A-A4B4-4134-904A-CABD9A29B8A4}" type="parTrans" cxnId="{F696B365-9F26-4AD5-B8B2-63AAE1807EE4}">
      <dgm:prSet/>
      <dgm:spPr/>
      <dgm:t>
        <a:bodyPr/>
        <a:lstStyle/>
        <a:p>
          <a:endParaRPr lang="en-US"/>
        </a:p>
      </dgm:t>
    </dgm:pt>
    <dgm:pt modelId="{0EACDE04-5C27-4FCF-8251-7B0BA1B714EC}" type="sibTrans" cxnId="{F696B365-9F26-4AD5-B8B2-63AAE1807EE4}">
      <dgm:prSet/>
      <dgm:spPr/>
      <dgm:t>
        <a:bodyPr/>
        <a:lstStyle/>
        <a:p>
          <a:endParaRPr lang="en-US"/>
        </a:p>
      </dgm:t>
    </dgm:pt>
    <dgm:pt modelId="{8A98C42C-99BA-4422-8AC7-751A5950F820}" type="asst">
      <dgm:prSet/>
      <dgm:spPr/>
      <dgm:t>
        <a:bodyPr/>
        <a:lstStyle/>
        <a:p>
          <a:r>
            <a:rPr lang="ur-PK" dirty="0"/>
            <a:t>عدم بعد الوجود</a:t>
          </a:r>
          <a:endParaRPr lang="en-US" dirty="0"/>
        </a:p>
      </dgm:t>
    </dgm:pt>
    <dgm:pt modelId="{30BD81B8-7DE9-4A93-A720-BFAAC978E303}" type="parTrans" cxnId="{E71AAFD2-E32E-4A9E-9E9A-E7D92208BE12}">
      <dgm:prSet/>
      <dgm:spPr/>
      <dgm:t>
        <a:bodyPr/>
        <a:lstStyle/>
        <a:p>
          <a:endParaRPr lang="en-US"/>
        </a:p>
      </dgm:t>
    </dgm:pt>
    <dgm:pt modelId="{64A4E4CE-C19F-4085-B5C1-58EAFC9FBADA}" type="sibTrans" cxnId="{E71AAFD2-E32E-4A9E-9E9A-E7D92208BE12}">
      <dgm:prSet/>
      <dgm:spPr/>
      <dgm:t>
        <a:bodyPr/>
        <a:lstStyle/>
        <a:p>
          <a:endParaRPr lang="en-US"/>
        </a:p>
      </dgm:t>
    </dgm:pt>
    <dgm:pt modelId="{45948D4F-F3F4-44DE-B312-FD6811F1421C}" type="asst">
      <dgm:prSet/>
      <dgm:spPr/>
      <dgm:t>
        <a:bodyPr/>
        <a:lstStyle/>
        <a:p>
          <a:r>
            <a:rPr lang="ur-PK" dirty="0"/>
            <a:t>شرط</a:t>
          </a:r>
        </a:p>
        <a:p>
          <a:r>
            <a:rPr lang="ur-PK" dirty="0"/>
            <a:t>وضوء نماز کے لیے</a:t>
          </a:r>
          <a:endParaRPr lang="en-US" dirty="0"/>
        </a:p>
      </dgm:t>
    </dgm:pt>
    <dgm:pt modelId="{6C7F2829-9EB4-4648-92EE-5300FEDD119C}" type="parTrans" cxnId="{D245370D-C8A5-42DF-9D08-FBD8FD985084}">
      <dgm:prSet/>
      <dgm:spPr/>
      <dgm:t>
        <a:bodyPr/>
        <a:lstStyle/>
        <a:p>
          <a:endParaRPr lang="en-US"/>
        </a:p>
      </dgm:t>
    </dgm:pt>
    <dgm:pt modelId="{0CCEC9E3-74A6-426D-BE94-7E1A94B0B981}" type="sibTrans" cxnId="{D245370D-C8A5-42DF-9D08-FBD8FD985084}">
      <dgm:prSet/>
      <dgm:spPr/>
      <dgm:t>
        <a:bodyPr/>
        <a:lstStyle/>
        <a:p>
          <a:endParaRPr lang="en-US"/>
        </a:p>
      </dgm:t>
    </dgm:pt>
    <dgm:pt modelId="{621B1705-C54F-4D48-AC41-7AC67D7BD5AF}" type="asst">
      <dgm:prSet/>
      <dgm:spPr/>
      <dgm:t>
        <a:bodyPr/>
        <a:lstStyle/>
        <a:p>
          <a:r>
            <a:rPr lang="ur-PK" dirty="0"/>
            <a:t>مستلزم علت</a:t>
          </a:r>
          <a:br>
            <a:rPr lang="ur-PK" dirty="0"/>
          </a:br>
          <a:r>
            <a:rPr lang="ur-PK" dirty="0"/>
            <a:t>طلوع شمس/نہار</a:t>
          </a:r>
          <a:endParaRPr lang="en-US" dirty="0"/>
        </a:p>
      </dgm:t>
    </dgm:pt>
    <dgm:pt modelId="{64D487C2-7197-4877-8389-23C8287213CB}" type="parTrans" cxnId="{50C38B9A-F226-43E6-991E-54197F792FCB}">
      <dgm:prSet/>
      <dgm:spPr/>
      <dgm:t>
        <a:bodyPr/>
        <a:lstStyle/>
        <a:p>
          <a:endParaRPr lang="en-US"/>
        </a:p>
      </dgm:t>
    </dgm:pt>
    <dgm:pt modelId="{92AAA4A5-4E78-417E-B9FC-586D621EF071}" type="sibTrans" cxnId="{50C38B9A-F226-43E6-991E-54197F792FCB}">
      <dgm:prSet/>
      <dgm:spPr/>
      <dgm:t>
        <a:bodyPr/>
        <a:lstStyle/>
        <a:p>
          <a:endParaRPr lang="en-US"/>
        </a:p>
      </dgm:t>
    </dgm:pt>
    <dgm:pt modelId="{8202FCA5-9AD6-47E8-93E9-4E614FB6E200}" type="asst">
      <dgm:prSet/>
      <dgm:spPr/>
      <dgm:t>
        <a:bodyPr/>
        <a:lstStyle/>
        <a:p>
          <a:r>
            <a:rPr lang="ur-PK" dirty="0"/>
            <a:t>مانع</a:t>
          </a:r>
          <a:br>
            <a:rPr lang="ur-PK" dirty="0"/>
          </a:br>
          <a:r>
            <a:rPr lang="ur-PK" dirty="0"/>
            <a:t>نجاست کا عدم طہارت کے لیے</a:t>
          </a:r>
          <a:endParaRPr lang="en-US" dirty="0"/>
        </a:p>
      </dgm:t>
    </dgm:pt>
    <dgm:pt modelId="{BFF1D87A-DDB6-4265-A523-19DE71BCB49A}" type="parTrans" cxnId="{0B10E9E7-D423-4EA2-8A1C-3E920EA9250E}">
      <dgm:prSet/>
      <dgm:spPr>
        <a:ln>
          <a:miter lim="800000"/>
        </a:ln>
      </dgm:spPr>
      <dgm:t>
        <a:bodyPr/>
        <a:lstStyle/>
        <a:p>
          <a:endParaRPr lang="en-US"/>
        </a:p>
      </dgm:t>
    </dgm:pt>
    <dgm:pt modelId="{68AD55D3-5261-4902-9F90-513534A44ECF}" type="sibTrans" cxnId="{0B10E9E7-D423-4EA2-8A1C-3E920EA9250E}">
      <dgm:prSet/>
      <dgm:spPr/>
      <dgm:t>
        <a:bodyPr/>
        <a:lstStyle/>
        <a:p>
          <a:endParaRPr lang="en-US"/>
        </a:p>
      </dgm:t>
    </dgm:pt>
    <dgm:pt modelId="{547A3BB1-0E3F-4B99-863C-C3BCD17D4BEA}" type="asst">
      <dgm:prSet/>
      <dgm:spPr/>
      <dgm:t>
        <a:bodyPr/>
        <a:lstStyle/>
        <a:p>
          <a:r>
            <a:rPr lang="ur-PK" dirty="0"/>
            <a:t>معد</a:t>
          </a:r>
          <a:br>
            <a:rPr lang="ur-PK" dirty="0"/>
          </a:br>
          <a:r>
            <a:rPr lang="ur-PK" dirty="0"/>
            <a:t>ہر دوسرا قدم پہلے کے عدم بعد الوجود پر</a:t>
          </a:r>
        </a:p>
      </dgm:t>
    </dgm:pt>
    <dgm:pt modelId="{690A6392-04BC-43F6-BABC-5285AE307277}" type="parTrans" cxnId="{AADD14F3-99A2-42B2-8FF6-D0EC88CECC2D}">
      <dgm:prSet/>
      <dgm:spPr/>
      <dgm:t>
        <a:bodyPr/>
        <a:lstStyle/>
        <a:p>
          <a:endParaRPr lang="en-US"/>
        </a:p>
      </dgm:t>
    </dgm:pt>
    <dgm:pt modelId="{9D9592E9-E779-4CEB-BA59-5ECB99EE2AA1}" type="sibTrans" cxnId="{AADD14F3-99A2-42B2-8FF6-D0EC88CECC2D}">
      <dgm:prSet/>
      <dgm:spPr/>
      <dgm:t>
        <a:bodyPr/>
        <a:lstStyle/>
        <a:p>
          <a:endParaRPr lang="en-US"/>
        </a:p>
      </dgm:t>
    </dgm:pt>
    <dgm:pt modelId="{FE3FEA99-6DA3-4692-AB45-7F273D764BCB}" type="pres">
      <dgm:prSet presAssocID="{7DE9996C-A012-4DBE-BFC8-B18FA1601D2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5D2FAA-D0F4-4CB9-9267-2014C69CE337}" type="pres">
      <dgm:prSet presAssocID="{678100A8-5208-4C11-9F8B-8C0524019DF6}" presName="hierRoot1" presStyleCnt="0">
        <dgm:presLayoutVars>
          <dgm:hierBranch val="init"/>
        </dgm:presLayoutVars>
      </dgm:prSet>
      <dgm:spPr/>
    </dgm:pt>
    <dgm:pt modelId="{E70A02A9-58F0-4067-A1CB-E3129A8C4294}" type="pres">
      <dgm:prSet presAssocID="{678100A8-5208-4C11-9F8B-8C0524019DF6}" presName="rootComposite1" presStyleCnt="0"/>
      <dgm:spPr/>
    </dgm:pt>
    <dgm:pt modelId="{3E1294A7-BF21-44F3-94B8-01ED31F84219}" type="pres">
      <dgm:prSet presAssocID="{678100A8-5208-4C11-9F8B-8C0524019DF6}" presName="rootText1" presStyleLbl="node0" presStyleIdx="0" presStyleCnt="1">
        <dgm:presLayoutVars>
          <dgm:chPref val="3"/>
        </dgm:presLayoutVars>
      </dgm:prSet>
      <dgm:spPr/>
    </dgm:pt>
    <dgm:pt modelId="{B1DC18C9-571E-4193-9159-60A2D367EF74}" type="pres">
      <dgm:prSet presAssocID="{678100A8-5208-4C11-9F8B-8C0524019DF6}" presName="rootConnector1" presStyleLbl="node1" presStyleIdx="0" presStyleCnt="0"/>
      <dgm:spPr/>
    </dgm:pt>
    <dgm:pt modelId="{047B69B7-7C68-45F8-A82E-383F15F3E8DB}" type="pres">
      <dgm:prSet presAssocID="{678100A8-5208-4C11-9F8B-8C0524019DF6}" presName="hierChild2" presStyleCnt="0"/>
      <dgm:spPr/>
    </dgm:pt>
    <dgm:pt modelId="{1CFE02E9-0FE5-48FC-8BDA-3587C70E2018}" type="pres">
      <dgm:prSet presAssocID="{678100A8-5208-4C11-9F8B-8C0524019DF6}" presName="hierChild3" presStyleCnt="0"/>
      <dgm:spPr/>
    </dgm:pt>
    <dgm:pt modelId="{C856E780-DE6D-4072-AFEA-3C9A89211F3A}" type="pres">
      <dgm:prSet presAssocID="{2EAAD8D5-5E21-4D6B-A1AA-0C44690E6555}" presName="Name111" presStyleLbl="parChTrans1D2" presStyleIdx="0" presStyleCnt="3"/>
      <dgm:spPr/>
    </dgm:pt>
    <dgm:pt modelId="{605E3C02-5842-4D79-9EEA-2F166BDCF967}" type="pres">
      <dgm:prSet presAssocID="{8CDDB37C-456F-4422-AE66-EE00A663908A}" presName="hierRoot3" presStyleCnt="0">
        <dgm:presLayoutVars>
          <dgm:hierBranch val="init"/>
        </dgm:presLayoutVars>
      </dgm:prSet>
      <dgm:spPr/>
    </dgm:pt>
    <dgm:pt modelId="{E6C85C41-BB07-4CA7-A01C-8A28CCA8576D}" type="pres">
      <dgm:prSet presAssocID="{8CDDB37C-456F-4422-AE66-EE00A663908A}" presName="rootComposite3" presStyleCnt="0"/>
      <dgm:spPr/>
    </dgm:pt>
    <dgm:pt modelId="{F2092A0C-DA4F-494F-8C71-7CA7BE06D5FA}" type="pres">
      <dgm:prSet presAssocID="{8CDDB37C-456F-4422-AE66-EE00A663908A}" presName="rootText3" presStyleLbl="asst1" presStyleIdx="0" presStyleCnt="7" custLinFactX="100000" custLinFactNeighborX="139707" custLinFactNeighborY="1604">
        <dgm:presLayoutVars>
          <dgm:chPref val="3"/>
        </dgm:presLayoutVars>
      </dgm:prSet>
      <dgm:spPr/>
    </dgm:pt>
    <dgm:pt modelId="{71DFC7CB-3757-43D1-943C-20107B5B063E}" type="pres">
      <dgm:prSet presAssocID="{8CDDB37C-456F-4422-AE66-EE00A663908A}" presName="rootConnector3" presStyleLbl="asst1" presStyleIdx="0" presStyleCnt="7"/>
      <dgm:spPr/>
    </dgm:pt>
    <dgm:pt modelId="{D6CB8EEB-AD7E-4DB9-895A-B81596C72682}" type="pres">
      <dgm:prSet presAssocID="{8CDDB37C-456F-4422-AE66-EE00A663908A}" presName="hierChild6" presStyleCnt="0"/>
      <dgm:spPr/>
    </dgm:pt>
    <dgm:pt modelId="{C943335B-4157-4526-AA84-95176020952A}" type="pres">
      <dgm:prSet presAssocID="{8CDDB37C-456F-4422-AE66-EE00A663908A}" presName="hierChild7" presStyleCnt="0"/>
      <dgm:spPr/>
    </dgm:pt>
    <dgm:pt modelId="{E7886F8B-A790-4B02-B0B2-251AAA5CE82F}" type="pres">
      <dgm:prSet presAssocID="{6C7F2829-9EB4-4648-92EE-5300FEDD119C}" presName="Name111" presStyleLbl="parChTrans1D3" presStyleIdx="0" presStyleCnt="4"/>
      <dgm:spPr/>
    </dgm:pt>
    <dgm:pt modelId="{C6222C52-A528-4104-8985-5BE6411957AE}" type="pres">
      <dgm:prSet presAssocID="{45948D4F-F3F4-44DE-B312-FD6811F1421C}" presName="hierRoot3" presStyleCnt="0">
        <dgm:presLayoutVars>
          <dgm:hierBranch val="init"/>
        </dgm:presLayoutVars>
      </dgm:prSet>
      <dgm:spPr/>
    </dgm:pt>
    <dgm:pt modelId="{5A693192-641A-47F7-A920-64628DC3F762}" type="pres">
      <dgm:prSet presAssocID="{45948D4F-F3F4-44DE-B312-FD6811F1421C}" presName="rootComposite3" presStyleCnt="0"/>
      <dgm:spPr/>
    </dgm:pt>
    <dgm:pt modelId="{8546D9FC-70B9-48BB-8FF4-FD969A0E574A}" type="pres">
      <dgm:prSet presAssocID="{45948D4F-F3F4-44DE-B312-FD6811F1421C}" presName="rootText3" presStyleLbl="asst1" presStyleIdx="1" presStyleCnt="7" custLinFactX="100000" custLinFactNeighborX="129983" custLinFactNeighborY="20519">
        <dgm:presLayoutVars>
          <dgm:chPref val="3"/>
        </dgm:presLayoutVars>
      </dgm:prSet>
      <dgm:spPr/>
    </dgm:pt>
    <dgm:pt modelId="{E08C53CB-273F-40A4-9AFE-EF16376506E8}" type="pres">
      <dgm:prSet presAssocID="{45948D4F-F3F4-44DE-B312-FD6811F1421C}" presName="rootConnector3" presStyleLbl="asst1" presStyleIdx="1" presStyleCnt="7"/>
      <dgm:spPr/>
    </dgm:pt>
    <dgm:pt modelId="{1A4A8D3C-7A56-4131-AA34-BB4995183B79}" type="pres">
      <dgm:prSet presAssocID="{45948D4F-F3F4-44DE-B312-FD6811F1421C}" presName="hierChild6" presStyleCnt="0"/>
      <dgm:spPr/>
    </dgm:pt>
    <dgm:pt modelId="{D60EB045-0FAD-495F-A724-C7533B522E37}" type="pres">
      <dgm:prSet presAssocID="{45948D4F-F3F4-44DE-B312-FD6811F1421C}" presName="hierChild7" presStyleCnt="0"/>
      <dgm:spPr/>
    </dgm:pt>
    <dgm:pt modelId="{CD276557-9377-42DB-943B-58E89FB15C75}" type="pres">
      <dgm:prSet presAssocID="{64D487C2-7197-4877-8389-23C8287213CB}" presName="Name111" presStyleLbl="parChTrans1D3" presStyleIdx="1" presStyleCnt="4"/>
      <dgm:spPr/>
    </dgm:pt>
    <dgm:pt modelId="{3EFFFAED-E0EC-4BC4-9354-25F6B99DB79A}" type="pres">
      <dgm:prSet presAssocID="{621B1705-C54F-4D48-AC41-7AC67D7BD5AF}" presName="hierRoot3" presStyleCnt="0">
        <dgm:presLayoutVars>
          <dgm:hierBranch val="init"/>
        </dgm:presLayoutVars>
      </dgm:prSet>
      <dgm:spPr/>
    </dgm:pt>
    <dgm:pt modelId="{F7E080E5-236D-4965-BF2E-544A10EEEC58}" type="pres">
      <dgm:prSet presAssocID="{621B1705-C54F-4D48-AC41-7AC67D7BD5AF}" presName="rootComposite3" presStyleCnt="0"/>
      <dgm:spPr/>
    </dgm:pt>
    <dgm:pt modelId="{7B1A0BC2-C1A4-4ADD-A172-B4056ED94790}" type="pres">
      <dgm:prSet presAssocID="{621B1705-C54F-4D48-AC41-7AC67D7BD5AF}" presName="rootText3" presStyleLbl="asst1" presStyleIdx="2" presStyleCnt="7" custLinFactX="100000" custLinFactNeighborX="159963" custLinFactNeighborY="18861">
        <dgm:presLayoutVars>
          <dgm:chPref val="3"/>
        </dgm:presLayoutVars>
      </dgm:prSet>
      <dgm:spPr/>
    </dgm:pt>
    <dgm:pt modelId="{3020388D-8ECD-491F-B92E-3A9F74B1F32E}" type="pres">
      <dgm:prSet presAssocID="{621B1705-C54F-4D48-AC41-7AC67D7BD5AF}" presName="rootConnector3" presStyleLbl="asst1" presStyleIdx="2" presStyleCnt="7"/>
      <dgm:spPr/>
    </dgm:pt>
    <dgm:pt modelId="{6BBA69F8-049C-42FE-B97F-6C691D55A729}" type="pres">
      <dgm:prSet presAssocID="{621B1705-C54F-4D48-AC41-7AC67D7BD5AF}" presName="hierChild6" presStyleCnt="0"/>
      <dgm:spPr/>
    </dgm:pt>
    <dgm:pt modelId="{A97D4D15-EE06-482B-B708-4DA8D819A182}" type="pres">
      <dgm:prSet presAssocID="{621B1705-C54F-4D48-AC41-7AC67D7BD5AF}" presName="hierChild7" presStyleCnt="0"/>
      <dgm:spPr/>
    </dgm:pt>
    <dgm:pt modelId="{A269DF10-1CBA-4E2F-8E21-C9BA382B68F7}" type="pres">
      <dgm:prSet presAssocID="{5F44472A-A4B4-4134-904A-CABD9A29B8A4}" presName="Name111" presStyleLbl="parChTrans1D2" presStyleIdx="1" presStyleCnt="3"/>
      <dgm:spPr/>
    </dgm:pt>
    <dgm:pt modelId="{09B5298F-7A84-492C-A443-ACB89018EFA0}" type="pres">
      <dgm:prSet presAssocID="{616547E9-6ECF-40FE-A6B7-83FF928BDC0C}" presName="hierRoot3" presStyleCnt="0">
        <dgm:presLayoutVars>
          <dgm:hierBranch val="init"/>
        </dgm:presLayoutVars>
      </dgm:prSet>
      <dgm:spPr/>
    </dgm:pt>
    <dgm:pt modelId="{1C3497AC-C3C8-4ABF-B84B-64C7BA10A622}" type="pres">
      <dgm:prSet presAssocID="{616547E9-6ECF-40FE-A6B7-83FF928BDC0C}" presName="rootComposite3" presStyleCnt="0"/>
      <dgm:spPr/>
    </dgm:pt>
    <dgm:pt modelId="{BAB92EB1-9308-4B92-89BD-93476F34E4C8}" type="pres">
      <dgm:prSet presAssocID="{616547E9-6ECF-40FE-A6B7-83FF928BDC0C}" presName="rootText3" presStyleLbl="asst1" presStyleIdx="3" presStyleCnt="7" custLinFactX="-86104" custLinFactNeighborX="-100000" custLinFactNeighborY="1710">
        <dgm:presLayoutVars>
          <dgm:chPref val="3"/>
        </dgm:presLayoutVars>
      </dgm:prSet>
      <dgm:spPr/>
    </dgm:pt>
    <dgm:pt modelId="{CA9BB7AC-0A22-4825-9F7B-473C80EF97CC}" type="pres">
      <dgm:prSet presAssocID="{616547E9-6ECF-40FE-A6B7-83FF928BDC0C}" presName="rootConnector3" presStyleLbl="asst1" presStyleIdx="3" presStyleCnt="7"/>
      <dgm:spPr/>
    </dgm:pt>
    <dgm:pt modelId="{459DFC4D-7B2B-4E7A-9D9F-A9FBBF6C3E37}" type="pres">
      <dgm:prSet presAssocID="{616547E9-6ECF-40FE-A6B7-83FF928BDC0C}" presName="hierChild6" presStyleCnt="0"/>
      <dgm:spPr/>
    </dgm:pt>
    <dgm:pt modelId="{BAAC57C4-6505-4637-8DB4-C5676EFCA9F2}" type="pres">
      <dgm:prSet presAssocID="{616547E9-6ECF-40FE-A6B7-83FF928BDC0C}" presName="hierChild7" presStyleCnt="0"/>
      <dgm:spPr/>
    </dgm:pt>
    <dgm:pt modelId="{515381EE-2476-49F4-BDD9-4713A5EA9489}" type="pres">
      <dgm:prSet presAssocID="{BFF1D87A-DDB6-4265-A523-19DE71BCB49A}" presName="Name111" presStyleLbl="parChTrans1D3" presStyleIdx="2" presStyleCnt="4"/>
      <dgm:spPr/>
    </dgm:pt>
    <dgm:pt modelId="{6F77C24B-705C-47AC-B7BA-CCFE480D5863}" type="pres">
      <dgm:prSet presAssocID="{8202FCA5-9AD6-47E8-93E9-4E614FB6E200}" presName="hierRoot3" presStyleCnt="0">
        <dgm:presLayoutVars>
          <dgm:hierBranch val="init"/>
        </dgm:presLayoutVars>
      </dgm:prSet>
      <dgm:spPr/>
    </dgm:pt>
    <dgm:pt modelId="{3C879D76-000A-4DC4-A48E-EA86AEAF1DD4}" type="pres">
      <dgm:prSet presAssocID="{8202FCA5-9AD6-47E8-93E9-4E614FB6E200}" presName="rootComposite3" presStyleCnt="0"/>
      <dgm:spPr/>
    </dgm:pt>
    <dgm:pt modelId="{A87DD524-401F-495D-8FF2-753A1F59E04F}" type="pres">
      <dgm:prSet presAssocID="{8202FCA5-9AD6-47E8-93E9-4E614FB6E200}" presName="rootText3" presStyleLbl="asst1" presStyleIdx="4" presStyleCnt="7" custLinFactX="-55313" custLinFactNeighborX="-100000" custLinFactNeighborY="80858">
        <dgm:presLayoutVars>
          <dgm:chPref val="3"/>
        </dgm:presLayoutVars>
      </dgm:prSet>
      <dgm:spPr/>
    </dgm:pt>
    <dgm:pt modelId="{E25EA299-A86D-42CD-BBD0-419073A1640C}" type="pres">
      <dgm:prSet presAssocID="{8202FCA5-9AD6-47E8-93E9-4E614FB6E200}" presName="rootConnector3" presStyleLbl="asst1" presStyleIdx="4" presStyleCnt="7"/>
      <dgm:spPr/>
    </dgm:pt>
    <dgm:pt modelId="{EFDBA52E-C01B-415F-B2A3-8023CDF051E1}" type="pres">
      <dgm:prSet presAssocID="{8202FCA5-9AD6-47E8-93E9-4E614FB6E200}" presName="hierChild6" presStyleCnt="0"/>
      <dgm:spPr/>
    </dgm:pt>
    <dgm:pt modelId="{EEBDB4D4-6C1F-427E-82E1-7700EB96FA70}" type="pres">
      <dgm:prSet presAssocID="{8202FCA5-9AD6-47E8-93E9-4E614FB6E200}" presName="hierChild7" presStyleCnt="0"/>
      <dgm:spPr/>
    </dgm:pt>
    <dgm:pt modelId="{BB48686D-0059-46D4-83A3-69FBF6D3345A}" type="pres">
      <dgm:prSet presAssocID="{30BD81B8-7DE9-4A93-A720-BFAAC978E303}" presName="Name111" presStyleLbl="parChTrans1D2" presStyleIdx="2" presStyleCnt="3"/>
      <dgm:spPr/>
    </dgm:pt>
    <dgm:pt modelId="{03500ACA-DDC2-4A79-9577-A986D5CAA6EB}" type="pres">
      <dgm:prSet presAssocID="{8A98C42C-99BA-4422-8AC7-751A5950F820}" presName="hierRoot3" presStyleCnt="0">
        <dgm:presLayoutVars>
          <dgm:hierBranch val="init"/>
        </dgm:presLayoutVars>
      </dgm:prSet>
      <dgm:spPr/>
    </dgm:pt>
    <dgm:pt modelId="{72E7F112-09EF-4B4B-A392-62879485B0C7}" type="pres">
      <dgm:prSet presAssocID="{8A98C42C-99BA-4422-8AC7-751A5950F820}" presName="rootComposite3" presStyleCnt="0"/>
      <dgm:spPr/>
    </dgm:pt>
    <dgm:pt modelId="{4A027E71-FB8D-401A-9342-6A4019307ACF}" type="pres">
      <dgm:prSet presAssocID="{8A98C42C-99BA-4422-8AC7-751A5950F820}" presName="rootText3" presStyleLbl="asst1" presStyleIdx="5" presStyleCnt="7" custLinFactX="-44487" custLinFactY="-100000" custLinFactNeighborX="-100000" custLinFactNeighborY="-182135">
        <dgm:presLayoutVars>
          <dgm:chPref val="3"/>
        </dgm:presLayoutVars>
      </dgm:prSet>
      <dgm:spPr/>
    </dgm:pt>
    <dgm:pt modelId="{1A84F9D5-A61D-4A52-B931-6916601554AC}" type="pres">
      <dgm:prSet presAssocID="{8A98C42C-99BA-4422-8AC7-751A5950F820}" presName="rootConnector3" presStyleLbl="asst1" presStyleIdx="5" presStyleCnt="7"/>
      <dgm:spPr/>
    </dgm:pt>
    <dgm:pt modelId="{9AB181F4-5407-4220-96ED-E62F9A8E01F1}" type="pres">
      <dgm:prSet presAssocID="{8A98C42C-99BA-4422-8AC7-751A5950F820}" presName="hierChild6" presStyleCnt="0"/>
      <dgm:spPr/>
    </dgm:pt>
    <dgm:pt modelId="{FA4CF758-8472-40BF-9041-B3FA29078AC3}" type="pres">
      <dgm:prSet presAssocID="{8A98C42C-99BA-4422-8AC7-751A5950F820}" presName="hierChild7" presStyleCnt="0"/>
      <dgm:spPr/>
    </dgm:pt>
    <dgm:pt modelId="{8239AF2B-762B-445C-8EAD-2831639F82EB}" type="pres">
      <dgm:prSet presAssocID="{690A6392-04BC-43F6-BABC-5285AE307277}" presName="Name111" presStyleLbl="parChTrans1D3" presStyleIdx="3" presStyleCnt="4"/>
      <dgm:spPr/>
    </dgm:pt>
    <dgm:pt modelId="{7CC7FDC3-240F-436D-A292-2471D8AB789A}" type="pres">
      <dgm:prSet presAssocID="{547A3BB1-0E3F-4B99-863C-C3BCD17D4BEA}" presName="hierRoot3" presStyleCnt="0">
        <dgm:presLayoutVars>
          <dgm:hierBranch val="init"/>
        </dgm:presLayoutVars>
      </dgm:prSet>
      <dgm:spPr/>
    </dgm:pt>
    <dgm:pt modelId="{53F625CF-4F67-49E4-9E35-B6AD623A7DFE}" type="pres">
      <dgm:prSet presAssocID="{547A3BB1-0E3F-4B99-863C-C3BCD17D4BEA}" presName="rootComposite3" presStyleCnt="0"/>
      <dgm:spPr/>
    </dgm:pt>
    <dgm:pt modelId="{221D085B-CF7A-444F-B295-78B788D64950}" type="pres">
      <dgm:prSet presAssocID="{547A3BB1-0E3F-4B99-863C-C3BCD17D4BEA}" presName="rootText3" presStyleLbl="asst1" presStyleIdx="6" presStyleCnt="7" custLinFactY="-100000" custLinFactNeighborX="-82799" custLinFactNeighborY="-134000">
        <dgm:presLayoutVars>
          <dgm:chPref val="3"/>
        </dgm:presLayoutVars>
      </dgm:prSet>
      <dgm:spPr/>
    </dgm:pt>
    <dgm:pt modelId="{7145F12B-3C9A-4547-9EEE-B3C23E447B0C}" type="pres">
      <dgm:prSet presAssocID="{547A3BB1-0E3F-4B99-863C-C3BCD17D4BEA}" presName="rootConnector3" presStyleLbl="asst1" presStyleIdx="6" presStyleCnt="7"/>
      <dgm:spPr/>
    </dgm:pt>
    <dgm:pt modelId="{39B6739F-6A25-4046-B8E1-FDCCC2A5EF9B}" type="pres">
      <dgm:prSet presAssocID="{547A3BB1-0E3F-4B99-863C-C3BCD17D4BEA}" presName="hierChild6" presStyleCnt="0"/>
      <dgm:spPr/>
    </dgm:pt>
    <dgm:pt modelId="{7BECD904-F88E-4536-B720-086D3BA0162F}" type="pres">
      <dgm:prSet presAssocID="{547A3BB1-0E3F-4B99-863C-C3BCD17D4BEA}" presName="hierChild7" presStyleCnt="0"/>
      <dgm:spPr/>
    </dgm:pt>
  </dgm:ptLst>
  <dgm:cxnLst>
    <dgm:cxn modelId="{C45B6701-0BB5-4E92-BD81-034C0B314A0A}" type="presOf" srcId="{8CDDB37C-456F-4422-AE66-EE00A663908A}" destId="{71DFC7CB-3757-43D1-943C-20107B5B063E}" srcOrd="1" destOrd="0" presId="urn:microsoft.com/office/officeart/2005/8/layout/orgChart1"/>
    <dgm:cxn modelId="{D245370D-C8A5-42DF-9D08-FBD8FD985084}" srcId="{8CDDB37C-456F-4422-AE66-EE00A663908A}" destId="{45948D4F-F3F4-44DE-B312-FD6811F1421C}" srcOrd="0" destOrd="0" parTransId="{6C7F2829-9EB4-4648-92EE-5300FEDD119C}" sibTransId="{0CCEC9E3-74A6-426D-BE94-7E1A94B0B981}"/>
    <dgm:cxn modelId="{A7721110-2B7A-4350-B9C9-2610A9084257}" type="presOf" srcId="{678100A8-5208-4C11-9F8B-8C0524019DF6}" destId="{3E1294A7-BF21-44F3-94B8-01ED31F84219}" srcOrd="0" destOrd="0" presId="urn:microsoft.com/office/officeart/2005/8/layout/orgChart1"/>
    <dgm:cxn modelId="{98F9F810-682C-4F9D-8B40-572C0C9B094D}" type="presOf" srcId="{8202FCA5-9AD6-47E8-93E9-4E614FB6E200}" destId="{A87DD524-401F-495D-8FF2-753A1F59E04F}" srcOrd="0" destOrd="0" presId="urn:microsoft.com/office/officeart/2005/8/layout/orgChart1"/>
    <dgm:cxn modelId="{FBD5691D-C155-4264-8DD4-1C8A828018A2}" type="presOf" srcId="{BFF1D87A-DDB6-4265-A523-19DE71BCB49A}" destId="{515381EE-2476-49F4-BDD9-4713A5EA9489}" srcOrd="0" destOrd="0" presId="urn:microsoft.com/office/officeart/2005/8/layout/orgChart1"/>
    <dgm:cxn modelId="{FD228F23-ECA7-4C3E-A32B-452371FCEF18}" type="presOf" srcId="{690A6392-04BC-43F6-BABC-5285AE307277}" destId="{8239AF2B-762B-445C-8EAD-2831639F82EB}" srcOrd="0" destOrd="0" presId="urn:microsoft.com/office/officeart/2005/8/layout/orgChart1"/>
    <dgm:cxn modelId="{5A431327-6B86-402E-B8FD-6B495474E606}" type="presOf" srcId="{8A98C42C-99BA-4422-8AC7-751A5950F820}" destId="{4A027E71-FB8D-401A-9342-6A4019307ACF}" srcOrd="0" destOrd="0" presId="urn:microsoft.com/office/officeart/2005/8/layout/orgChart1"/>
    <dgm:cxn modelId="{9BA3CC27-9992-43D0-9255-32B50586F086}" type="presOf" srcId="{6C7F2829-9EB4-4648-92EE-5300FEDD119C}" destId="{E7886F8B-A790-4B02-B0B2-251AAA5CE82F}" srcOrd="0" destOrd="0" presId="urn:microsoft.com/office/officeart/2005/8/layout/orgChart1"/>
    <dgm:cxn modelId="{F034FF3E-108D-4D6E-B5F2-E2E1D152D558}" type="presOf" srcId="{8A98C42C-99BA-4422-8AC7-751A5950F820}" destId="{1A84F9D5-A61D-4A52-B931-6916601554AC}" srcOrd="1" destOrd="0" presId="urn:microsoft.com/office/officeart/2005/8/layout/orgChart1"/>
    <dgm:cxn modelId="{D36D3841-14DF-4D18-AD8F-1D74470CDF19}" type="presOf" srcId="{8202FCA5-9AD6-47E8-93E9-4E614FB6E200}" destId="{E25EA299-A86D-42CD-BBD0-419073A1640C}" srcOrd="1" destOrd="0" presId="urn:microsoft.com/office/officeart/2005/8/layout/orgChart1"/>
    <dgm:cxn modelId="{857D1B44-C4FE-4C42-B85F-3B720B4C5E57}" srcId="{678100A8-5208-4C11-9F8B-8C0524019DF6}" destId="{8CDDB37C-456F-4422-AE66-EE00A663908A}" srcOrd="0" destOrd="0" parTransId="{2EAAD8D5-5E21-4D6B-A1AA-0C44690E6555}" sibTransId="{DA62CF01-40B1-40AA-A5CD-2287828B49A7}"/>
    <dgm:cxn modelId="{F696B365-9F26-4AD5-B8B2-63AAE1807EE4}" srcId="{678100A8-5208-4C11-9F8B-8C0524019DF6}" destId="{616547E9-6ECF-40FE-A6B7-83FF928BDC0C}" srcOrd="1" destOrd="0" parTransId="{5F44472A-A4B4-4134-904A-CABD9A29B8A4}" sibTransId="{0EACDE04-5C27-4FCF-8251-7B0BA1B714EC}"/>
    <dgm:cxn modelId="{9C509C57-4CB2-443E-8100-2FA8A45D61FB}" type="presOf" srcId="{616547E9-6ECF-40FE-A6B7-83FF928BDC0C}" destId="{CA9BB7AC-0A22-4825-9F7B-473C80EF97CC}" srcOrd="1" destOrd="0" presId="urn:microsoft.com/office/officeart/2005/8/layout/orgChart1"/>
    <dgm:cxn modelId="{3BAFC859-403F-4D6A-A4B1-E901982B774F}" srcId="{7DE9996C-A012-4DBE-BFC8-B18FA1601D2E}" destId="{678100A8-5208-4C11-9F8B-8C0524019DF6}" srcOrd="0" destOrd="0" parTransId="{2D457DBC-56FE-4E84-8646-3ABEF2D3B482}" sibTransId="{10EDF852-3369-447A-BB49-F1DDB32E6D45}"/>
    <dgm:cxn modelId="{7A172E81-A34F-4DB6-A3C7-305BB90F5A24}" type="presOf" srcId="{45948D4F-F3F4-44DE-B312-FD6811F1421C}" destId="{E08C53CB-273F-40A4-9AFE-EF16376506E8}" srcOrd="1" destOrd="0" presId="urn:microsoft.com/office/officeart/2005/8/layout/orgChart1"/>
    <dgm:cxn modelId="{3A41BC85-DD12-48AA-AF76-CF010731FBF4}" type="presOf" srcId="{621B1705-C54F-4D48-AC41-7AC67D7BD5AF}" destId="{7B1A0BC2-C1A4-4ADD-A172-B4056ED94790}" srcOrd="0" destOrd="0" presId="urn:microsoft.com/office/officeart/2005/8/layout/orgChart1"/>
    <dgm:cxn modelId="{50C38B9A-F226-43E6-991E-54197F792FCB}" srcId="{8CDDB37C-456F-4422-AE66-EE00A663908A}" destId="{621B1705-C54F-4D48-AC41-7AC67D7BD5AF}" srcOrd="1" destOrd="0" parTransId="{64D487C2-7197-4877-8389-23C8287213CB}" sibTransId="{92AAA4A5-4E78-417E-B9FC-586D621EF071}"/>
    <dgm:cxn modelId="{ED706AA5-D2BF-44A2-B90A-08FC13F753AC}" type="presOf" srcId="{45948D4F-F3F4-44DE-B312-FD6811F1421C}" destId="{8546D9FC-70B9-48BB-8FF4-FD969A0E574A}" srcOrd="0" destOrd="0" presId="urn:microsoft.com/office/officeart/2005/8/layout/orgChart1"/>
    <dgm:cxn modelId="{EAEEE1A8-01B3-45FB-8007-7603D0BBA5EB}" type="presOf" srcId="{7DE9996C-A012-4DBE-BFC8-B18FA1601D2E}" destId="{FE3FEA99-6DA3-4692-AB45-7F273D764BCB}" srcOrd="0" destOrd="0" presId="urn:microsoft.com/office/officeart/2005/8/layout/orgChart1"/>
    <dgm:cxn modelId="{7FB808B3-9CBA-4FBE-9E98-2116572D566E}" type="presOf" srcId="{621B1705-C54F-4D48-AC41-7AC67D7BD5AF}" destId="{3020388D-8ECD-491F-B92E-3A9F74B1F32E}" srcOrd="1" destOrd="0" presId="urn:microsoft.com/office/officeart/2005/8/layout/orgChart1"/>
    <dgm:cxn modelId="{3BA1B1B9-D557-4C4B-B0D5-39832438638E}" type="presOf" srcId="{5F44472A-A4B4-4134-904A-CABD9A29B8A4}" destId="{A269DF10-1CBA-4E2F-8E21-C9BA382B68F7}" srcOrd="0" destOrd="0" presId="urn:microsoft.com/office/officeart/2005/8/layout/orgChart1"/>
    <dgm:cxn modelId="{96B9BBC4-B521-4F96-935B-5180D9CC9443}" type="presOf" srcId="{2EAAD8D5-5E21-4D6B-A1AA-0C44690E6555}" destId="{C856E780-DE6D-4072-AFEA-3C9A89211F3A}" srcOrd="0" destOrd="0" presId="urn:microsoft.com/office/officeart/2005/8/layout/orgChart1"/>
    <dgm:cxn modelId="{B545C3C8-9194-4653-9135-41430AD53189}" type="presOf" srcId="{64D487C2-7197-4877-8389-23C8287213CB}" destId="{CD276557-9377-42DB-943B-58E89FB15C75}" srcOrd="0" destOrd="0" presId="urn:microsoft.com/office/officeart/2005/8/layout/orgChart1"/>
    <dgm:cxn modelId="{3BB7ABCC-1759-4DD5-B7CB-C93FC4B1E767}" type="presOf" srcId="{547A3BB1-0E3F-4B99-863C-C3BCD17D4BEA}" destId="{221D085B-CF7A-444F-B295-78B788D64950}" srcOrd="0" destOrd="0" presId="urn:microsoft.com/office/officeart/2005/8/layout/orgChart1"/>
    <dgm:cxn modelId="{82022DD0-CEF5-4512-8500-1D1F70686783}" type="presOf" srcId="{616547E9-6ECF-40FE-A6B7-83FF928BDC0C}" destId="{BAB92EB1-9308-4B92-89BD-93476F34E4C8}" srcOrd="0" destOrd="0" presId="urn:microsoft.com/office/officeart/2005/8/layout/orgChart1"/>
    <dgm:cxn modelId="{D753A1D1-FCCC-4E9A-AFD9-3E7BB47EC32D}" type="presOf" srcId="{678100A8-5208-4C11-9F8B-8C0524019DF6}" destId="{B1DC18C9-571E-4193-9159-60A2D367EF74}" srcOrd="1" destOrd="0" presId="urn:microsoft.com/office/officeart/2005/8/layout/orgChart1"/>
    <dgm:cxn modelId="{E71AAFD2-E32E-4A9E-9E9A-E7D92208BE12}" srcId="{678100A8-5208-4C11-9F8B-8C0524019DF6}" destId="{8A98C42C-99BA-4422-8AC7-751A5950F820}" srcOrd="2" destOrd="0" parTransId="{30BD81B8-7DE9-4A93-A720-BFAAC978E303}" sibTransId="{64A4E4CE-C19F-4085-B5C1-58EAFC9FBADA}"/>
    <dgm:cxn modelId="{EA1A61D4-EF9A-4039-8483-DC1A285C747F}" type="presOf" srcId="{30BD81B8-7DE9-4A93-A720-BFAAC978E303}" destId="{BB48686D-0059-46D4-83A3-69FBF6D3345A}" srcOrd="0" destOrd="0" presId="urn:microsoft.com/office/officeart/2005/8/layout/orgChart1"/>
    <dgm:cxn modelId="{3F0C94D6-E816-4E91-9CF9-6AE871244F45}" type="presOf" srcId="{547A3BB1-0E3F-4B99-863C-C3BCD17D4BEA}" destId="{7145F12B-3C9A-4547-9EEE-B3C23E447B0C}" srcOrd="1" destOrd="0" presId="urn:microsoft.com/office/officeart/2005/8/layout/orgChart1"/>
    <dgm:cxn modelId="{0B10E9E7-D423-4EA2-8A1C-3E920EA9250E}" srcId="{616547E9-6ECF-40FE-A6B7-83FF928BDC0C}" destId="{8202FCA5-9AD6-47E8-93E9-4E614FB6E200}" srcOrd="0" destOrd="0" parTransId="{BFF1D87A-DDB6-4265-A523-19DE71BCB49A}" sibTransId="{68AD55D3-5261-4902-9F90-513534A44ECF}"/>
    <dgm:cxn modelId="{AADD14F3-99A2-42B2-8FF6-D0EC88CECC2D}" srcId="{8A98C42C-99BA-4422-8AC7-751A5950F820}" destId="{547A3BB1-0E3F-4B99-863C-C3BCD17D4BEA}" srcOrd="0" destOrd="0" parTransId="{690A6392-04BC-43F6-BABC-5285AE307277}" sibTransId="{9D9592E9-E779-4CEB-BA59-5ECB99EE2AA1}"/>
    <dgm:cxn modelId="{3F6CDFF8-8242-44A7-B899-EAD7EAC07AB7}" type="presOf" srcId="{8CDDB37C-456F-4422-AE66-EE00A663908A}" destId="{F2092A0C-DA4F-494F-8C71-7CA7BE06D5FA}" srcOrd="0" destOrd="0" presId="urn:microsoft.com/office/officeart/2005/8/layout/orgChart1"/>
    <dgm:cxn modelId="{23523100-4A3C-4EF9-9ED7-F13ACC720122}" type="presParOf" srcId="{FE3FEA99-6DA3-4692-AB45-7F273D764BCB}" destId="{E15D2FAA-D0F4-4CB9-9267-2014C69CE337}" srcOrd="0" destOrd="0" presId="urn:microsoft.com/office/officeart/2005/8/layout/orgChart1"/>
    <dgm:cxn modelId="{D8D1F0BC-050C-45B5-945F-82A788D0A26A}" type="presParOf" srcId="{E15D2FAA-D0F4-4CB9-9267-2014C69CE337}" destId="{E70A02A9-58F0-4067-A1CB-E3129A8C4294}" srcOrd="0" destOrd="0" presId="urn:microsoft.com/office/officeart/2005/8/layout/orgChart1"/>
    <dgm:cxn modelId="{D77936DC-33A5-4D82-978A-8B60626D8C4F}" type="presParOf" srcId="{E70A02A9-58F0-4067-A1CB-E3129A8C4294}" destId="{3E1294A7-BF21-44F3-94B8-01ED31F84219}" srcOrd="0" destOrd="0" presId="urn:microsoft.com/office/officeart/2005/8/layout/orgChart1"/>
    <dgm:cxn modelId="{07F3011A-842D-4735-BEE2-5BB3A0BFEDD3}" type="presParOf" srcId="{E70A02A9-58F0-4067-A1CB-E3129A8C4294}" destId="{B1DC18C9-571E-4193-9159-60A2D367EF74}" srcOrd="1" destOrd="0" presId="urn:microsoft.com/office/officeart/2005/8/layout/orgChart1"/>
    <dgm:cxn modelId="{60BE86DA-E892-4C30-8C1D-F165F6EBD75D}" type="presParOf" srcId="{E15D2FAA-D0F4-4CB9-9267-2014C69CE337}" destId="{047B69B7-7C68-45F8-A82E-383F15F3E8DB}" srcOrd="1" destOrd="0" presId="urn:microsoft.com/office/officeart/2005/8/layout/orgChart1"/>
    <dgm:cxn modelId="{A0966024-6B10-4DDD-98C1-EEF8F7EA27B1}" type="presParOf" srcId="{E15D2FAA-D0F4-4CB9-9267-2014C69CE337}" destId="{1CFE02E9-0FE5-48FC-8BDA-3587C70E2018}" srcOrd="2" destOrd="0" presId="urn:microsoft.com/office/officeart/2005/8/layout/orgChart1"/>
    <dgm:cxn modelId="{86418F03-F829-478E-A2EA-7D9EC5C25E66}" type="presParOf" srcId="{1CFE02E9-0FE5-48FC-8BDA-3587C70E2018}" destId="{C856E780-DE6D-4072-AFEA-3C9A89211F3A}" srcOrd="0" destOrd="0" presId="urn:microsoft.com/office/officeart/2005/8/layout/orgChart1"/>
    <dgm:cxn modelId="{99A04CAA-2B50-4844-ABC7-54775A02CD2C}" type="presParOf" srcId="{1CFE02E9-0FE5-48FC-8BDA-3587C70E2018}" destId="{605E3C02-5842-4D79-9EEA-2F166BDCF967}" srcOrd="1" destOrd="0" presId="urn:microsoft.com/office/officeart/2005/8/layout/orgChart1"/>
    <dgm:cxn modelId="{5169824D-AAC6-41CC-86E2-03ADB70C0D3C}" type="presParOf" srcId="{605E3C02-5842-4D79-9EEA-2F166BDCF967}" destId="{E6C85C41-BB07-4CA7-A01C-8A28CCA8576D}" srcOrd="0" destOrd="0" presId="urn:microsoft.com/office/officeart/2005/8/layout/orgChart1"/>
    <dgm:cxn modelId="{18F12ED4-0238-4805-A44C-D8C4888EB08F}" type="presParOf" srcId="{E6C85C41-BB07-4CA7-A01C-8A28CCA8576D}" destId="{F2092A0C-DA4F-494F-8C71-7CA7BE06D5FA}" srcOrd="0" destOrd="0" presId="urn:microsoft.com/office/officeart/2005/8/layout/orgChart1"/>
    <dgm:cxn modelId="{E60B2F25-A6A6-412D-AB35-387889B17C6B}" type="presParOf" srcId="{E6C85C41-BB07-4CA7-A01C-8A28CCA8576D}" destId="{71DFC7CB-3757-43D1-943C-20107B5B063E}" srcOrd="1" destOrd="0" presId="urn:microsoft.com/office/officeart/2005/8/layout/orgChart1"/>
    <dgm:cxn modelId="{D4B3DA18-7AAE-4B9E-B6F5-265CDBDA11B1}" type="presParOf" srcId="{605E3C02-5842-4D79-9EEA-2F166BDCF967}" destId="{D6CB8EEB-AD7E-4DB9-895A-B81596C72682}" srcOrd="1" destOrd="0" presId="urn:microsoft.com/office/officeart/2005/8/layout/orgChart1"/>
    <dgm:cxn modelId="{4A689407-5F75-4C1A-8A0E-03453130A8B5}" type="presParOf" srcId="{605E3C02-5842-4D79-9EEA-2F166BDCF967}" destId="{C943335B-4157-4526-AA84-95176020952A}" srcOrd="2" destOrd="0" presId="urn:microsoft.com/office/officeart/2005/8/layout/orgChart1"/>
    <dgm:cxn modelId="{ED2AEA5E-454A-45F3-9362-2E2ED3C72271}" type="presParOf" srcId="{C943335B-4157-4526-AA84-95176020952A}" destId="{E7886F8B-A790-4B02-B0B2-251AAA5CE82F}" srcOrd="0" destOrd="0" presId="urn:microsoft.com/office/officeart/2005/8/layout/orgChart1"/>
    <dgm:cxn modelId="{DC492CB9-3176-4F2D-98D0-02BDA0EC4A4B}" type="presParOf" srcId="{C943335B-4157-4526-AA84-95176020952A}" destId="{C6222C52-A528-4104-8985-5BE6411957AE}" srcOrd="1" destOrd="0" presId="urn:microsoft.com/office/officeart/2005/8/layout/orgChart1"/>
    <dgm:cxn modelId="{06F45610-2FE7-4BDC-A676-595CE782A38C}" type="presParOf" srcId="{C6222C52-A528-4104-8985-5BE6411957AE}" destId="{5A693192-641A-47F7-A920-64628DC3F762}" srcOrd="0" destOrd="0" presId="urn:microsoft.com/office/officeart/2005/8/layout/orgChart1"/>
    <dgm:cxn modelId="{DD78A0D4-58F5-41C1-8D49-AF2710F88432}" type="presParOf" srcId="{5A693192-641A-47F7-A920-64628DC3F762}" destId="{8546D9FC-70B9-48BB-8FF4-FD969A0E574A}" srcOrd="0" destOrd="0" presId="urn:microsoft.com/office/officeart/2005/8/layout/orgChart1"/>
    <dgm:cxn modelId="{D1FCF507-6A73-4EFD-B6BC-EB7723BBD5DA}" type="presParOf" srcId="{5A693192-641A-47F7-A920-64628DC3F762}" destId="{E08C53CB-273F-40A4-9AFE-EF16376506E8}" srcOrd="1" destOrd="0" presId="urn:microsoft.com/office/officeart/2005/8/layout/orgChart1"/>
    <dgm:cxn modelId="{DF06A9F5-15C2-4317-8056-E5A2C11856E2}" type="presParOf" srcId="{C6222C52-A528-4104-8985-5BE6411957AE}" destId="{1A4A8D3C-7A56-4131-AA34-BB4995183B79}" srcOrd="1" destOrd="0" presId="urn:microsoft.com/office/officeart/2005/8/layout/orgChart1"/>
    <dgm:cxn modelId="{B5A58022-8E8B-4316-A0F0-8A81840BAB0B}" type="presParOf" srcId="{C6222C52-A528-4104-8985-5BE6411957AE}" destId="{D60EB045-0FAD-495F-A724-C7533B522E37}" srcOrd="2" destOrd="0" presId="urn:microsoft.com/office/officeart/2005/8/layout/orgChart1"/>
    <dgm:cxn modelId="{92646D1D-E82A-42DE-900B-7C72C6EE23EB}" type="presParOf" srcId="{C943335B-4157-4526-AA84-95176020952A}" destId="{CD276557-9377-42DB-943B-58E89FB15C75}" srcOrd="2" destOrd="0" presId="urn:microsoft.com/office/officeart/2005/8/layout/orgChart1"/>
    <dgm:cxn modelId="{ECF4FD89-3794-4683-9612-4910F3C59E2C}" type="presParOf" srcId="{C943335B-4157-4526-AA84-95176020952A}" destId="{3EFFFAED-E0EC-4BC4-9354-25F6B99DB79A}" srcOrd="3" destOrd="0" presId="urn:microsoft.com/office/officeart/2005/8/layout/orgChart1"/>
    <dgm:cxn modelId="{6DD81A6D-9F5F-4701-B226-C421222E26DA}" type="presParOf" srcId="{3EFFFAED-E0EC-4BC4-9354-25F6B99DB79A}" destId="{F7E080E5-236D-4965-BF2E-544A10EEEC58}" srcOrd="0" destOrd="0" presId="urn:microsoft.com/office/officeart/2005/8/layout/orgChart1"/>
    <dgm:cxn modelId="{31794C0B-A3AA-40BA-89A6-906B14E72B93}" type="presParOf" srcId="{F7E080E5-236D-4965-BF2E-544A10EEEC58}" destId="{7B1A0BC2-C1A4-4ADD-A172-B4056ED94790}" srcOrd="0" destOrd="0" presId="urn:microsoft.com/office/officeart/2005/8/layout/orgChart1"/>
    <dgm:cxn modelId="{649E2DBB-1F92-40DF-B26A-F7ACE7FBA262}" type="presParOf" srcId="{F7E080E5-236D-4965-BF2E-544A10EEEC58}" destId="{3020388D-8ECD-491F-B92E-3A9F74B1F32E}" srcOrd="1" destOrd="0" presId="urn:microsoft.com/office/officeart/2005/8/layout/orgChart1"/>
    <dgm:cxn modelId="{3386B218-BE54-42EE-B96E-9554EC428A29}" type="presParOf" srcId="{3EFFFAED-E0EC-4BC4-9354-25F6B99DB79A}" destId="{6BBA69F8-049C-42FE-B97F-6C691D55A729}" srcOrd="1" destOrd="0" presId="urn:microsoft.com/office/officeart/2005/8/layout/orgChart1"/>
    <dgm:cxn modelId="{E25BEECE-9441-417D-AB16-6A7C84421D69}" type="presParOf" srcId="{3EFFFAED-E0EC-4BC4-9354-25F6B99DB79A}" destId="{A97D4D15-EE06-482B-B708-4DA8D819A182}" srcOrd="2" destOrd="0" presId="urn:microsoft.com/office/officeart/2005/8/layout/orgChart1"/>
    <dgm:cxn modelId="{8BACF79E-87A5-448E-AE1F-51EEEB956947}" type="presParOf" srcId="{1CFE02E9-0FE5-48FC-8BDA-3587C70E2018}" destId="{A269DF10-1CBA-4E2F-8E21-C9BA382B68F7}" srcOrd="2" destOrd="0" presId="urn:microsoft.com/office/officeart/2005/8/layout/orgChart1"/>
    <dgm:cxn modelId="{41856D84-FBEF-4446-B9CB-305E52165513}" type="presParOf" srcId="{1CFE02E9-0FE5-48FC-8BDA-3587C70E2018}" destId="{09B5298F-7A84-492C-A443-ACB89018EFA0}" srcOrd="3" destOrd="0" presId="urn:microsoft.com/office/officeart/2005/8/layout/orgChart1"/>
    <dgm:cxn modelId="{17A08F1C-5361-4F1B-AB16-E2523919C87D}" type="presParOf" srcId="{09B5298F-7A84-492C-A443-ACB89018EFA0}" destId="{1C3497AC-C3C8-4ABF-B84B-64C7BA10A622}" srcOrd="0" destOrd="0" presId="urn:microsoft.com/office/officeart/2005/8/layout/orgChart1"/>
    <dgm:cxn modelId="{13FEC144-CD1E-49DF-AA93-53EE2CF6078F}" type="presParOf" srcId="{1C3497AC-C3C8-4ABF-B84B-64C7BA10A622}" destId="{BAB92EB1-9308-4B92-89BD-93476F34E4C8}" srcOrd="0" destOrd="0" presId="urn:microsoft.com/office/officeart/2005/8/layout/orgChart1"/>
    <dgm:cxn modelId="{7203DECB-04CF-441F-BB20-07770126B836}" type="presParOf" srcId="{1C3497AC-C3C8-4ABF-B84B-64C7BA10A622}" destId="{CA9BB7AC-0A22-4825-9F7B-473C80EF97CC}" srcOrd="1" destOrd="0" presId="urn:microsoft.com/office/officeart/2005/8/layout/orgChart1"/>
    <dgm:cxn modelId="{C0CD987F-A640-4846-8477-80B5DD56E636}" type="presParOf" srcId="{09B5298F-7A84-492C-A443-ACB89018EFA0}" destId="{459DFC4D-7B2B-4E7A-9D9F-A9FBBF6C3E37}" srcOrd="1" destOrd="0" presId="urn:microsoft.com/office/officeart/2005/8/layout/orgChart1"/>
    <dgm:cxn modelId="{F29825D1-C1CD-403A-9093-C79A72431306}" type="presParOf" srcId="{09B5298F-7A84-492C-A443-ACB89018EFA0}" destId="{BAAC57C4-6505-4637-8DB4-C5676EFCA9F2}" srcOrd="2" destOrd="0" presId="urn:microsoft.com/office/officeart/2005/8/layout/orgChart1"/>
    <dgm:cxn modelId="{780B1B8A-F839-423B-A0F2-39FC1C5BEE98}" type="presParOf" srcId="{BAAC57C4-6505-4637-8DB4-C5676EFCA9F2}" destId="{515381EE-2476-49F4-BDD9-4713A5EA9489}" srcOrd="0" destOrd="0" presId="urn:microsoft.com/office/officeart/2005/8/layout/orgChart1"/>
    <dgm:cxn modelId="{B5773455-0136-437C-869D-8ECD3BE867D6}" type="presParOf" srcId="{BAAC57C4-6505-4637-8DB4-C5676EFCA9F2}" destId="{6F77C24B-705C-47AC-B7BA-CCFE480D5863}" srcOrd="1" destOrd="0" presId="urn:microsoft.com/office/officeart/2005/8/layout/orgChart1"/>
    <dgm:cxn modelId="{9D63929B-7D0B-4886-B439-F4173545444C}" type="presParOf" srcId="{6F77C24B-705C-47AC-B7BA-CCFE480D5863}" destId="{3C879D76-000A-4DC4-A48E-EA86AEAF1DD4}" srcOrd="0" destOrd="0" presId="urn:microsoft.com/office/officeart/2005/8/layout/orgChart1"/>
    <dgm:cxn modelId="{793EBE79-7C53-4A37-9203-14E2A91675B0}" type="presParOf" srcId="{3C879D76-000A-4DC4-A48E-EA86AEAF1DD4}" destId="{A87DD524-401F-495D-8FF2-753A1F59E04F}" srcOrd="0" destOrd="0" presId="urn:microsoft.com/office/officeart/2005/8/layout/orgChart1"/>
    <dgm:cxn modelId="{18A2D98D-2950-46D3-9174-CA7C2EA6B7F2}" type="presParOf" srcId="{3C879D76-000A-4DC4-A48E-EA86AEAF1DD4}" destId="{E25EA299-A86D-42CD-BBD0-419073A1640C}" srcOrd="1" destOrd="0" presId="urn:microsoft.com/office/officeart/2005/8/layout/orgChart1"/>
    <dgm:cxn modelId="{04A1C6E7-9794-4B59-A2A7-0F04A6B18A84}" type="presParOf" srcId="{6F77C24B-705C-47AC-B7BA-CCFE480D5863}" destId="{EFDBA52E-C01B-415F-B2A3-8023CDF051E1}" srcOrd="1" destOrd="0" presId="urn:microsoft.com/office/officeart/2005/8/layout/orgChart1"/>
    <dgm:cxn modelId="{83C19848-01BB-4324-8166-1D14CD269055}" type="presParOf" srcId="{6F77C24B-705C-47AC-B7BA-CCFE480D5863}" destId="{EEBDB4D4-6C1F-427E-82E1-7700EB96FA70}" srcOrd="2" destOrd="0" presId="urn:microsoft.com/office/officeart/2005/8/layout/orgChart1"/>
    <dgm:cxn modelId="{75A88C37-BD8C-4A8B-8631-1082924EE8D1}" type="presParOf" srcId="{1CFE02E9-0FE5-48FC-8BDA-3587C70E2018}" destId="{BB48686D-0059-46D4-83A3-69FBF6D3345A}" srcOrd="4" destOrd="0" presId="urn:microsoft.com/office/officeart/2005/8/layout/orgChart1"/>
    <dgm:cxn modelId="{43193342-DD23-4A90-ACCB-FC2993F49B23}" type="presParOf" srcId="{1CFE02E9-0FE5-48FC-8BDA-3587C70E2018}" destId="{03500ACA-DDC2-4A79-9577-A986D5CAA6EB}" srcOrd="5" destOrd="0" presId="urn:microsoft.com/office/officeart/2005/8/layout/orgChart1"/>
    <dgm:cxn modelId="{1C7B1838-6D45-40C9-9E1F-656C25356F96}" type="presParOf" srcId="{03500ACA-DDC2-4A79-9577-A986D5CAA6EB}" destId="{72E7F112-09EF-4B4B-A392-62879485B0C7}" srcOrd="0" destOrd="0" presId="urn:microsoft.com/office/officeart/2005/8/layout/orgChart1"/>
    <dgm:cxn modelId="{ADFEA1E8-B2FF-49C8-BB1F-FF17CB4B2B39}" type="presParOf" srcId="{72E7F112-09EF-4B4B-A392-62879485B0C7}" destId="{4A027E71-FB8D-401A-9342-6A4019307ACF}" srcOrd="0" destOrd="0" presId="urn:microsoft.com/office/officeart/2005/8/layout/orgChart1"/>
    <dgm:cxn modelId="{8EE50853-1C10-4AC1-A181-9B158430311E}" type="presParOf" srcId="{72E7F112-09EF-4B4B-A392-62879485B0C7}" destId="{1A84F9D5-A61D-4A52-B931-6916601554AC}" srcOrd="1" destOrd="0" presId="urn:microsoft.com/office/officeart/2005/8/layout/orgChart1"/>
    <dgm:cxn modelId="{C13B6300-7765-4E10-88C6-DB6404BB0BDA}" type="presParOf" srcId="{03500ACA-DDC2-4A79-9577-A986D5CAA6EB}" destId="{9AB181F4-5407-4220-96ED-E62F9A8E01F1}" srcOrd="1" destOrd="0" presId="urn:microsoft.com/office/officeart/2005/8/layout/orgChart1"/>
    <dgm:cxn modelId="{37D075C9-5B1A-4540-A3CB-5FEB3B873900}" type="presParOf" srcId="{03500ACA-DDC2-4A79-9577-A986D5CAA6EB}" destId="{FA4CF758-8472-40BF-9041-B3FA29078AC3}" srcOrd="2" destOrd="0" presId="urn:microsoft.com/office/officeart/2005/8/layout/orgChart1"/>
    <dgm:cxn modelId="{ECF8118F-3CF3-4DD8-ABCB-7CC0837CF4C5}" type="presParOf" srcId="{FA4CF758-8472-40BF-9041-B3FA29078AC3}" destId="{8239AF2B-762B-445C-8EAD-2831639F82EB}" srcOrd="0" destOrd="0" presId="urn:microsoft.com/office/officeart/2005/8/layout/orgChart1"/>
    <dgm:cxn modelId="{18887991-54A4-4C26-BD52-978BE1F0D22F}" type="presParOf" srcId="{FA4CF758-8472-40BF-9041-B3FA29078AC3}" destId="{7CC7FDC3-240F-436D-A292-2471D8AB789A}" srcOrd="1" destOrd="0" presId="urn:microsoft.com/office/officeart/2005/8/layout/orgChart1"/>
    <dgm:cxn modelId="{EC51D55A-5982-47B2-A69A-BC16FF858A2C}" type="presParOf" srcId="{7CC7FDC3-240F-436D-A292-2471D8AB789A}" destId="{53F625CF-4F67-49E4-9E35-B6AD623A7DFE}" srcOrd="0" destOrd="0" presId="urn:microsoft.com/office/officeart/2005/8/layout/orgChart1"/>
    <dgm:cxn modelId="{C5A89F70-D380-4D50-A10D-BD819B12A39B}" type="presParOf" srcId="{53F625CF-4F67-49E4-9E35-B6AD623A7DFE}" destId="{221D085B-CF7A-444F-B295-78B788D64950}" srcOrd="0" destOrd="0" presId="urn:microsoft.com/office/officeart/2005/8/layout/orgChart1"/>
    <dgm:cxn modelId="{0E261709-F4C2-4FBA-A6AE-74A98A954DAA}" type="presParOf" srcId="{53F625CF-4F67-49E4-9E35-B6AD623A7DFE}" destId="{7145F12B-3C9A-4547-9EEE-B3C23E447B0C}" srcOrd="1" destOrd="0" presId="urn:microsoft.com/office/officeart/2005/8/layout/orgChart1"/>
    <dgm:cxn modelId="{FE6BAD6F-9788-47B3-A636-EC96ABC97E66}" type="presParOf" srcId="{7CC7FDC3-240F-436D-A292-2471D8AB789A}" destId="{39B6739F-6A25-4046-B8E1-FDCCC2A5EF9B}" srcOrd="1" destOrd="0" presId="urn:microsoft.com/office/officeart/2005/8/layout/orgChart1"/>
    <dgm:cxn modelId="{6BC9ABA7-50B3-4C20-976A-30A9B1295D34}" type="presParOf" srcId="{7CC7FDC3-240F-436D-A292-2471D8AB789A}" destId="{7BECD904-F88E-4536-B720-086D3BA0162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9AF2B-762B-445C-8EAD-2831639F82EB}">
      <dsp:nvSpPr>
        <dsp:cNvPr id="0" name=""/>
        <dsp:cNvSpPr/>
      </dsp:nvSpPr>
      <dsp:spPr>
        <a:xfrm>
          <a:off x="206818" y="1979013"/>
          <a:ext cx="790999" cy="1135444"/>
        </a:xfrm>
        <a:custGeom>
          <a:avLst/>
          <a:gdLst/>
          <a:ahLst/>
          <a:cxnLst/>
          <a:rect l="0" t="0" r="0" b="0"/>
          <a:pathLst>
            <a:path>
              <a:moveTo>
                <a:pt x="790999" y="0"/>
              </a:moveTo>
              <a:lnTo>
                <a:pt x="0" y="11354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8686D-0059-46D4-83A3-69FBF6D3345A}">
      <dsp:nvSpPr>
        <dsp:cNvPr id="0" name=""/>
        <dsp:cNvSpPr/>
      </dsp:nvSpPr>
      <dsp:spPr>
        <a:xfrm>
          <a:off x="1808068" y="813346"/>
          <a:ext cx="3491970" cy="760541"/>
        </a:xfrm>
        <a:custGeom>
          <a:avLst/>
          <a:gdLst/>
          <a:ahLst/>
          <a:cxnLst/>
          <a:rect l="0" t="0" r="0" b="0"/>
          <a:pathLst>
            <a:path>
              <a:moveTo>
                <a:pt x="3491970" y="0"/>
              </a:moveTo>
              <a:lnTo>
                <a:pt x="3491970" y="760541"/>
              </a:lnTo>
              <a:lnTo>
                <a:pt x="0" y="7605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381EE-2476-49F4-BDD9-4713A5EA9489}">
      <dsp:nvSpPr>
        <dsp:cNvPr id="0" name=""/>
        <dsp:cNvSpPr/>
      </dsp:nvSpPr>
      <dsp:spPr>
        <a:xfrm>
          <a:off x="4245026" y="1977758"/>
          <a:ext cx="328815" cy="1386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8815" y="138672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69DF10-1CBA-4E2F-8E21-C9BA382B68F7}">
      <dsp:nvSpPr>
        <dsp:cNvPr id="0" name=""/>
        <dsp:cNvSpPr/>
      </dsp:nvSpPr>
      <dsp:spPr>
        <a:xfrm>
          <a:off x="5055277" y="813346"/>
          <a:ext cx="244760" cy="759286"/>
        </a:xfrm>
        <a:custGeom>
          <a:avLst/>
          <a:gdLst/>
          <a:ahLst/>
          <a:cxnLst/>
          <a:rect l="0" t="0" r="0" b="0"/>
          <a:pathLst>
            <a:path>
              <a:moveTo>
                <a:pt x="244760" y="0"/>
              </a:moveTo>
              <a:lnTo>
                <a:pt x="244760" y="759286"/>
              </a:lnTo>
              <a:lnTo>
                <a:pt x="0" y="7592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76557-9377-42DB-943B-58E89FB15C75}">
      <dsp:nvSpPr>
        <dsp:cNvPr id="0" name=""/>
        <dsp:cNvSpPr/>
      </dsp:nvSpPr>
      <dsp:spPr>
        <a:xfrm>
          <a:off x="7223687" y="1976899"/>
          <a:ext cx="498401" cy="885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5255"/>
              </a:lnTo>
              <a:lnTo>
                <a:pt x="498401" y="885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86F8B-A790-4B02-B0B2-251AAA5CE82F}">
      <dsp:nvSpPr>
        <dsp:cNvPr id="0" name=""/>
        <dsp:cNvSpPr/>
      </dsp:nvSpPr>
      <dsp:spPr>
        <a:xfrm>
          <a:off x="6895956" y="1976899"/>
          <a:ext cx="327730" cy="898689"/>
        </a:xfrm>
        <a:custGeom>
          <a:avLst/>
          <a:gdLst/>
          <a:ahLst/>
          <a:cxnLst/>
          <a:rect l="0" t="0" r="0" b="0"/>
          <a:pathLst>
            <a:path>
              <a:moveTo>
                <a:pt x="327730" y="0"/>
              </a:moveTo>
              <a:lnTo>
                <a:pt x="327730" y="898689"/>
              </a:lnTo>
              <a:lnTo>
                <a:pt x="0" y="8986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6E780-DE6D-4072-AFEA-3C9A89211F3A}">
      <dsp:nvSpPr>
        <dsp:cNvPr id="0" name=""/>
        <dsp:cNvSpPr/>
      </dsp:nvSpPr>
      <dsp:spPr>
        <a:xfrm>
          <a:off x="5300038" y="813346"/>
          <a:ext cx="1113398" cy="758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427"/>
              </a:lnTo>
              <a:lnTo>
                <a:pt x="1113398" y="758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294A7-BF21-44F3-94B8-01ED31F84219}">
      <dsp:nvSpPr>
        <dsp:cNvPr id="0" name=""/>
        <dsp:cNvSpPr/>
      </dsp:nvSpPr>
      <dsp:spPr>
        <a:xfrm>
          <a:off x="4489787" y="3095"/>
          <a:ext cx="1620501" cy="810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/>
            <a:t>معلول</a:t>
          </a:r>
          <a:endParaRPr lang="en-US" sz="1700" kern="1200" dirty="0"/>
        </a:p>
      </dsp:txBody>
      <dsp:txXfrm>
        <a:off x="4489787" y="3095"/>
        <a:ext cx="1620501" cy="810250"/>
      </dsp:txXfrm>
    </dsp:sp>
    <dsp:sp modelId="{F2092A0C-DA4F-494F-8C71-7CA7BE06D5FA}">
      <dsp:nvSpPr>
        <dsp:cNvPr id="0" name=""/>
        <dsp:cNvSpPr/>
      </dsp:nvSpPr>
      <dsp:spPr>
        <a:xfrm>
          <a:off x="6413436" y="1166648"/>
          <a:ext cx="1620501" cy="810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/>
            <a:t>وجود</a:t>
          </a:r>
          <a:endParaRPr lang="en-US" sz="1700" kern="1200" dirty="0"/>
        </a:p>
      </dsp:txBody>
      <dsp:txXfrm>
        <a:off x="6413436" y="1166648"/>
        <a:ext cx="1620501" cy="810250"/>
      </dsp:txXfrm>
    </dsp:sp>
    <dsp:sp modelId="{8546D9FC-70B9-48BB-8FF4-FD969A0E574A}">
      <dsp:nvSpPr>
        <dsp:cNvPr id="0" name=""/>
        <dsp:cNvSpPr/>
      </dsp:nvSpPr>
      <dsp:spPr>
        <a:xfrm>
          <a:off x="5275455" y="2470463"/>
          <a:ext cx="1620501" cy="810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/>
            <a:t>شرط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/>
            <a:t>وضوء نماز کے لیے</a:t>
          </a:r>
          <a:endParaRPr lang="en-US" sz="1700" kern="1200" dirty="0"/>
        </a:p>
      </dsp:txBody>
      <dsp:txXfrm>
        <a:off x="5275455" y="2470463"/>
        <a:ext cx="1620501" cy="810250"/>
      </dsp:txXfrm>
    </dsp:sp>
    <dsp:sp modelId="{7B1A0BC2-C1A4-4ADD-A172-B4056ED94790}">
      <dsp:nvSpPr>
        <dsp:cNvPr id="0" name=""/>
        <dsp:cNvSpPr/>
      </dsp:nvSpPr>
      <dsp:spPr>
        <a:xfrm>
          <a:off x="7722088" y="2457029"/>
          <a:ext cx="1620501" cy="810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/>
            <a:t>مستلزم علت</a:t>
          </a:r>
          <a:br>
            <a:rPr lang="ur-PK" sz="1700" kern="1200" dirty="0"/>
          </a:br>
          <a:r>
            <a:rPr lang="ur-PK" sz="1700" kern="1200" dirty="0"/>
            <a:t>طلوع شمس/نہار</a:t>
          </a:r>
          <a:endParaRPr lang="en-US" sz="1700" kern="1200" dirty="0"/>
        </a:p>
      </dsp:txBody>
      <dsp:txXfrm>
        <a:off x="7722088" y="2457029"/>
        <a:ext cx="1620501" cy="810250"/>
      </dsp:txXfrm>
    </dsp:sp>
    <dsp:sp modelId="{BAB92EB1-9308-4B92-89BD-93476F34E4C8}">
      <dsp:nvSpPr>
        <dsp:cNvPr id="0" name=""/>
        <dsp:cNvSpPr/>
      </dsp:nvSpPr>
      <dsp:spPr>
        <a:xfrm>
          <a:off x="3434776" y="1167507"/>
          <a:ext cx="1620501" cy="810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/>
            <a:t>عدم وجود</a:t>
          </a:r>
          <a:endParaRPr lang="en-US" sz="1700" kern="1200" dirty="0"/>
        </a:p>
      </dsp:txBody>
      <dsp:txXfrm>
        <a:off x="3434776" y="1167507"/>
        <a:ext cx="1620501" cy="810250"/>
      </dsp:txXfrm>
    </dsp:sp>
    <dsp:sp modelId="{A87DD524-401F-495D-8FF2-753A1F59E04F}">
      <dsp:nvSpPr>
        <dsp:cNvPr id="0" name=""/>
        <dsp:cNvSpPr/>
      </dsp:nvSpPr>
      <dsp:spPr>
        <a:xfrm>
          <a:off x="2953341" y="2959360"/>
          <a:ext cx="1620501" cy="810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/>
            <a:t>مانع</a:t>
          </a:r>
          <a:br>
            <a:rPr lang="ur-PK" sz="1700" kern="1200" dirty="0"/>
          </a:br>
          <a:r>
            <a:rPr lang="ur-PK" sz="1700" kern="1200" dirty="0"/>
            <a:t>نجاست کا عدم طہارت کے لیے</a:t>
          </a:r>
          <a:endParaRPr lang="en-US" sz="1700" kern="1200" dirty="0"/>
        </a:p>
      </dsp:txBody>
      <dsp:txXfrm>
        <a:off x="2953341" y="2959360"/>
        <a:ext cx="1620501" cy="810250"/>
      </dsp:txXfrm>
    </dsp:sp>
    <dsp:sp modelId="{4A027E71-FB8D-401A-9342-6A4019307ACF}">
      <dsp:nvSpPr>
        <dsp:cNvPr id="0" name=""/>
        <dsp:cNvSpPr/>
      </dsp:nvSpPr>
      <dsp:spPr>
        <a:xfrm>
          <a:off x="187566" y="1168763"/>
          <a:ext cx="1620501" cy="810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/>
            <a:t>عدم بعد الوجود</a:t>
          </a:r>
          <a:endParaRPr lang="en-US" sz="1700" kern="1200" dirty="0"/>
        </a:p>
      </dsp:txBody>
      <dsp:txXfrm>
        <a:off x="187566" y="1168763"/>
        <a:ext cx="1620501" cy="810250"/>
      </dsp:txXfrm>
    </dsp:sp>
    <dsp:sp modelId="{221D085B-CF7A-444F-B295-78B788D64950}">
      <dsp:nvSpPr>
        <dsp:cNvPr id="0" name=""/>
        <dsp:cNvSpPr/>
      </dsp:nvSpPr>
      <dsp:spPr>
        <a:xfrm>
          <a:off x="206818" y="2709333"/>
          <a:ext cx="1620501" cy="810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700" kern="1200" dirty="0"/>
            <a:t>معد</a:t>
          </a:r>
          <a:br>
            <a:rPr lang="ur-PK" sz="1700" kern="1200" dirty="0"/>
          </a:br>
          <a:r>
            <a:rPr lang="ur-PK" sz="1700" kern="1200" dirty="0"/>
            <a:t>ہر دوسرا قدم پہلے کے عدم بعد الوجود پر</a:t>
          </a:r>
        </a:p>
      </dsp:txBody>
      <dsp:txXfrm>
        <a:off x="206818" y="2709333"/>
        <a:ext cx="1620501" cy="810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B276-8497-C539-73A0-0BF39438B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EB9AB-08D7-8027-C4BD-58811BB5D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D027-3DEC-5482-EA9B-3E240792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242E-1CB0-4CF6-B2D4-D90E04F934F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1D5B7-5807-A2E2-596E-74A80EE9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626F-78C3-AEF6-BCE8-8A05F5EF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7B68-4932-471D-B461-018F5F44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0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3D68-A90A-20ED-1E78-4AEC3872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82518-2835-D5F9-837A-9DE5BB70D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29841-AF94-6FDD-B126-7A1C69FC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242E-1CB0-4CF6-B2D4-D90E04F934F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3C62A-F8B9-5061-6F30-5ECE644F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758F9-3FC9-3E6A-3B86-428A23D1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7B68-4932-471D-B461-018F5F44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0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727ED-1E6D-CA0D-8232-CEEC8DCF3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56EAF-175A-B311-83E4-ED751737A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E5AF1-E5C6-188C-CA77-F7271F1C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242E-1CB0-4CF6-B2D4-D90E04F934F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580DE-2907-733E-9D0C-789481B1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1DBBA-C914-D1F0-67F7-085A6F3B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7B68-4932-471D-B461-018F5F44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4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4D46-5ECE-7565-D52E-052F47AD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6E18-B6F4-0D58-CD4F-9D9C5368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D6797-8118-0AFC-DB36-A248DBCF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242E-1CB0-4CF6-B2D4-D90E04F934F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ED4CA-1A7A-DBD1-00C0-CC203F7D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2900C-E0AF-354B-6568-AB3610A4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7B68-4932-471D-B461-018F5F44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71F1-9B65-C8BD-5F13-2EE2A944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10871-DE66-287E-543B-EC646AD87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93555-E673-33B6-0B1C-B00C803A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242E-1CB0-4CF6-B2D4-D90E04F934F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555B6-299F-F379-C846-1BE65961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CD92-AA45-F3CE-A56C-21A21430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7B68-4932-471D-B461-018F5F44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2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BB88-1CFF-6509-4DC8-DE6551D3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9B7D0-5CAB-A8B1-0A75-68F8F19FB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6F46A-3411-30E0-5D49-C9E830D14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FE42-7274-057B-B95D-77DD9032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242E-1CB0-4CF6-B2D4-D90E04F934F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6FEC4-4A5F-A21E-1B76-34A5C70F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E69C2-7602-28B1-3E14-E4142A74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7B68-4932-471D-B461-018F5F44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8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713D-96BC-0DFE-5FB0-F180FE5C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4D587-3924-64CC-5E1A-F9ED2C37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BAB05-A4DF-2CDB-D784-6FB493B77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A43A4-234A-AD69-782D-854703265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AA11D-D221-9712-B64A-6D5A86775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498B0-9054-15B0-7184-380907A4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242E-1CB0-4CF6-B2D4-D90E04F934F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59D5B-AFCA-3D07-4B2C-A26C705D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DD200-EBCC-B2B8-DF77-8736FA63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7B68-4932-471D-B461-018F5F44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4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7F9C-7D70-76BD-3E20-66723B5E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5B0A8-46FB-2579-3842-86FCA334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242E-1CB0-4CF6-B2D4-D90E04F934F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B5061-8FED-9010-4E3A-905BDA24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8D1CF-AED6-9716-0FF8-A731B8AD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7B68-4932-471D-B461-018F5F44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8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A8BF1-76F4-BA4D-170E-4F6FBA1C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242E-1CB0-4CF6-B2D4-D90E04F934F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B077D-80D7-239C-2AF6-6360730E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42207-0203-C010-4EDD-5D493AFF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7B68-4932-471D-B461-018F5F44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3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5B3C-49F5-85FC-4ABB-F9E6C618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867C8-6A3A-C230-0738-D298EFA94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32496-E615-F8F2-CA8A-70E3719F5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ECBDB-FBC6-D76D-588A-78923E67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242E-1CB0-4CF6-B2D4-D90E04F934F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42C45-4EDB-F7BA-E870-588E5946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65D1C-98D3-D321-D9FB-79EE484D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7B68-4932-471D-B461-018F5F44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2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A52C-8BAB-5D90-4D44-26FBCA67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9324B-2E57-BAFC-93E7-44522B643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8752-B995-B51C-CDAD-388BC2BE3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D5036-A826-C671-E71E-6465B576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242E-1CB0-4CF6-B2D4-D90E04F934F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9D55D-2CFB-6150-2790-B6726B79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192AC-19AD-ADA8-361F-35AADA2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7B68-4932-471D-B461-018F5F44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0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95A18-2F8E-473E-6E53-0D0CCCC5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0C2F2-13B9-4BB6-BA4E-83DDCC3EA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A4AD7-E150-C564-F181-8551E40C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8242E-1CB0-4CF6-B2D4-D90E04F934FF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599F-DFD2-4D17-BC90-A785347AD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0A6C6-3C2C-6F4E-0E86-AD3FBD9E9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7B68-4932-471D-B461-018F5F44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2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FB8F61-6EDB-80FE-4260-9A868B5199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9035840"/>
              </p:ext>
            </p:extLst>
          </p:nvPr>
        </p:nvGraphicFramePr>
        <p:xfrm>
          <a:off x="2031999" y="719666"/>
          <a:ext cx="961967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93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 Siddiqui</dc:creator>
  <cp:lastModifiedBy>Zia Siddiqui</cp:lastModifiedBy>
  <cp:revision>2</cp:revision>
  <dcterms:created xsi:type="dcterms:W3CDTF">2023-05-28T08:09:18Z</dcterms:created>
  <dcterms:modified xsi:type="dcterms:W3CDTF">2023-05-28T08:13:25Z</dcterms:modified>
</cp:coreProperties>
</file>