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10204B-4112-4D70-8C9A-DCA53E40840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E53B8AA-E189-46A2-81AA-B48FCC0B9B73}">
      <dgm:prSet phldrT="[Text]" custT="1"/>
      <dgm:spPr/>
      <dgm:t>
        <a:bodyPr/>
        <a:lstStyle/>
        <a:p>
          <a:r>
            <a:rPr lang="ur-PK" sz="2400" dirty="0">
              <a:latin typeface="Jameel Noori Nastaleeq" panose="02000503000000020004" pitchFamily="2" charset="-78"/>
              <a:cs typeface="Jameel Noori Nastaleeq" panose="02000503000000020004" pitchFamily="2" charset="-78"/>
            </a:rPr>
            <a:t>علت مرکب</a:t>
          </a:r>
          <a:endParaRPr lang="en-US" sz="2400" dirty="0">
            <a:latin typeface="Jameel Noori Nastaleeq" panose="02000503000000020004" pitchFamily="2" charset="-78"/>
            <a:cs typeface="Jameel Noori Nastaleeq" panose="02000503000000020004" pitchFamily="2" charset="-78"/>
          </a:endParaRPr>
        </a:p>
      </dgm:t>
    </dgm:pt>
    <dgm:pt modelId="{E51D3CED-876D-4906-93FD-F3565F070966}" type="parTrans" cxnId="{B6E06624-62D9-443C-8FF0-33C1B7A6DAC2}">
      <dgm:prSet/>
      <dgm:spPr/>
      <dgm:t>
        <a:bodyPr/>
        <a:lstStyle/>
        <a:p>
          <a:endParaRPr lang="en-US"/>
        </a:p>
      </dgm:t>
    </dgm:pt>
    <dgm:pt modelId="{1E0180E2-EE8E-4116-846F-4FB74896866A}" type="sibTrans" cxnId="{B6E06624-62D9-443C-8FF0-33C1B7A6DAC2}">
      <dgm:prSet/>
      <dgm:spPr/>
      <dgm:t>
        <a:bodyPr/>
        <a:lstStyle/>
        <a:p>
          <a:endParaRPr lang="en-US"/>
        </a:p>
      </dgm:t>
    </dgm:pt>
    <dgm:pt modelId="{53365674-CC8D-4133-A669-F487C93AFE77}" type="asst">
      <dgm:prSet phldrT="[Text]" custT="1"/>
      <dgm:spPr/>
      <dgm:t>
        <a:bodyPr/>
        <a:lstStyle/>
        <a:p>
          <a:r>
            <a:rPr lang="ur-PK" sz="1800" dirty="0">
              <a:latin typeface="Jameel Noori Nastaleeq" panose="02000503000000020004" pitchFamily="2" charset="-78"/>
              <a:cs typeface="Jameel Noori Nastaleeq" panose="02000503000000020004" pitchFamily="2" charset="-78"/>
            </a:rPr>
            <a:t>خارج حقیقت</a:t>
          </a:r>
          <a:endParaRPr lang="en-US" sz="1800" dirty="0">
            <a:latin typeface="Jameel Noori Nastaleeq" panose="02000503000000020004" pitchFamily="2" charset="-78"/>
            <a:cs typeface="Jameel Noori Nastaleeq" panose="02000503000000020004" pitchFamily="2" charset="-78"/>
          </a:endParaRPr>
        </a:p>
      </dgm:t>
    </dgm:pt>
    <dgm:pt modelId="{7F6A6F3A-E1F4-44C0-9638-C2D5220C2C8D}" type="parTrans" cxnId="{60423F8F-D809-4769-8D8E-C96FE95AAA75}">
      <dgm:prSet/>
      <dgm:spPr/>
      <dgm:t>
        <a:bodyPr/>
        <a:lstStyle/>
        <a:p>
          <a:endParaRPr lang="en-US"/>
        </a:p>
      </dgm:t>
    </dgm:pt>
    <dgm:pt modelId="{34B69C4A-6C78-41A5-94CC-ED4D22514662}" type="sibTrans" cxnId="{60423F8F-D809-4769-8D8E-C96FE95AAA75}">
      <dgm:prSet/>
      <dgm:spPr/>
      <dgm:t>
        <a:bodyPr/>
        <a:lstStyle/>
        <a:p>
          <a:endParaRPr lang="en-US"/>
        </a:p>
      </dgm:t>
    </dgm:pt>
    <dgm:pt modelId="{33A69A72-794B-45E0-A071-315FD90227DD}" type="asst">
      <dgm:prSet custT="1"/>
      <dgm:spPr/>
      <dgm:t>
        <a:bodyPr/>
        <a:lstStyle/>
        <a:p>
          <a:r>
            <a:rPr lang="ur-PK" sz="1800" dirty="0">
              <a:latin typeface="Jameel Noori Nastaleeq" panose="02000503000000020004" pitchFamily="2" charset="-78"/>
              <a:cs typeface="Jameel Noori Nastaleeq" panose="02000503000000020004" pitchFamily="2" charset="-78"/>
            </a:rPr>
            <a:t>داخل حقیقت</a:t>
          </a:r>
          <a:endParaRPr lang="en-US" sz="1800" dirty="0">
            <a:latin typeface="Jameel Noori Nastaleeq" panose="02000503000000020004" pitchFamily="2" charset="-78"/>
            <a:cs typeface="Jameel Noori Nastaleeq" panose="02000503000000020004" pitchFamily="2" charset="-78"/>
          </a:endParaRPr>
        </a:p>
      </dgm:t>
    </dgm:pt>
    <dgm:pt modelId="{EEDB040D-716E-445B-A85B-E0B08FCF764B}" type="parTrans" cxnId="{DA30BC7E-3DE9-44CD-9F48-4D77A7BC0E13}">
      <dgm:prSet/>
      <dgm:spPr/>
      <dgm:t>
        <a:bodyPr/>
        <a:lstStyle/>
        <a:p>
          <a:endParaRPr lang="en-US"/>
        </a:p>
      </dgm:t>
    </dgm:pt>
    <dgm:pt modelId="{4C1FA9E8-B5A5-4489-947B-BE51D32CBE2F}" type="sibTrans" cxnId="{DA30BC7E-3DE9-44CD-9F48-4D77A7BC0E13}">
      <dgm:prSet/>
      <dgm:spPr/>
      <dgm:t>
        <a:bodyPr/>
        <a:lstStyle/>
        <a:p>
          <a:endParaRPr lang="en-US"/>
        </a:p>
      </dgm:t>
    </dgm:pt>
    <dgm:pt modelId="{F756F979-53A5-488A-95C5-8639AF2589E2}" type="asst">
      <dgm:prSet custT="1"/>
      <dgm:spPr/>
      <dgm:t>
        <a:bodyPr/>
        <a:lstStyle/>
        <a:p>
          <a:r>
            <a:rPr lang="ur-PK" sz="1800" dirty="0">
              <a:latin typeface="Jameel Noori Nastaleeq" panose="02000503000000020004" pitchFamily="2" charset="-78"/>
              <a:cs typeface="Jameel Noori Nastaleeq" panose="02000503000000020004" pitchFamily="2" charset="-78"/>
            </a:rPr>
            <a:t>بالفعل</a:t>
          </a:r>
          <a:br>
            <a:rPr lang="ur-PK" sz="1800" dirty="0">
              <a:latin typeface="Jameel Noori Nastaleeq" panose="02000503000000020004" pitchFamily="2" charset="-78"/>
              <a:cs typeface="Jameel Noori Nastaleeq" panose="02000503000000020004" pitchFamily="2" charset="-78"/>
            </a:rPr>
          </a:br>
          <a:r>
            <a:rPr lang="ur-PK" sz="1800" dirty="0">
              <a:latin typeface="Jameel Noori Nastaleeq" panose="02000503000000020004" pitchFamily="2" charset="-78"/>
              <a:cs typeface="Jameel Noori Nastaleeq" panose="02000503000000020004" pitchFamily="2" charset="-78"/>
            </a:rPr>
            <a:t>علت صوریہ</a:t>
          </a:r>
          <a:endParaRPr lang="en-US" sz="1800" dirty="0">
            <a:latin typeface="Jameel Noori Nastaleeq" panose="02000503000000020004" pitchFamily="2" charset="-78"/>
            <a:cs typeface="Jameel Noori Nastaleeq" panose="02000503000000020004" pitchFamily="2" charset="-78"/>
          </a:endParaRPr>
        </a:p>
      </dgm:t>
    </dgm:pt>
    <dgm:pt modelId="{73455EA8-003B-489C-98D4-0E89A1D1B65E}" type="parTrans" cxnId="{11DCD319-F52B-4D4C-A9DD-C2A9D1E86D89}">
      <dgm:prSet/>
      <dgm:spPr/>
      <dgm:t>
        <a:bodyPr/>
        <a:lstStyle/>
        <a:p>
          <a:endParaRPr lang="en-US"/>
        </a:p>
      </dgm:t>
    </dgm:pt>
    <dgm:pt modelId="{BA5BE370-A955-4EB8-B29C-367A2319CBA5}" type="sibTrans" cxnId="{11DCD319-F52B-4D4C-A9DD-C2A9D1E86D89}">
      <dgm:prSet/>
      <dgm:spPr/>
      <dgm:t>
        <a:bodyPr/>
        <a:lstStyle/>
        <a:p>
          <a:endParaRPr lang="en-US"/>
        </a:p>
      </dgm:t>
    </dgm:pt>
    <dgm:pt modelId="{F4D3396D-F912-48F2-ABF6-BA7BD288574E}" type="asst">
      <dgm:prSet custT="1"/>
      <dgm:spPr/>
      <dgm:t>
        <a:bodyPr/>
        <a:lstStyle/>
        <a:p>
          <a:r>
            <a:rPr lang="ur-PK" sz="1800" dirty="0">
              <a:latin typeface="Jameel Noori Nastaleeq" panose="02000503000000020004" pitchFamily="2" charset="-78"/>
              <a:cs typeface="Jameel Noori Nastaleeq" panose="02000503000000020004" pitchFamily="2" charset="-78"/>
            </a:rPr>
            <a:t>بالقوۃ</a:t>
          </a:r>
          <a:br>
            <a:rPr lang="ur-PK" sz="1800" dirty="0">
              <a:latin typeface="Jameel Noori Nastaleeq" panose="02000503000000020004" pitchFamily="2" charset="-78"/>
              <a:cs typeface="Jameel Noori Nastaleeq" panose="02000503000000020004" pitchFamily="2" charset="-78"/>
            </a:rPr>
          </a:br>
          <a:r>
            <a:rPr lang="ur-PK" sz="1800" dirty="0">
              <a:latin typeface="Jameel Noori Nastaleeq" panose="02000503000000020004" pitchFamily="2" charset="-78"/>
              <a:cs typeface="Jameel Noori Nastaleeq" panose="02000503000000020004" pitchFamily="2" charset="-78"/>
            </a:rPr>
            <a:t>علت مادیہ</a:t>
          </a:r>
          <a:endParaRPr lang="en-US" sz="1800" dirty="0">
            <a:latin typeface="Jameel Noori Nastaleeq" panose="02000503000000020004" pitchFamily="2" charset="-78"/>
            <a:cs typeface="Jameel Noori Nastaleeq" panose="02000503000000020004" pitchFamily="2" charset="-78"/>
          </a:endParaRPr>
        </a:p>
      </dgm:t>
    </dgm:pt>
    <dgm:pt modelId="{BE4C0873-10D4-4037-84C5-A65CA9B0CAA0}" type="parTrans" cxnId="{A44BDC74-4C26-4CC0-ACE6-BAC5EEE336CA}">
      <dgm:prSet/>
      <dgm:spPr/>
      <dgm:t>
        <a:bodyPr/>
        <a:lstStyle/>
        <a:p>
          <a:endParaRPr lang="en-US"/>
        </a:p>
      </dgm:t>
    </dgm:pt>
    <dgm:pt modelId="{94BECF81-6E3A-4B3C-9D23-E1328D6F9345}" type="sibTrans" cxnId="{A44BDC74-4C26-4CC0-ACE6-BAC5EEE336CA}">
      <dgm:prSet/>
      <dgm:spPr/>
      <dgm:t>
        <a:bodyPr/>
        <a:lstStyle/>
        <a:p>
          <a:endParaRPr lang="en-US"/>
        </a:p>
      </dgm:t>
    </dgm:pt>
    <dgm:pt modelId="{CB570230-AD08-42D8-9847-3BDF657BC853}" type="asst">
      <dgm:prSet custT="1"/>
      <dgm:spPr/>
      <dgm:t>
        <a:bodyPr/>
        <a:lstStyle/>
        <a:p>
          <a:r>
            <a:rPr lang="ur-PK" sz="1800" dirty="0">
              <a:latin typeface="Jameel Noori Nastaleeq" panose="02000503000000020004" pitchFamily="2" charset="-78"/>
              <a:cs typeface="Jameel Noori Nastaleeq" panose="02000503000000020004" pitchFamily="2" charset="-78"/>
            </a:rPr>
            <a:t>اس کے لیے صدور</a:t>
          </a:r>
          <a:br>
            <a:rPr lang="ur-PK" sz="1800" dirty="0">
              <a:latin typeface="Jameel Noori Nastaleeq" panose="02000503000000020004" pitchFamily="2" charset="-78"/>
              <a:cs typeface="Jameel Noori Nastaleeq" panose="02000503000000020004" pitchFamily="2" charset="-78"/>
            </a:rPr>
          </a:br>
          <a:r>
            <a:rPr lang="ur-PK" sz="1800" dirty="0">
              <a:latin typeface="Jameel Noori Nastaleeq" panose="02000503000000020004" pitchFamily="2" charset="-78"/>
              <a:cs typeface="Jameel Noori Nastaleeq" panose="02000503000000020004" pitchFamily="2" charset="-78"/>
            </a:rPr>
            <a:t>غائی</a:t>
          </a:r>
          <a:endParaRPr lang="en-US" sz="1800" dirty="0">
            <a:latin typeface="Jameel Noori Nastaleeq" panose="02000503000000020004" pitchFamily="2" charset="-78"/>
            <a:cs typeface="Jameel Noori Nastaleeq" panose="02000503000000020004" pitchFamily="2" charset="-78"/>
          </a:endParaRPr>
        </a:p>
      </dgm:t>
    </dgm:pt>
    <dgm:pt modelId="{E0BDDB16-83D1-4144-AAF4-AA96E0299768}" type="parTrans" cxnId="{28A9B5BE-43A0-40DB-A0ED-A679A0B13020}">
      <dgm:prSet/>
      <dgm:spPr/>
      <dgm:t>
        <a:bodyPr/>
        <a:lstStyle/>
        <a:p>
          <a:endParaRPr lang="en-US"/>
        </a:p>
      </dgm:t>
    </dgm:pt>
    <dgm:pt modelId="{601FEA9F-D925-43BE-B8F2-3748271FE716}" type="sibTrans" cxnId="{28A9B5BE-43A0-40DB-A0ED-A679A0B13020}">
      <dgm:prSet/>
      <dgm:spPr/>
      <dgm:t>
        <a:bodyPr/>
        <a:lstStyle/>
        <a:p>
          <a:endParaRPr lang="en-US"/>
        </a:p>
      </dgm:t>
    </dgm:pt>
    <dgm:pt modelId="{79C81A28-0C2A-4B71-805D-C243FD4A867A}" type="asst">
      <dgm:prSet custT="1"/>
      <dgm:spPr/>
      <dgm:t>
        <a:bodyPr/>
        <a:lstStyle/>
        <a:p>
          <a:r>
            <a:rPr lang="ur-PK" sz="1800" dirty="0">
              <a:latin typeface="Jameel Noori Nastaleeq" panose="02000503000000020004" pitchFamily="2" charset="-78"/>
              <a:cs typeface="Jameel Noori Nastaleeq" panose="02000503000000020004" pitchFamily="2" charset="-78"/>
            </a:rPr>
            <a:t>اس سے صدور</a:t>
          </a:r>
          <a:br>
            <a:rPr lang="ur-PK" sz="1800" dirty="0">
              <a:latin typeface="Jameel Noori Nastaleeq" panose="02000503000000020004" pitchFamily="2" charset="-78"/>
              <a:cs typeface="Jameel Noori Nastaleeq" panose="02000503000000020004" pitchFamily="2" charset="-78"/>
            </a:rPr>
          </a:br>
          <a:r>
            <a:rPr lang="ur-PK" sz="1800" dirty="0">
              <a:latin typeface="Jameel Noori Nastaleeq" panose="02000503000000020004" pitchFamily="2" charset="-78"/>
              <a:cs typeface="Jameel Noori Nastaleeq" panose="02000503000000020004" pitchFamily="2" charset="-78"/>
            </a:rPr>
            <a:t>فاعلی</a:t>
          </a:r>
          <a:endParaRPr lang="en-US" sz="1800" dirty="0">
            <a:latin typeface="Jameel Noori Nastaleeq" panose="02000503000000020004" pitchFamily="2" charset="-78"/>
            <a:cs typeface="Jameel Noori Nastaleeq" panose="02000503000000020004" pitchFamily="2" charset="-78"/>
          </a:endParaRPr>
        </a:p>
      </dgm:t>
    </dgm:pt>
    <dgm:pt modelId="{A5ABC0FF-F531-496C-9F0B-D3E6197AA1BC}" type="parTrans" cxnId="{9B4C64D6-2793-48C4-9BAC-D2D5B50AAF3F}">
      <dgm:prSet/>
      <dgm:spPr/>
      <dgm:t>
        <a:bodyPr/>
        <a:lstStyle/>
        <a:p>
          <a:endParaRPr lang="en-US"/>
        </a:p>
      </dgm:t>
    </dgm:pt>
    <dgm:pt modelId="{3157903E-11A3-4D45-A40B-B2CA354D9A44}" type="sibTrans" cxnId="{9B4C64D6-2793-48C4-9BAC-D2D5B50AAF3F}">
      <dgm:prSet/>
      <dgm:spPr/>
      <dgm:t>
        <a:bodyPr/>
        <a:lstStyle/>
        <a:p>
          <a:endParaRPr lang="en-US"/>
        </a:p>
      </dgm:t>
    </dgm:pt>
    <dgm:pt modelId="{47E94332-6971-43C5-A22C-36E31635464F}" type="pres">
      <dgm:prSet presAssocID="{A510204B-4112-4D70-8C9A-DCA53E408403}" presName="hierChild1" presStyleCnt="0">
        <dgm:presLayoutVars>
          <dgm:orgChart val="1"/>
          <dgm:chPref val="1"/>
          <dgm:dir/>
          <dgm:animOne val="branch"/>
          <dgm:animLvl val="lvl"/>
          <dgm:resizeHandles/>
        </dgm:presLayoutVars>
      </dgm:prSet>
      <dgm:spPr/>
    </dgm:pt>
    <dgm:pt modelId="{43D81B97-95EC-45F6-9117-2FF93446C3F0}" type="pres">
      <dgm:prSet presAssocID="{7E53B8AA-E189-46A2-81AA-B48FCC0B9B73}" presName="hierRoot1" presStyleCnt="0">
        <dgm:presLayoutVars>
          <dgm:hierBranch val="init"/>
        </dgm:presLayoutVars>
      </dgm:prSet>
      <dgm:spPr/>
    </dgm:pt>
    <dgm:pt modelId="{7F914DFF-F085-45A7-ABF1-E19F4875427C}" type="pres">
      <dgm:prSet presAssocID="{7E53B8AA-E189-46A2-81AA-B48FCC0B9B73}" presName="rootComposite1" presStyleCnt="0"/>
      <dgm:spPr/>
    </dgm:pt>
    <dgm:pt modelId="{BBDFE856-8E97-4ECC-A2BA-9F17C1BD152F}" type="pres">
      <dgm:prSet presAssocID="{7E53B8AA-E189-46A2-81AA-B48FCC0B9B73}" presName="rootText1" presStyleLbl="node0" presStyleIdx="0" presStyleCnt="1">
        <dgm:presLayoutVars>
          <dgm:chPref val="3"/>
        </dgm:presLayoutVars>
      </dgm:prSet>
      <dgm:spPr/>
    </dgm:pt>
    <dgm:pt modelId="{888695FA-4C59-4C2B-A56C-1FC151D1EAB3}" type="pres">
      <dgm:prSet presAssocID="{7E53B8AA-E189-46A2-81AA-B48FCC0B9B73}" presName="rootConnector1" presStyleLbl="node1" presStyleIdx="0" presStyleCnt="0"/>
      <dgm:spPr/>
    </dgm:pt>
    <dgm:pt modelId="{1854ACF8-7D38-4BF6-857E-B4609A9F455C}" type="pres">
      <dgm:prSet presAssocID="{7E53B8AA-E189-46A2-81AA-B48FCC0B9B73}" presName="hierChild2" presStyleCnt="0"/>
      <dgm:spPr/>
    </dgm:pt>
    <dgm:pt modelId="{896D678C-16ED-4F8E-A811-02D4906D7142}" type="pres">
      <dgm:prSet presAssocID="{7E53B8AA-E189-46A2-81AA-B48FCC0B9B73}" presName="hierChild3" presStyleCnt="0"/>
      <dgm:spPr/>
    </dgm:pt>
    <dgm:pt modelId="{D6DCF0EA-43B1-457D-A946-FE70562E2655}" type="pres">
      <dgm:prSet presAssocID="{7F6A6F3A-E1F4-44C0-9638-C2D5220C2C8D}" presName="Name111" presStyleLbl="parChTrans1D2" presStyleIdx="0" presStyleCnt="2"/>
      <dgm:spPr/>
    </dgm:pt>
    <dgm:pt modelId="{0BABAFD2-6BD0-4E7F-8369-929FD49DDDFD}" type="pres">
      <dgm:prSet presAssocID="{53365674-CC8D-4133-A669-F487C93AFE77}" presName="hierRoot3" presStyleCnt="0">
        <dgm:presLayoutVars>
          <dgm:hierBranch val="init"/>
        </dgm:presLayoutVars>
      </dgm:prSet>
      <dgm:spPr/>
    </dgm:pt>
    <dgm:pt modelId="{22D5FDA0-F1D4-4138-A911-ACE1D579A842}" type="pres">
      <dgm:prSet presAssocID="{53365674-CC8D-4133-A669-F487C93AFE77}" presName="rootComposite3" presStyleCnt="0"/>
      <dgm:spPr/>
    </dgm:pt>
    <dgm:pt modelId="{A4E07379-A041-4DF3-B3F0-EEBD39C5B0B3}" type="pres">
      <dgm:prSet presAssocID="{53365674-CC8D-4133-A669-F487C93AFE77}" presName="rootText3" presStyleLbl="asst1" presStyleIdx="0" presStyleCnt="6">
        <dgm:presLayoutVars>
          <dgm:chPref val="3"/>
        </dgm:presLayoutVars>
      </dgm:prSet>
      <dgm:spPr/>
    </dgm:pt>
    <dgm:pt modelId="{5F7A79CF-16FA-4C82-B54A-CBB8CDB6A9C1}" type="pres">
      <dgm:prSet presAssocID="{53365674-CC8D-4133-A669-F487C93AFE77}" presName="rootConnector3" presStyleLbl="asst1" presStyleIdx="0" presStyleCnt="6"/>
      <dgm:spPr/>
    </dgm:pt>
    <dgm:pt modelId="{1A3D08F5-19A6-41C6-8A0A-37FE0BF4784E}" type="pres">
      <dgm:prSet presAssocID="{53365674-CC8D-4133-A669-F487C93AFE77}" presName="hierChild6" presStyleCnt="0"/>
      <dgm:spPr/>
    </dgm:pt>
    <dgm:pt modelId="{96F0D6DE-43D2-408B-A851-FD3F433C1558}" type="pres">
      <dgm:prSet presAssocID="{53365674-CC8D-4133-A669-F487C93AFE77}" presName="hierChild7" presStyleCnt="0"/>
      <dgm:spPr/>
    </dgm:pt>
    <dgm:pt modelId="{BB98BE77-09EA-40FC-80CF-7BD0BF493175}" type="pres">
      <dgm:prSet presAssocID="{E0BDDB16-83D1-4144-AAF4-AA96E0299768}" presName="Name111" presStyleLbl="parChTrans1D3" presStyleIdx="0" presStyleCnt="4"/>
      <dgm:spPr/>
    </dgm:pt>
    <dgm:pt modelId="{BC772E54-DE1D-4975-B107-C87539917622}" type="pres">
      <dgm:prSet presAssocID="{CB570230-AD08-42D8-9847-3BDF657BC853}" presName="hierRoot3" presStyleCnt="0">
        <dgm:presLayoutVars>
          <dgm:hierBranch val="init"/>
        </dgm:presLayoutVars>
      </dgm:prSet>
      <dgm:spPr/>
    </dgm:pt>
    <dgm:pt modelId="{EB761F82-CF24-43CA-9507-C48FF1F9B2DB}" type="pres">
      <dgm:prSet presAssocID="{CB570230-AD08-42D8-9847-3BDF657BC853}" presName="rootComposite3" presStyleCnt="0"/>
      <dgm:spPr/>
    </dgm:pt>
    <dgm:pt modelId="{0DE9FDC8-E781-403E-B6F1-335FF1BF30C9}" type="pres">
      <dgm:prSet presAssocID="{CB570230-AD08-42D8-9847-3BDF657BC853}" presName="rootText3" presStyleLbl="asst1" presStyleIdx="1" presStyleCnt="6">
        <dgm:presLayoutVars>
          <dgm:chPref val="3"/>
        </dgm:presLayoutVars>
      </dgm:prSet>
      <dgm:spPr/>
    </dgm:pt>
    <dgm:pt modelId="{B633A825-37B6-4E5C-B713-8238A2E685BA}" type="pres">
      <dgm:prSet presAssocID="{CB570230-AD08-42D8-9847-3BDF657BC853}" presName="rootConnector3" presStyleLbl="asst1" presStyleIdx="1" presStyleCnt="6"/>
      <dgm:spPr/>
    </dgm:pt>
    <dgm:pt modelId="{2A789E31-AE6C-4E97-8A7B-066B1EA0D71E}" type="pres">
      <dgm:prSet presAssocID="{CB570230-AD08-42D8-9847-3BDF657BC853}" presName="hierChild6" presStyleCnt="0"/>
      <dgm:spPr/>
    </dgm:pt>
    <dgm:pt modelId="{8E4F8936-291C-47CA-B5EE-3AF722BABD09}" type="pres">
      <dgm:prSet presAssocID="{CB570230-AD08-42D8-9847-3BDF657BC853}" presName="hierChild7" presStyleCnt="0"/>
      <dgm:spPr/>
    </dgm:pt>
    <dgm:pt modelId="{32EE4F67-F306-4E72-828A-E7443B757061}" type="pres">
      <dgm:prSet presAssocID="{A5ABC0FF-F531-496C-9F0B-D3E6197AA1BC}" presName="Name111" presStyleLbl="parChTrans1D3" presStyleIdx="1" presStyleCnt="4"/>
      <dgm:spPr/>
    </dgm:pt>
    <dgm:pt modelId="{B5E2009D-9AED-4E2C-BD96-007D7AD2D694}" type="pres">
      <dgm:prSet presAssocID="{79C81A28-0C2A-4B71-805D-C243FD4A867A}" presName="hierRoot3" presStyleCnt="0">
        <dgm:presLayoutVars>
          <dgm:hierBranch val="init"/>
        </dgm:presLayoutVars>
      </dgm:prSet>
      <dgm:spPr/>
    </dgm:pt>
    <dgm:pt modelId="{519C08D1-AE96-4342-B71C-A54F595C370C}" type="pres">
      <dgm:prSet presAssocID="{79C81A28-0C2A-4B71-805D-C243FD4A867A}" presName="rootComposite3" presStyleCnt="0"/>
      <dgm:spPr/>
    </dgm:pt>
    <dgm:pt modelId="{A8F16B96-273E-435A-9E81-576E3E0F16FB}" type="pres">
      <dgm:prSet presAssocID="{79C81A28-0C2A-4B71-805D-C243FD4A867A}" presName="rootText3" presStyleLbl="asst1" presStyleIdx="2" presStyleCnt="6">
        <dgm:presLayoutVars>
          <dgm:chPref val="3"/>
        </dgm:presLayoutVars>
      </dgm:prSet>
      <dgm:spPr/>
    </dgm:pt>
    <dgm:pt modelId="{C51014FC-C58E-4CF9-AC18-F9221ECA688B}" type="pres">
      <dgm:prSet presAssocID="{79C81A28-0C2A-4B71-805D-C243FD4A867A}" presName="rootConnector3" presStyleLbl="asst1" presStyleIdx="2" presStyleCnt="6"/>
      <dgm:spPr/>
    </dgm:pt>
    <dgm:pt modelId="{0F3288FF-A061-401A-B4FC-97452F87028D}" type="pres">
      <dgm:prSet presAssocID="{79C81A28-0C2A-4B71-805D-C243FD4A867A}" presName="hierChild6" presStyleCnt="0"/>
      <dgm:spPr/>
    </dgm:pt>
    <dgm:pt modelId="{0675620B-FE80-4CA4-BD7A-847517DADA73}" type="pres">
      <dgm:prSet presAssocID="{79C81A28-0C2A-4B71-805D-C243FD4A867A}" presName="hierChild7" presStyleCnt="0"/>
      <dgm:spPr/>
    </dgm:pt>
    <dgm:pt modelId="{0DFA1AEC-9494-4DE5-85C0-912B6D9CCAA9}" type="pres">
      <dgm:prSet presAssocID="{EEDB040D-716E-445B-A85B-E0B08FCF764B}" presName="Name111" presStyleLbl="parChTrans1D2" presStyleIdx="1" presStyleCnt="2"/>
      <dgm:spPr/>
    </dgm:pt>
    <dgm:pt modelId="{8941D12C-A0BF-4265-B81B-1819C5C0979F}" type="pres">
      <dgm:prSet presAssocID="{33A69A72-794B-45E0-A071-315FD90227DD}" presName="hierRoot3" presStyleCnt="0">
        <dgm:presLayoutVars>
          <dgm:hierBranch val="init"/>
        </dgm:presLayoutVars>
      </dgm:prSet>
      <dgm:spPr/>
    </dgm:pt>
    <dgm:pt modelId="{DE270D9B-A3FA-4E9F-9635-1F0A820E55D6}" type="pres">
      <dgm:prSet presAssocID="{33A69A72-794B-45E0-A071-315FD90227DD}" presName="rootComposite3" presStyleCnt="0"/>
      <dgm:spPr/>
    </dgm:pt>
    <dgm:pt modelId="{F130CCBF-3653-49EA-8D39-B9B4E195AC49}" type="pres">
      <dgm:prSet presAssocID="{33A69A72-794B-45E0-A071-315FD90227DD}" presName="rootText3" presStyleLbl="asst1" presStyleIdx="3" presStyleCnt="6">
        <dgm:presLayoutVars>
          <dgm:chPref val="3"/>
        </dgm:presLayoutVars>
      </dgm:prSet>
      <dgm:spPr/>
    </dgm:pt>
    <dgm:pt modelId="{FB822DDB-86C5-4AE7-AD20-1B12D0FF9CD2}" type="pres">
      <dgm:prSet presAssocID="{33A69A72-794B-45E0-A071-315FD90227DD}" presName="rootConnector3" presStyleLbl="asst1" presStyleIdx="3" presStyleCnt="6"/>
      <dgm:spPr/>
    </dgm:pt>
    <dgm:pt modelId="{F12DE519-6A32-4822-AA22-4CDF298F7563}" type="pres">
      <dgm:prSet presAssocID="{33A69A72-794B-45E0-A071-315FD90227DD}" presName="hierChild6" presStyleCnt="0"/>
      <dgm:spPr/>
    </dgm:pt>
    <dgm:pt modelId="{9FE1D4D6-5B65-4056-ACD1-893E450B16C0}" type="pres">
      <dgm:prSet presAssocID="{33A69A72-794B-45E0-A071-315FD90227DD}" presName="hierChild7" presStyleCnt="0"/>
      <dgm:spPr/>
    </dgm:pt>
    <dgm:pt modelId="{9DA2A712-A21E-4E07-8577-2D33E7230373}" type="pres">
      <dgm:prSet presAssocID="{73455EA8-003B-489C-98D4-0E89A1D1B65E}" presName="Name111" presStyleLbl="parChTrans1D3" presStyleIdx="2" presStyleCnt="4"/>
      <dgm:spPr/>
    </dgm:pt>
    <dgm:pt modelId="{79144715-85E8-4F97-BF6F-CC6A7B26CF30}" type="pres">
      <dgm:prSet presAssocID="{F756F979-53A5-488A-95C5-8639AF2589E2}" presName="hierRoot3" presStyleCnt="0">
        <dgm:presLayoutVars>
          <dgm:hierBranch val="init"/>
        </dgm:presLayoutVars>
      </dgm:prSet>
      <dgm:spPr/>
    </dgm:pt>
    <dgm:pt modelId="{58388808-F981-4371-9DD6-C256EB22D027}" type="pres">
      <dgm:prSet presAssocID="{F756F979-53A5-488A-95C5-8639AF2589E2}" presName="rootComposite3" presStyleCnt="0"/>
      <dgm:spPr/>
    </dgm:pt>
    <dgm:pt modelId="{6B97AF6F-670B-4FB7-84B1-5C4F68B7F175}" type="pres">
      <dgm:prSet presAssocID="{F756F979-53A5-488A-95C5-8639AF2589E2}" presName="rootText3" presStyleLbl="asst1" presStyleIdx="4" presStyleCnt="6">
        <dgm:presLayoutVars>
          <dgm:chPref val="3"/>
        </dgm:presLayoutVars>
      </dgm:prSet>
      <dgm:spPr/>
    </dgm:pt>
    <dgm:pt modelId="{4F68D32A-4B09-484E-B92C-E9C60D5EB8BA}" type="pres">
      <dgm:prSet presAssocID="{F756F979-53A5-488A-95C5-8639AF2589E2}" presName="rootConnector3" presStyleLbl="asst1" presStyleIdx="4" presStyleCnt="6"/>
      <dgm:spPr/>
    </dgm:pt>
    <dgm:pt modelId="{3C224DE8-4F37-4C85-A6C6-84A2E53B4874}" type="pres">
      <dgm:prSet presAssocID="{F756F979-53A5-488A-95C5-8639AF2589E2}" presName="hierChild6" presStyleCnt="0"/>
      <dgm:spPr/>
    </dgm:pt>
    <dgm:pt modelId="{AD7B5F94-ABDD-48D1-8B9D-D7B482311700}" type="pres">
      <dgm:prSet presAssocID="{F756F979-53A5-488A-95C5-8639AF2589E2}" presName="hierChild7" presStyleCnt="0"/>
      <dgm:spPr/>
    </dgm:pt>
    <dgm:pt modelId="{16389628-2D57-499F-9341-EBFF556658BA}" type="pres">
      <dgm:prSet presAssocID="{BE4C0873-10D4-4037-84C5-A65CA9B0CAA0}" presName="Name111" presStyleLbl="parChTrans1D3" presStyleIdx="3" presStyleCnt="4"/>
      <dgm:spPr/>
    </dgm:pt>
    <dgm:pt modelId="{DF15CB6B-E5B5-4C0B-A4E9-AFF6B8ACDE7D}" type="pres">
      <dgm:prSet presAssocID="{F4D3396D-F912-48F2-ABF6-BA7BD288574E}" presName="hierRoot3" presStyleCnt="0">
        <dgm:presLayoutVars>
          <dgm:hierBranch val="init"/>
        </dgm:presLayoutVars>
      </dgm:prSet>
      <dgm:spPr/>
    </dgm:pt>
    <dgm:pt modelId="{0EF0775A-2E6D-4CF4-8380-E7FF8FC54E9A}" type="pres">
      <dgm:prSet presAssocID="{F4D3396D-F912-48F2-ABF6-BA7BD288574E}" presName="rootComposite3" presStyleCnt="0"/>
      <dgm:spPr/>
    </dgm:pt>
    <dgm:pt modelId="{A29B4298-993C-4394-BE9F-038BA5E62DD6}" type="pres">
      <dgm:prSet presAssocID="{F4D3396D-F912-48F2-ABF6-BA7BD288574E}" presName="rootText3" presStyleLbl="asst1" presStyleIdx="5" presStyleCnt="6">
        <dgm:presLayoutVars>
          <dgm:chPref val="3"/>
        </dgm:presLayoutVars>
      </dgm:prSet>
      <dgm:spPr/>
    </dgm:pt>
    <dgm:pt modelId="{17DFBB9A-C7C8-4E27-AD3E-C60DE5AE1C86}" type="pres">
      <dgm:prSet presAssocID="{F4D3396D-F912-48F2-ABF6-BA7BD288574E}" presName="rootConnector3" presStyleLbl="asst1" presStyleIdx="5" presStyleCnt="6"/>
      <dgm:spPr/>
    </dgm:pt>
    <dgm:pt modelId="{2644ED48-B5B9-45F7-8EEC-0D77C31DFCED}" type="pres">
      <dgm:prSet presAssocID="{F4D3396D-F912-48F2-ABF6-BA7BD288574E}" presName="hierChild6" presStyleCnt="0"/>
      <dgm:spPr/>
    </dgm:pt>
    <dgm:pt modelId="{8338E7E4-1D80-4FA0-9CF2-854FB913665C}" type="pres">
      <dgm:prSet presAssocID="{F4D3396D-F912-48F2-ABF6-BA7BD288574E}" presName="hierChild7" presStyleCnt="0"/>
      <dgm:spPr/>
    </dgm:pt>
  </dgm:ptLst>
  <dgm:cxnLst>
    <dgm:cxn modelId="{193E0D0E-7C1C-4E2C-8904-ABC6E3140EA3}" type="presOf" srcId="{A5ABC0FF-F531-496C-9F0B-D3E6197AA1BC}" destId="{32EE4F67-F306-4E72-828A-E7443B757061}" srcOrd="0" destOrd="0" presId="urn:microsoft.com/office/officeart/2005/8/layout/orgChart1"/>
    <dgm:cxn modelId="{11DCD319-F52B-4D4C-A9DD-C2A9D1E86D89}" srcId="{33A69A72-794B-45E0-A071-315FD90227DD}" destId="{F756F979-53A5-488A-95C5-8639AF2589E2}" srcOrd="0" destOrd="0" parTransId="{73455EA8-003B-489C-98D4-0E89A1D1B65E}" sibTransId="{BA5BE370-A955-4EB8-B29C-367A2319CBA5}"/>
    <dgm:cxn modelId="{B6E06624-62D9-443C-8FF0-33C1B7A6DAC2}" srcId="{A510204B-4112-4D70-8C9A-DCA53E408403}" destId="{7E53B8AA-E189-46A2-81AA-B48FCC0B9B73}" srcOrd="0" destOrd="0" parTransId="{E51D3CED-876D-4906-93FD-F3565F070966}" sibTransId="{1E0180E2-EE8E-4116-846F-4FB74896866A}"/>
    <dgm:cxn modelId="{A7F88827-A985-416D-883A-27C56528F40B}" type="presOf" srcId="{F4D3396D-F912-48F2-ABF6-BA7BD288574E}" destId="{A29B4298-993C-4394-BE9F-038BA5E62DD6}" srcOrd="0" destOrd="0" presId="urn:microsoft.com/office/officeart/2005/8/layout/orgChart1"/>
    <dgm:cxn modelId="{EF280A28-CD25-4A02-B881-7407F5F06AAE}" type="presOf" srcId="{73455EA8-003B-489C-98D4-0E89A1D1B65E}" destId="{9DA2A712-A21E-4E07-8577-2D33E7230373}" srcOrd="0" destOrd="0" presId="urn:microsoft.com/office/officeart/2005/8/layout/orgChart1"/>
    <dgm:cxn modelId="{D6E3642D-133B-4C4A-847F-27415484EECA}" type="presOf" srcId="{33A69A72-794B-45E0-A071-315FD90227DD}" destId="{F130CCBF-3653-49EA-8D39-B9B4E195AC49}" srcOrd="0" destOrd="0" presId="urn:microsoft.com/office/officeart/2005/8/layout/orgChart1"/>
    <dgm:cxn modelId="{2175B55E-EA28-4BE4-B636-45556DD231AE}" type="presOf" srcId="{79C81A28-0C2A-4B71-805D-C243FD4A867A}" destId="{C51014FC-C58E-4CF9-AC18-F9221ECA688B}" srcOrd="1" destOrd="0" presId="urn:microsoft.com/office/officeart/2005/8/layout/orgChart1"/>
    <dgm:cxn modelId="{CA557B4C-39A7-4E57-835A-0785355C763A}" type="presOf" srcId="{CB570230-AD08-42D8-9847-3BDF657BC853}" destId="{B633A825-37B6-4E5C-B713-8238A2E685BA}" srcOrd="1" destOrd="0" presId="urn:microsoft.com/office/officeart/2005/8/layout/orgChart1"/>
    <dgm:cxn modelId="{85305051-A4A2-48D9-9898-E9DA01EDB528}" type="presOf" srcId="{F756F979-53A5-488A-95C5-8639AF2589E2}" destId="{4F68D32A-4B09-484E-B92C-E9C60D5EB8BA}" srcOrd="1" destOrd="0" presId="urn:microsoft.com/office/officeart/2005/8/layout/orgChart1"/>
    <dgm:cxn modelId="{A44BDC74-4C26-4CC0-ACE6-BAC5EEE336CA}" srcId="{33A69A72-794B-45E0-A071-315FD90227DD}" destId="{F4D3396D-F912-48F2-ABF6-BA7BD288574E}" srcOrd="1" destOrd="0" parTransId="{BE4C0873-10D4-4037-84C5-A65CA9B0CAA0}" sibTransId="{94BECF81-6E3A-4B3C-9D23-E1328D6F9345}"/>
    <dgm:cxn modelId="{DA30BC7E-3DE9-44CD-9F48-4D77A7BC0E13}" srcId="{7E53B8AA-E189-46A2-81AA-B48FCC0B9B73}" destId="{33A69A72-794B-45E0-A071-315FD90227DD}" srcOrd="1" destOrd="0" parTransId="{EEDB040D-716E-445B-A85B-E0B08FCF764B}" sibTransId="{4C1FA9E8-B5A5-4489-947B-BE51D32CBE2F}"/>
    <dgm:cxn modelId="{B99F8388-11EF-4B7A-A533-26EEDEB8E929}" type="presOf" srcId="{E0BDDB16-83D1-4144-AAF4-AA96E0299768}" destId="{BB98BE77-09EA-40FC-80CF-7BD0BF493175}" srcOrd="0" destOrd="0" presId="urn:microsoft.com/office/officeart/2005/8/layout/orgChart1"/>
    <dgm:cxn modelId="{60423F8F-D809-4769-8D8E-C96FE95AAA75}" srcId="{7E53B8AA-E189-46A2-81AA-B48FCC0B9B73}" destId="{53365674-CC8D-4133-A669-F487C93AFE77}" srcOrd="0" destOrd="0" parTransId="{7F6A6F3A-E1F4-44C0-9638-C2D5220C2C8D}" sibTransId="{34B69C4A-6C78-41A5-94CC-ED4D22514662}"/>
    <dgm:cxn modelId="{F0FD3E95-92A0-42B1-9CDE-5105DDB0AD4A}" type="presOf" srcId="{7E53B8AA-E189-46A2-81AA-B48FCC0B9B73}" destId="{BBDFE856-8E97-4ECC-A2BA-9F17C1BD152F}" srcOrd="0" destOrd="0" presId="urn:microsoft.com/office/officeart/2005/8/layout/orgChart1"/>
    <dgm:cxn modelId="{BA68E799-E8C0-4CAC-9685-601021A33A00}" type="presOf" srcId="{33A69A72-794B-45E0-A071-315FD90227DD}" destId="{FB822DDB-86C5-4AE7-AD20-1B12D0FF9CD2}" srcOrd="1" destOrd="0" presId="urn:microsoft.com/office/officeart/2005/8/layout/orgChart1"/>
    <dgm:cxn modelId="{95B4B89B-178B-4620-A93B-C43BE4CEC010}" type="presOf" srcId="{53365674-CC8D-4133-A669-F487C93AFE77}" destId="{A4E07379-A041-4DF3-B3F0-EEBD39C5B0B3}" srcOrd="0" destOrd="0" presId="urn:microsoft.com/office/officeart/2005/8/layout/orgChart1"/>
    <dgm:cxn modelId="{5F9A1AAB-3EE7-48B4-9CA9-E8366036E598}" type="presOf" srcId="{7E53B8AA-E189-46A2-81AA-B48FCC0B9B73}" destId="{888695FA-4C59-4C2B-A56C-1FC151D1EAB3}" srcOrd="1" destOrd="0" presId="urn:microsoft.com/office/officeart/2005/8/layout/orgChart1"/>
    <dgm:cxn modelId="{6DCD85BC-6FC7-44BB-AF69-A9987288EFF2}" type="presOf" srcId="{F4D3396D-F912-48F2-ABF6-BA7BD288574E}" destId="{17DFBB9A-C7C8-4E27-AD3E-C60DE5AE1C86}" srcOrd="1" destOrd="0" presId="urn:microsoft.com/office/officeart/2005/8/layout/orgChart1"/>
    <dgm:cxn modelId="{28A9B5BE-43A0-40DB-A0ED-A679A0B13020}" srcId="{53365674-CC8D-4133-A669-F487C93AFE77}" destId="{CB570230-AD08-42D8-9847-3BDF657BC853}" srcOrd="0" destOrd="0" parTransId="{E0BDDB16-83D1-4144-AAF4-AA96E0299768}" sibTransId="{601FEA9F-D925-43BE-B8F2-3748271FE716}"/>
    <dgm:cxn modelId="{07820EBF-5BDA-4092-A24D-EE102A5A83E5}" type="presOf" srcId="{F756F979-53A5-488A-95C5-8639AF2589E2}" destId="{6B97AF6F-670B-4FB7-84B1-5C4F68B7F175}" srcOrd="0" destOrd="0" presId="urn:microsoft.com/office/officeart/2005/8/layout/orgChart1"/>
    <dgm:cxn modelId="{24ACA8C2-97EE-495C-841D-9A6303B33D72}" type="presOf" srcId="{EEDB040D-716E-445B-A85B-E0B08FCF764B}" destId="{0DFA1AEC-9494-4DE5-85C0-912B6D9CCAA9}" srcOrd="0" destOrd="0" presId="urn:microsoft.com/office/officeart/2005/8/layout/orgChart1"/>
    <dgm:cxn modelId="{F65073C6-9B7A-40DA-89B7-757D8A88DF96}" type="presOf" srcId="{53365674-CC8D-4133-A669-F487C93AFE77}" destId="{5F7A79CF-16FA-4C82-B54A-CBB8CDB6A9C1}" srcOrd="1" destOrd="0" presId="urn:microsoft.com/office/officeart/2005/8/layout/orgChart1"/>
    <dgm:cxn modelId="{9B4C64D6-2793-48C4-9BAC-D2D5B50AAF3F}" srcId="{53365674-CC8D-4133-A669-F487C93AFE77}" destId="{79C81A28-0C2A-4B71-805D-C243FD4A867A}" srcOrd="1" destOrd="0" parTransId="{A5ABC0FF-F531-496C-9F0B-D3E6197AA1BC}" sibTransId="{3157903E-11A3-4D45-A40B-B2CA354D9A44}"/>
    <dgm:cxn modelId="{3B5E42D8-94F3-41F8-B7B6-52932567DE9F}" type="presOf" srcId="{A510204B-4112-4D70-8C9A-DCA53E408403}" destId="{47E94332-6971-43C5-A22C-36E31635464F}" srcOrd="0" destOrd="0" presId="urn:microsoft.com/office/officeart/2005/8/layout/orgChart1"/>
    <dgm:cxn modelId="{EC3DBFDF-3D8F-4BAA-A67D-6FC1FFAC7831}" type="presOf" srcId="{BE4C0873-10D4-4037-84C5-A65CA9B0CAA0}" destId="{16389628-2D57-499F-9341-EBFF556658BA}" srcOrd="0" destOrd="0" presId="urn:microsoft.com/office/officeart/2005/8/layout/orgChart1"/>
    <dgm:cxn modelId="{1E56D0E6-916D-44E7-B148-A1CB7FFA3FCA}" type="presOf" srcId="{CB570230-AD08-42D8-9847-3BDF657BC853}" destId="{0DE9FDC8-E781-403E-B6F1-335FF1BF30C9}" srcOrd="0" destOrd="0" presId="urn:microsoft.com/office/officeart/2005/8/layout/orgChart1"/>
    <dgm:cxn modelId="{923032EA-CDCE-40DE-9134-5165A1E5EC32}" type="presOf" srcId="{79C81A28-0C2A-4B71-805D-C243FD4A867A}" destId="{A8F16B96-273E-435A-9E81-576E3E0F16FB}" srcOrd="0" destOrd="0" presId="urn:microsoft.com/office/officeart/2005/8/layout/orgChart1"/>
    <dgm:cxn modelId="{FBCED0F3-0871-46F3-B92D-7C9CC06A7D78}" type="presOf" srcId="{7F6A6F3A-E1F4-44C0-9638-C2D5220C2C8D}" destId="{D6DCF0EA-43B1-457D-A946-FE70562E2655}" srcOrd="0" destOrd="0" presId="urn:microsoft.com/office/officeart/2005/8/layout/orgChart1"/>
    <dgm:cxn modelId="{40241FC3-5E30-4ADF-9F5E-4478AF94DCA7}" type="presParOf" srcId="{47E94332-6971-43C5-A22C-36E31635464F}" destId="{43D81B97-95EC-45F6-9117-2FF93446C3F0}" srcOrd="0" destOrd="0" presId="urn:microsoft.com/office/officeart/2005/8/layout/orgChart1"/>
    <dgm:cxn modelId="{182E1ECF-53F4-439A-9D9A-7A5CC5140443}" type="presParOf" srcId="{43D81B97-95EC-45F6-9117-2FF93446C3F0}" destId="{7F914DFF-F085-45A7-ABF1-E19F4875427C}" srcOrd="0" destOrd="0" presId="urn:microsoft.com/office/officeart/2005/8/layout/orgChart1"/>
    <dgm:cxn modelId="{596884A6-4F48-41AB-A955-E1E8B890FFA8}" type="presParOf" srcId="{7F914DFF-F085-45A7-ABF1-E19F4875427C}" destId="{BBDFE856-8E97-4ECC-A2BA-9F17C1BD152F}" srcOrd="0" destOrd="0" presId="urn:microsoft.com/office/officeart/2005/8/layout/orgChart1"/>
    <dgm:cxn modelId="{7CD6CAB7-E664-441C-899A-6B7A4FB0FDB3}" type="presParOf" srcId="{7F914DFF-F085-45A7-ABF1-E19F4875427C}" destId="{888695FA-4C59-4C2B-A56C-1FC151D1EAB3}" srcOrd="1" destOrd="0" presId="urn:microsoft.com/office/officeart/2005/8/layout/orgChart1"/>
    <dgm:cxn modelId="{ACB1BD14-B311-4847-82E5-694564310822}" type="presParOf" srcId="{43D81B97-95EC-45F6-9117-2FF93446C3F0}" destId="{1854ACF8-7D38-4BF6-857E-B4609A9F455C}" srcOrd="1" destOrd="0" presId="urn:microsoft.com/office/officeart/2005/8/layout/orgChart1"/>
    <dgm:cxn modelId="{8D18547B-AC2A-4165-8B55-20BFA4CBB53E}" type="presParOf" srcId="{43D81B97-95EC-45F6-9117-2FF93446C3F0}" destId="{896D678C-16ED-4F8E-A811-02D4906D7142}" srcOrd="2" destOrd="0" presId="urn:microsoft.com/office/officeart/2005/8/layout/orgChart1"/>
    <dgm:cxn modelId="{B7535148-8462-45EA-B8AA-B528D0FDF444}" type="presParOf" srcId="{896D678C-16ED-4F8E-A811-02D4906D7142}" destId="{D6DCF0EA-43B1-457D-A946-FE70562E2655}" srcOrd="0" destOrd="0" presId="urn:microsoft.com/office/officeart/2005/8/layout/orgChart1"/>
    <dgm:cxn modelId="{7603C63B-47E5-4EDB-8AAB-A47BEE6EDAD6}" type="presParOf" srcId="{896D678C-16ED-4F8E-A811-02D4906D7142}" destId="{0BABAFD2-6BD0-4E7F-8369-929FD49DDDFD}" srcOrd="1" destOrd="0" presId="urn:microsoft.com/office/officeart/2005/8/layout/orgChart1"/>
    <dgm:cxn modelId="{9D73C5B4-CB64-4EF8-B386-37338E395C4A}" type="presParOf" srcId="{0BABAFD2-6BD0-4E7F-8369-929FD49DDDFD}" destId="{22D5FDA0-F1D4-4138-A911-ACE1D579A842}" srcOrd="0" destOrd="0" presId="urn:microsoft.com/office/officeart/2005/8/layout/orgChart1"/>
    <dgm:cxn modelId="{922463C7-2A44-434C-A81F-05EC182E6182}" type="presParOf" srcId="{22D5FDA0-F1D4-4138-A911-ACE1D579A842}" destId="{A4E07379-A041-4DF3-B3F0-EEBD39C5B0B3}" srcOrd="0" destOrd="0" presId="urn:microsoft.com/office/officeart/2005/8/layout/orgChart1"/>
    <dgm:cxn modelId="{30EBFD2E-77CC-477E-9A24-9694867D7688}" type="presParOf" srcId="{22D5FDA0-F1D4-4138-A911-ACE1D579A842}" destId="{5F7A79CF-16FA-4C82-B54A-CBB8CDB6A9C1}" srcOrd="1" destOrd="0" presId="urn:microsoft.com/office/officeart/2005/8/layout/orgChart1"/>
    <dgm:cxn modelId="{76AA8119-6ED9-416B-A495-6312632AA6B0}" type="presParOf" srcId="{0BABAFD2-6BD0-4E7F-8369-929FD49DDDFD}" destId="{1A3D08F5-19A6-41C6-8A0A-37FE0BF4784E}" srcOrd="1" destOrd="0" presId="urn:microsoft.com/office/officeart/2005/8/layout/orgChart1"/>
    <dgm:cxn modelId="{95FDA1B4-7595-46D5-B6DC-37AC63F252FE}" type="presParOf" srcId="{0BABAFD2-6BD0-4E7F-8369-929FD49DDDFD}" destId="{96F0D6DE-43D2-408B-A851-FD3F433C1558}" srcOrd="2" destOrd="0" presId="urn:microsoft.com/office/officeart/2005/8/layout/orgChart1"/>
    <dgm:cxn modelId="{A22930BA-7D3D-400D-97AD-62488D6802F1}" type="presParOf" srcId="{96F0D6DE-43D2-408B-A851-FD3F433C1558}" destId="{BB98BE77-09EA-40FC-80CF-7BD0BF493175}" srcOrd="0" destOrd="0" presId="urn:microsoft.com/office/officeart/2005/8/layout/orgChart1"/>
    <dgm:cxn modelId="{E6DB81AE-34B4-4C45-9F5E-1B826C74DDE5}" type="presParOf" srcId="{96F0D6DE-43D2-408B-A851-FD3F433C1558}" destId="{BC772E54-DE1D-4975-B107-C87539917622}" srcOrd="1" destOrd="0" presId="urn:microsoft.com/office/officeart/2005/8/layout/orgChart1"/>
    <dgm:cxn modelId="{58D7A9B9-A2DD-4058-A4B5-85C862ADB7AB}" type="presParOf" srcId="{BC772E54-DE1D-4975-B107-C87539917622}" destId="{EB761F82-CF24-43CA-9507-C48FF1F9B2DB}" srcOrd="0" destOrd="0" presId="urn:microsoft.com/office/officeart/2005/8/layout/orgChart1"/>
    <dgm:cxn modelId="{BEE09956-C705-4947-83B6-B7F14A4BB31D}" type="presParOf" srcId="{EB761F82-CF24-43CA-9507-C48FF1F9B2DB}" destId="{0DE9FDC8-E781-403E-B6F1-335FF1BF30C9}" srcOrd="0" destOrd="0" presId="urn:microsoft.com/office/officeart/2005/8/layout/orgChart1"/>
    <dgm:cxn modelId="{8CB40E4E-E452-4856-AB27-8638791BC2A8}" type="presParOf" srcId="{EB761F82-CF24-43CA-9507-C48FF1F9B2DB}" destId="{B633A825-37B6-4E5C-B713-8238A2E685BA}" srcOrd="1" destOrd="0" presId="urn:microsoft.com/office/officeart/2005/8/layout/orgChart1"/>
    <dgm:cxn modelId="{B39EF6AD-74DD-4B10-9199-D26BD7A996CD}" type="presParOf" srcId="{BC772E54-DE1D-4975-B107-C87539917622}" destId="{2A789E31-AE6C-4E97-8A7B-066B1EA0D71E}" srcOrd="1" destOrd="0" presId="urn:microsoft.com/office/officeart/2005/8/layout/orgChart1"/>
    <dgm:cxn modelId="{F423FFF2-5BD9-48D7-B83F-3769C02BE072}" type="presParOf" srcId="{BC772E54-DE1D-4975-B107-C87539917622}" destId="{8E4F8936-291C-47CA-B5EE-3AF722BABD09}" srcOrd="2" destOrd="0" presId="urn:microsoft.com/office/officeart/2005/8/layout/orgChart1"/>
    <dgm:cxn modelId="{6F55D82D-D3A6-4B22-8708-CB49D8169970}" type="presParOf" srcId="{96F0D6DE-43D2-408B-A851-FD3F433C1558}" destId="{32EE4F67-F306-4E72-828A-E7443B757061}" srcOrd="2" destOrd="0" presId="urn:microsoft.com/office/officeart/2005/8/layout/orgChart1"/>
    <dgm:cxn modelId="{4F0DA157-306E-4D49-AB1B-F1C8B04174DC}" type="presParOf" srcId="{96F0D6DE-43D2-408B-A851-FD3F433C1558}" destId="{B5E2009D-9AED-4E2C-BD96-007D7AD2D694}" srcOrd="3" destOrd="0" presId="urn:microsoft.com/office/officeart/2005/8/layout/orgChart1"/>
    <dgm:cxn modelId="{321D8A9F-4DA2-445E-9B58-934A430FF47D}" type="presParOf" srcId="{B5E2009D-9AED-4E2C-BD96-007D7AD2D694}" destId="{519C08D1-AE96-4342-B71C-A54F595C370C}" srcOrd="0" destOrd="0" presId="urn:microsoft.com/office/officeart/2005/8/layout/orgChart1"/>
    <dgm:cxn modelId="{BB0FBA66-E70F-4006-BFE3-D9E5E3248403}" type="presParOf" srcId="{519C08D1-AE96-4342-B71C-A54F595C370C}" destId="{A8F16B96-273E-435A-9E81-576E3E0F16FB}" srcOrd="0" destOrd="0" presId="urn:microsoft.com/office/officeart/2005/8/layout/orgChart1"/>
    <dgm:cxn modelId="{5F31D510-7354-48A7-9607-3520CBA996B8}" type="presParOf" srcId="{519C08D1-AE96-4342-B71C-A54F595C370C}" destId="{C51014FC-C58E-4CF9-AC18-F9221ECA688B}" srcOrd="1" destOrd="0" presId="urn:microsoft.com/office/officeart/2005/8/layout/orgChart1"/>
    <dgm:cxn modelId="{7FB35513-136D-43C0-98A2-C317D54BF49F}" type="presParOf" srcId="{B5E2009D-9AED-4E2C-BD96-007D7AD2D694}" destId="{0F3288FF-A061-401A-B4FC-97452F87028D}" srcOrd="1" destOrd="0" presId="urn:microsoft.com/office/officeart/2005/8/layout/orgChart1"/>
    <dgm:cxn modelId="{3B5BA104-C0A1-4830-9204-8783F0116405}" type="presParOf" srcId="{B5E2009D-9AED-4E2C-BD96-007D7AD2D694}" destId="{0675620B-FE80-4CA4-BD7A-847517DADA73}" srcOrd="2" destOrd="0" presId="urn:microsoft.com/office/officeart/2005/8/layout/orgChart1"/>
    <dgm:cxn modelId="{193975A9-792F-469F-8484-F3840FAEEE9B}" type="presParOf" srcId="{896D678C-16ED-4F8E-A811-02D4906D7142}" destId="{0DFA1AEC-9494-4DE5-85C0-912B6D9CCAA9}" srcOrd="2" destOrd="0" presId="urn:microsoft.com/office/officeart/2005/8/layout/orgChart1"/>
    <dgm:cxn modelId="{0C96B83A-5C9B-4A38-90A4-AE750FF9DC2B}" type="presParOf" srcId="{896D678C-16ED-4F8E-A811-02D4906D7142}" destId="{8941D12C-A0BF-4265-B81B-1819C5C0979F}" srcOrd="3" destOrd="0" presId="urn:microsoft.com/office/officeart/2005/8/layout/orgChart1"/>
    <dgm:cxn modelId="{4503ABB6-3067-4087-90B5-542099B4BE51}" type="presParOf" srcId="{8941D12C-A0BF-4265-B81B-1819C5C0979F}" destId="{DE270D9B-A3FA-4E9F-9635-1F0A820E55D6}" srcOrd="0" destOrd="0" presId="urn:microsoft.com/office/officeart/2005/8/layout/orgChart1"/>
    <dgm:cxn modelId="{454B3EF2-9059-4F34-BAD1-08DF1F8A71F3}" type="presParOf" srcId="{DE270D9B-A3FA-4E9F-9635-1F0A820E55D6}" destId="{F130CCBF-3653-49EA-8D39-B9B4E195AC49}" srcOrd="0" destOrd="0" presId="urn:microsoft.com/office/officeart/2005/8/layout/orgChart1"/>
    <dgm:cxn modelId="{DC278A70-10A3-436B-A672-0544CC702F91}" type="presParOf" srcId="{DE270D9B-A3FA-4E9F-9635-1F0A820E55D6}" destId="{FB822DDB-86C5-4AE7-AD20-1B12D0FF9CD2}" srcOrd="1" destOrd="0" presId="urn:microsoft.com/office/officeart/2005/8/layout/orgChart1"/>
    <dgm:cxn modelId="{1EF76BF5-C20E-4170-93A0-155D97BD47C9}" type="presParOf" srcId="{8941D12C-A0BF-4265-B81B-1819C5C0979F}" destId="{F12DE519-6A32-4822-AA22-4CDF298F7563}" srcOrd="1" destOrd="0" presId="urn:microsoft.com/office/officeart/2005/8/layout/orgChart1"/>
    <dgm:cxn modelId="{51A51DA1-408F-4893-8E56-A77F4B513671}" type="presParOf" srcId="{8941D12C-A0BF-4265-B81B-1819C5C0979F}" destId="{9FE1D4D6-5B65-4056-ACD1-893E450B16C0}" srcOrd="2" destOrd="0" presId="urn:microsoft.com/office/officeart/2005/8/layout/orgChart1"/>
    <dgm:cxn modelId="{D58B9BFD-F39C-47F1-B04E-87C306C3D52D}" type="presParOf" srcId="{9FE1D4D6-5B65-4056-ACD1-893E450B16C0}" destId="{9DA2A712-A21E-4E07-8577-2D33E7230373}" srcOrd="0" destOrd="0" presId="urn:microsoft.com/office/officeart/2005/8/layout/orgChart1"/>
    <dgm:cxn modelId="{D6A36815-2441-4BBF-A608-91E4C8145009}" type="presParOf" srcId="{9FE1D4D6-5B65-4056-ACD1-893E450B16C0}" destId="{79144715-85E8-4F97-BF6F-CC6A7B26CF30}" srcOrd="1" destOrd="0" presId="urn:microsoft.com/office/officeart/2005/8/layout/orgChart1"/>
    <dgm:cxn modelId="{806B8027-BAD9-44D6-A82F-1FFDF2CD9EB2}" type="presParOf" srcId="{79144715-85E8-4F97-BF6F-CC6A7B26CF30}" destId="{58388808-F981-4371-9DD6-C256EB22D027}" srcOrd="0" destOrd="0" presId="urn:microsoft.com/office/officeart/2005/8/layout/orgChart1"/>
    <dgm:cxn modelId="{AD8E1A6E-AB73-474B-B7B1-EE85F0F68E9D}" type="presParOf" srcId="{58388808-F981-4371-9DD6-C256EB22D027}" destId="{6B97AF6F-670B-4FB7-84B1-5C4F68B7F175}" srcOrd="0" destOrd="0" presId="urn:microsoft.com/office/officeart/2005/8/layout/orgChart1"/>
    <dgm:cxn modelId="{12B6B440-A324-47DD-B107-045FF4EDB24A}" type="presParOf" srcId="{58388808-F981-4371-9DD6-C256EB22D027}" destId="{4F68D32A-4B09-484E-B92C-E9C60D5EB8BA}" srcOrd="1" destOrd="0" presId="urn:microsoft.com/office/officeart/2005/8/layout/orgChart1"/>
    <dgm:cxn modelId="{172767D9-85FB-426D-A534-B68CA107BC94}" type="presParOf" srcId="{79144715-85E8-4F97-BF6F-CC6A7B26CF30}" destId="{3C224DE8-4F37-4C85-A6C6-84A2E53B4874}" srcOrd="1" destOrd="0" presId="urn:microsoft.com/office/officeart/2005/8/layout/orgChart1"/>
    <dgm:cxn modelId="{F5540A9B-3F63-45E7-942A-97F73F6F3BFA}" type="presParOf" srcId="{79144715-85E8-4F97-BF6F-CC6A7B26CF30}" destId="{AD7B5F94-ABDD-48D1-8B9D-D7B482311700}" srcOrd="2" destOrd="0" presId="urn:microsoft.com/office/officeart/2005/8/layout/orgChart1"/>
    <dgm:cxn modelId="{FE3C25B9-4FCD-476C-9A0E-3A69B844778A}" type="presParOf" srcId="{9FE1D4D6-5B65-4056-ACD1-893E450B16C0}" destId="{16389628-2D57-499F-9341-EBFF556658BA}" srcOrd="2" destOrd="0" presId="urn:microsoft.com/office/officeart/2005/8/layout/orgChart1"/>
    <dgm:cxn modelId="{418F503F-B216-4D38-B149-5869046E7741}" type="presParOf" srcId="{9FE1D4D6-5B65-4056-ACD1-893E450B16C0}" destId="{DF15CB6B-E5B5-4C0B-A4E9-AFF6B8ACDE7D}" srcOrd="3" destOrd="0" presId="urn:microsoft.com/office/officeart/2005/8/layout/orgChart1"/>
    <dgm:cxn modelId="{666F151A-8AFE-44BB-B0B9-51075AF50ADB}" type="presParOf" srcId="{DF15CB6B-E5B5-4C0B-A4E9-AFF6B8ACDE7D}" destId="{0EF0775A-2E6D-4CF4-8380-E7FF8FC54E9A}" srcOrd="0" destOrd="0" presId="urn:microsoft.com/office/officeart/2005/8/layout/orgChart1"/>
    <dgm:cxn modelId="{C8CE26AE-4800-4F51-9187-FEA0E5ABE261}" type="presParOf" srcId="{0EF0775A-2E6D-4CF4-8380-E7FF8FC54E9A}" destId="{A29B4298-993C-4394-BE9F-038BA5E62DD6}" srcOrd="0" destOrd="0" presId="urn:microsoft.com/office/officeart/2005/8/layout/orgChart1"/>
    <dgm:cxn modelId="{C37E93B3-A2DB-48C7-B1A8-A4D0B34AC374}" type="presParOf" srcId="{0EF0775A-2E6D-4CF4-8380-E7FF8FC54E9A}" destId="{17DFBB9A-C7C8-4E27-AD3E-C60DE5AE1C86}" srcOrd="1" destOrd="0" presId="urn:microsoft.com/office/officeart/2005/8/layout/orgChart1"/>
    <dgm:cxn modelId="{048649DF-88EF-4CD7-8C01-7F5E53460123}" type="presParOf" srcId="{DF15CB6B-E5B5-4C0B-A4E9-AFF6B8ACDE7D}" destId="{2644ED48-B5B9-45F7-8EEC-0D77C31DFCED}" srcOrd="1" destOrd="0" presId="urn:microsoft.com/office/officeart/2005/8/layout/orgChart1"/>
    <dgm:cxn modelId="{87B80F60-4A74-4BA2-8E4B-458448E64E9C}" type="presParOf" srcId="{DF15CB6B-E5B5-4C0B-A4E9-AFF6B8ACDE7D}" destId="{8338E7E4-1D80-4FA0-9CF2-854FB913665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89628-2D57-499F-9341-EBFF556658BA}">
      <dsp:nvSpPr>
        <dsp:cNvPr id="0" name=""/>
        <dsp:cNvSpPr/>
      </dsp:nvSpPr>
      <dsp:spPr>
        <a:xfrm>
          <a:off x="6185966" y="3147756"/>
          <a:ext cx="184137" cy="806698"/>
        </a:xfrm>
        <a:custGeom>
          <a:avLst/>
          <a:gdLst/>
          <a:ahLst/>
          <a:cxnLst/>
          <a:rect l="0" t="0" r="0" b="0"/>
          <a:pathLst>
            <a:path>
              <a:moveTo>
                <a:pt x="0" y="0"/>
              </a:moveTo>
              <a:lnTo>
                <a:pt x="0" y="806698"/>
              </a:lnTo>
              <a:lnTo>
                <a:pt x="184137" y="8066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A2A712-A21E-4E07-8577-2D33E7230373}">
      <dsp:nvSpPr>
        <dsp:cNvPr id="0" name=""/>
        <dsp:cNvSpPr/>
      </dsp:nvSpPr>
      <dsp:spPr>
        <a:xfrm>
          <a:off x="6001829" y="3147756"/>
          <a:ext cx="184137" cy="806698"/>
        </a:xfrm>
        <a:custGeom>
          <a:avLst/>
          <a:gdLst/>
          <a:ahLst/>
          <a:cxnLst/>
          <a:rect l="0" t="0" r="0" b="0"/>
          <a:pathLst>
            <a:path>
              <a:moveTo>
                <a:pt x="184137" y="0"/>
              </a:moveTo>
              <a:lnTo>
                <a:pt x="184137" y="806698"/>
              </a:lnTo>
              <a:lnTo>
                <a:pt x="0" y="8066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FA1AEC-9494-4DE5-85C0-912B6D9CCAA9}">
      <dsp:nvSpPr>
        <dsp:cNvPr id="0" name=""/>
        <dsp:cNvSpPr/>
      </dsp:nvSpPr>
      <dsp:spPr>
        <a:xfrm>
          <a:off x="4064000" y="1902635"/>
          <a:ext cx="1245120" cy="806698"/>
        </a:xfrm>
        <a:custGeom>
          <a:avLst/>
          <a:gdLst/>
          <a:ahLst/>
          <a:cxnLst/>
          <a:rect l="0" t="0" r="0" b="0"/>
          <a:pathLst>
            <a:path>
              <a:moveTo>
                <a:pt x="0" y="0"/>
              </a:moveTo>
              <a:lnTo>
                <a:pt x="0" y="806698"/>
              </a:lnTo>
              <a:lnTo>
                <a:pt x="1245120" y="8066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EE4F67-F306-4E72-828A-E7443B757061}">
      <dsp:nvSpPr>
        <dsp:cNvPr id="0" name=""/>
        <dsp:cNvSpPr/>
      </dsp:nvSpPr>
      <dsp:spPr>
        <a:xfrm>
          <a:off x="1942033" y="3147756"/>
          <a:ext cx="184137" cy="806698"/>
        </a:xfrm>
        <a:custGeom>
          <a:avLst/>
          <a:gdLst/>
          <a:ahLst/>
          <a:cxnLst/>
          <a:rect l="0" t="0" r="0" b="0"/>
          <a:pathLst>
            <a:path>
              <a:moveTo>
                <a:pt x="0" y="0"/>
              </a:moveTo>
              <a:lnTo>
                <a:pt x="0" y="806698"/>
              </a:lnTo>
              <a:lnTo>
                <a:pt x="184137" y="8066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98BE77-09EA-40FC-80CF-7BD0BF493175}">
      <dsp:nvSpPr>
        <dsp:cNvPr id="0" name=""/>
        <dsp:cNvSpPr/>
      </dsp:nvSpPr>
      <dsp:spPr>
        <a:xfrm>
          <a:off x="1757895" y="3147756"/>
          <a:ext cx="184137" cy="806698"/>
        </a:xfrm>
        <a:custGeom>
          <a:avLst/>
          <a:gdLst/>
          <a:ahLst/>
          <a:cxnLst/>
          <a:rect l="0" t="0" r="0" b="0"/>
          <a:pathLst>
            <a:path>
              <a:moveTo>
                <a:pt x="184137" y="0"/>
              </a:moveTo>
              <a:lnTo>
                <a:pt x="184137" y="806698"/>
              </a:lnTo>
              <a:lnTo>
                <a:pt x="0" y="8066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DCF0EA-43B1-457D-A946-FE70562E2655}">
      <dsp:nvSpPr>
        <dsp:cNvPr id="0" name=""/>
        <dsp:cNvSpPr/>
      </dsp:nvSpPr>
      <dsp:spPr>
        <a:xfrm>
          <a:off x="2818879" y="1902635"/>
          <a:ext cx="1245120" cy="806698"/>
        </a:xfrm>
        <a:custGeom>
          <a:avLst/>
          <a:gdLst/>
          <a:ahLst/>
          <a:cxnLst/>
          <a:rect l="0" t="0" r="0" b="0"/>
          <a:pathLst>
            <a:path>
              <a:moveTo>
                <a:pt x="1245120" y="0"/>
              </a:moveTo>
              <a:lnTo>
                <a:pt x="1245120" y="806698"/>
              </a:lnTo>
              <a:lnTo>
                <a:pt x="0" y="8066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DFE856-8E97-4ECC-A2BA-9F17C1BD152F}">
      <dsp:nvSpPr>
        <dsp:cNvPr id="0" name=""/>
        <dsp:cNvSpPr/>
      </dsp:nvSpPr>
      <dsp:spPr>
        <a:xfrm>
          <a:off x="3187154" y="1025789"/>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ur-PK" sz="2400" kern="1200" dirty="0">
              <a:latin typeface="Jameel Noori Nastaleeq" panose="02000503000000020004" pitchFamily="2" charset="-78"/>
              <a:cs typeface="Jameel Noori Nastaleeq" panose="02000503000000020004" pitchFamily="2" charset="-78"/>
            </a:rPr>
            <a:t>علت مرکب</a:t>
          </a:r>
          <a:endParaRPr lang="en-US" sz="2400" kern="1200" dirty="0">
            <a:latin typeface="Jameel Noori Nastaleeq" panose="02000503000000020004" pitchFamily="2" charset="-78"/>
            <a:cs typeface="Jameel Noori Nastaleeq" panose="02000503000000020004" pitchFamily="2" charset="-78"/>
          </a:endParaRPr>
        </a:p>
      </dsp:txBody>
      <dsp:txXfrm>
        <a:off x="3187154" y="1025789"/>
        <a:ext cx="1753691" cy="876845"/>
      </dsp:txXfrm>
    </dsp:sp>
    <dsp:sp modelId="{A4E07379-A041-4DF3-B3F0-EEBD39C5B0B3}">
      <dsp:nvSpPr>
        <dsp:cNvPr id="0" name=""/>
        <dsp:cNvSpPr/>
      </dsp:nvSpPr>
      <dsp:spPr>
        <a:xfrm>
          <a:off x="1065187" y="2270910"/>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ur-PK" sz="1800" kern="1200" dirty="0">
              <a:latin typeface="Jameel Noori Nastaleeq" panose="02000503000000020004" pitchFamily="2" charset="-78"/>
              <a:cs typeface="Jameel Noori Nastaleeq" panose="02000503000000020004" pitchFamily="2" charset="-78"/>
            </a:rPr>
            <a:t>خارج حقیقت</a:t>
          </a:r>
          <a:endParaRPr lang="en-US" sz="1800" kern="1200" dirty="0">
            <a:latin typeface="Jameel Noori Nastaleeq" panose="02000503000000020004" pitchFamily="2" charset="-78"/>
            <a:cs typeface="Jameel Noori Nastaleeq" panose="02000503000000020004" pitchFamily="2" charset="-78"/>
          </a:endParaRPr>
        </a:p>
      </dsp:txBody>
      <dsp:txXfrm>
        <a:off x="1065187" y="2270910"/>
        <a:ext cx="1753691" cy="876845"/>
      </dsp:txXfrm>
    </dsp:sp>
    <dsp:sp modelId="{0DE9FDC8-E781-403E-B6F1-335FF1BF30C9}">
      <dsp:nvSpPr>
        <dsp:cNvPr id="0" name=""/>
        <dsp:cNvSpPr/>
      </dsp:nvSpPr>
      <dsp:spPr>
        <a:xfrm>
          <a:off x="4204" y="3516031"/>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ur-PK" sz="1800" kern="1200" dirty="0">
              <a:latin typeface="Jameel Noori Nastaleeq" panose="02000503000000020004" pitchFamily="2" charset="-78"/>
              <a:cs typeface="Jameel Noori Nastaleeq" panose="02000503000000020004" pitchFamily="2" charset="-78"/>
            </a:rPr>
            <a:t>اس کے لیے صدور</a:t>
          </a:r>
          <a:br>
            <a:rPr lang="ur-PK" sz="1800" kern="1200" dirty="0">
              <a:latin typeface="Jameel Noori Nastaleeq" panose="02000503000000020004" pitchFamily="2" charset="-78"/>
              <a:cs typeface="Jameel Noori Nastaleeq" panose="02000503000000020004" pitchFamily="2" charset="-78"/>
            </a:rPr>
          </a:br>
          <a:r>
            <a:rPr lang="ur-PK" sz="1800" kern="1200" dirty="0">
              <a:latin typeface="Jameel Noori Nastaleeq" panose="02000503000000020004" pitchFamily="2" charset="-78"/>
              <a:cs typeface="Jameel Noori Nastaleeq" panose="02000503000000020004" pitchFamily="2" charset="-78"/>
            </a:rPr>
            <a:t>غائی</a:t>
          </a:r>
          <a:endParaRPr lang="en-US" sz="1800" kern="1200" dirty="0">
            <a:latin typeface="Jameel Noori Nastaleeq" panose="02000503000000020004" pitchFamily="2" charset="-78"/>
            <a:cs typeface="Jameel Noori Nastaleeq" panose="02000503000000020004" pitchFamily="2" charset="-78"/>
          </a:endParaRPr>
        </a:p>
      </dsp:txBody>
      <dsp:txXfrm>
        <a:off x="4204" y="3516031"/>
        <a:ext cx="1753691" cy="876845"/>
      </dsp:txXfrm>
    </dsp:sp>
    <dsp:sp modelId="{A8F16B96-273E-435A-9E81-576E3E0F16FB}">
      <dsp:nvSpPr>
        <dsp:cNvPr id="0" name=""/>
        <dsp:cNvSpPr/>
      </dsp:nvSpPr>
      <dsp:spPr>
        <a:xfrm>
          <a:off x="2126170" y="3516031"/>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ur-PK" sz="1800" kern="1200" dirty="0">
              <a:latin typeface="Jameel Noori Nastaleeq" panose="02000503000000020004" pitchFamily="2" charset="-78"/>
              <a:cs typeface="Jameel Noori Nastaleeq" panose="02000503000000020004" pitchFamily="2" charset="-78"/>
            </a:rPr>
            <a:t>اس سے صدور</a:t>
          </a:r>
          <a:br>
            <a:rPr lang="ur-PK" sz="1800" kern="1200" dirty="0">
              <a:latin typeface="Jameel Noori Nastaleeq" panose="02000503000000020004" pitchFamily="2" charset="-78"/>
              <a:cs typeface="Jameel Noori Nastaleeq" panose="02000503000000020004" pitchFamily="2" charset="-78"/>
            </a:rPr>
          </a:br>
          <a:r>
            <a:rPr lang="ur-PK" sz="1800" kern="1200" dirty="0">
              <a:latin typeface="Jameel Noori Nastaleeq" panose="02000503000000020004" pitchFamily="2" charset="-78"/>
              <a:cs typeface="Jameel Noori Nastaleeq" panose="02000503000000020004" pitchFamily="2" charset="-78"/>
            </a:rPr>
            <a:t>فاعلی</a:t>
          </a:r>
          <a:endParaRPr lang="en-US" sz="1800" kern="1200" dirty="0">
            <a:latin typeface="Jameel Noori Nastaleeq" panose="02000503000000020004" pitchFamily="2" charset="-78"/>
            <a:cs typeface="Jameel Noori Nastaleeq" panose="02000503000000020004" pitchFamily="2" charset="-78"/>
          </a:endParaRPr>
        </a:p>
      </dsp:txBody>
      <dsp:txXfrm>
        <a:off x="2126170" y="3516031"/>
        <a:ext cx="1753691" cy="876845"/>
      </dsp:txXfrm>
    </dsp:sp>
    <dsp:sp modelId="{F130CCBF-3653-49EA-8D39-B9B4E195AC49}">
      <dsp:nvSpPr>
        <dsp:cNvPr id="0" name=""/>
        <dsp:cNvSpPr/>
      </dsp:nvSpPr>
      <dsp:spPr>
        <a:xfrm>
          <a:off x="5309120" y="2270910"/>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ur-PK" sz="1800" kern="1200" dirty="0">
              <a:latin typeface="Jameel Noori Nastaleeq" panose="02000503000000020004" pitchFamily="2" charset="-78"/>
              <a:cs typeface="Jameel Noori Nastaleeq" panose="02000503000000020004" pitchFamily="2" charset="-78"/>
            </a:rPr>
            <a:t>داخل حقیقت</a:t>
          </a:r>
          <a:endParaRPr lang="en-US" sz="1800" kern="1200" dirty="0">
            <a:latin typeface="Jameel Noori Nastaleeq" panose="02000503000000020004" pitchFamily="2" charset="-78"/>
            <a:cs typeface="Jameel Noori Nastaleeq" panose="02000503000000020004" pitchFamily="2" charset="-78"/>
          </a:endParaRPr>
        </a:p>
      </dsp:txBody>
      <dsp:txXfrm>
        <a:off x="5309120" y="2270910"/>
        <a:ext cx="1753691" cy="876845"/>
      </dsp:txXfrm>
    </dsp:sp>
    <dsp:sp modelId="{6B97AF6F-670B-4FB7-84B1-5C4F68B7F175}">
      <dsp:nvSpPr>
        <dsp:cNvPr id="0" name=""/>
        <dsp:cNvSpPr/>
      </dsp:nvSpPr>
      <dsp:spPr>
        <a:xfrm>
          <a:off x="4248137" y="3516031"/>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ur-PK" sz="1800" kern="1200" dirty="0">
              <a:latin typeface="Jameel Noori Nastaleeq" panose="02000503000000020004" pitchFamily="2" charset="-78"/>
              <a:cs typeface="Jameel Noori Nastaleeq" panose="02000503000000020004" pitchFamily="2" charset="-78"/>
            </a:rPr>
            <a:t>بالفعل</a:t>
          </a:r>
          <a:br>
            <a:rPr lang="ur-PK" sz="1800" kern="1200" dirty="0">
              <a:latin typeface="Jameel Noori Nastaleeq" panose="02000503000000020004" pitchFamily="2" charset="-78"/>
              <a:cs typeface="Jameel Noori Nastaleeq" panose="02000503000000020004" pitchFamily="2" charset="-78"/>
            </a:rPr>
          </a:br>
          <a:r>
            <a:rPr lang="ur-PK" sz="1800" kern="1200" dirty="0">
              <a:latin typeface="Jameel Noori Nastaleeq" panose="02000503000000020004" pitchFamily="2" charset="-78"/>
              <a:cs typeface="Jameel Noori Nastaleeq" panose="02000503000000020004" pitchFamily="2" charset="-78"/>
            </a:rPr>
            <a:t>علت صوریہ</a:t>
          </a:r>
          <a:endParaRPr lang="en-US" sz="1800" kern="1200" dirty="0">
            <a:latin typeface="Jameel Noori Nastaleeq" panose="02000503000000020004" pitchFamily="2" charset="-78"/>
            <a:cs typeface="Jameel Noori Nastaleeq" panose="02000503000000020004" pitchFamily="2" charset="-78"/>
          </a:endParaRPr>
        </a:p>
      </dsp:txBody>
      <dsp:txXfrm>
        <a:off x="4248137" y="3516031"/>
        <a:ext cx="1753691" cy="876845"/>
      </dsp:txXfrm>
    </dsp:sp>
    <dsp:sp modelId="{A29B4298-993C-4394-BE9F-038BA5E62DD6}">
      <dsp:nvSpPr>
        <dsp:cNvPr id="0" name=""/>
        <dsp:cNvSpPr/>
      </dsp:nvSpPr>
      <dsp:spPr>
        <a:xfrm>
          <a:off x="6370104" y="3516031"/>
          <a:ext cx="1753691" cy="8768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ur-PK" sz="1800" kern="1200" dirty="0">
              <a:latin typeface="Jameel Noori Nastaleeq" panose="02000503000000020004" pitchFamily="2" charset="-78"/>
              <a:cs typeface="Jameel Noori Nastaleeq" panose="02000503000000020004" pitchFamily="2" charset="-78"/>
            </a:rPr>
            <a:t>بالقوۃ</a:t>
          </a:r>
          <a:br>
            <a:rPr lang="ur-PK" sz="1800" kern="1200" dirty="0">
              <a:latin typeface="Jameel Noori Nastaleeq" panose="02000503000000020004" pitchFamily="2" charset="-78"/>
              <a:cs typeface="Jameel Noori Nastaleeq" panose="02000503000000020004" pitchFamily="2" charset="-78"/>
            </a:rPr>
          </a:br>
          <a:r>
            <a:rPr lang="ur-PK" sz="1800" kern="1200" dirty="0">
              <a:latin typeface="Jameel Noori Nastaleeq" panose="02000503000000020004" pitchFamily="2" charset="-78"/>
              <a:cs typeface="Jameel Noori Nastaleeq" panose="02000503000000020004" pitchFamily="2" charset="-78"/>
            </a:rPr>
            <a:t>علت مادیہ</a:t>
          </a:r>
          <a:endParaRPr lang="en-US" sz="1800" kern="1200" dirty="0">
            <a:latin typeface="Jameel Noori Nastaleeq" panose="02000503000000020004" pitchFamily="2" charset="-78"/>
            <a:cs typeface="Jameel Noori Nastaleeq" panose="02000503000000020004" pitchFamily="2" charset="-78"/>
          </a:endParaRPr>
        </a:p>
      </dsp:txBody>
      <dsp:txXfrm>
        <a:off x="6370104" y="3516031"/>
        <a:ext cx="1753691" cy="87684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C65A-1580-33DF-4D68-566B568381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FC33AE-32F5-B6EE-33FA-EEC3AB7A07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FC0962-DCD4-01FE-6590-5E35BC99172C}"/>
              </a:ext>
            </a:extLst>
          </p:cNvPr>
          <p:cNvSpPr>
            <a:spLocks noGrp="1"/>
          </p:cNvSpPr>
          <p:nvPr>
            <p:ph type="dt" sz="half" idx="10"/>
          </p:nvPr>
        </p:nvSpPr>
        <p:spPr/>
        <p:txBody>
          <a:bodyPr/>
          <a:lstStyle/>
          <a:p>
            <a:fld id="{95176ECC-434F-4B20-8CB8-58CA12F70631}" type="datetimeFigureOut">
              <a:rPr lang="en-US" smtClean="0"/>
              <a:t>5/31/2023</a:t>
            </a:fld>
            <a:endParaRPr lang="en-US"/>
          </a:p>
        </p:txBody>
      </p:sp>
      <p:sp>
        <p:nvSpPr>
          <p:cNvPr id="5" name="Footer Placeholder 4">
            <a:extLst>
              <a:ext uri="{FF2B5EF4-FFF2-40B4-BE49-F238E27FC236}">
                <a16:creationId xmlns:a16="http://schemas.microsoft.com/office/drawing/2014/main" id="{9A4A5AE9-3C3A-123F-5E9F-1C09F19CF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1511D-CCB9-9015-D2FB-D844FEEE5A28}"/>
              </a:ext>
            </a:extLst>
          </p:cNvPr>
          <p:cNvSpPr>
            <a:spLocks noGrp="1"/>
          </p:cNvSpPr>
          <p:nvPr>
            <p:ph type="sldNum" sz="quarter" idx="12"/>
          </p:nvPr>
        </p:nvSpPr>
        <p:spPr/>
        <p:txBody>
          <a:bodyPr/>
          <a:lstStyle/>
          <a:p>
            <a:fld id="{B2A93860-E8BA-499F-A6C3-7020DAF600A9}" type="slidenum">
              <a:rPr lang="en-US" smtClean="0"/>
              <a:t>‹#›</a:t>
            </a:fld>
            <a:endParaRPr lang="en-US"/>
          </a:p>
        </p:txBody>
      </p:sp>
    </p:spTree>
    <p:extLst>
      <p:ext uri="{BB962C8B-B14F-4D97-AF65-F5344CB8AC3E}">
        <p14:creationId xmlns:p14="http://schemas.microsoft.com/office/powerpoint/2010/main" val="2687112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D677-ACE8-BEE0-A64D-5AADB94BE1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73ECD5-0FD6-6E9E-F4EA-3559DFEB61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F1719B-7804-DDFC-BAD5-97291BDBC84D}"/>
              </a:ext>
            </a:extLst>
          </p:cNvPr>
          <p:cNvSpPr>
            <a:spLocks noGrp="1"/>
          </p:cNvSpPr>
          <p:nvPr>
            <p:ph type="dt" sz="half" idx="10"/>
          </p:nvPr>
        </p:nvSpPr>
        <p:spPr/>
        <p:txBody>
          <a:bodyPr/>
          <a:lstStyle/>
          <a:p>
            <a:fld id="{95176ECC-434F-4B20-8CB8-58CA12F70631}" type="datetimeFigureOut">
              <a:rPr lang="en-US" smtClean="0"/>
              <a:t>5/31/2023</a:t>
            </a:fld>
            <a:endParaRPr lang="en-US"/>
          </a:p>
        </p:txBody>
      </p:sp>
      <p:sp>
        <p:nvSpPr>
          <p:cNvPr id="5" name="Footer Placeholder 4">
            <a:extLst>
              <a:ext uri="{FF2B5EF4-FFF2-40B4-BE49-F238E27FC236}">
                <a16:creationId xmlns:a16="http://schemas.microsoft.com/office/drawing/2014/main" id="{74CBB0C8-17BB-5CFB-4B17-CA43CFE350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143F8-ADD0-771C-1574-F95EF4ECC5BE}"/>
              </a:ext>
            </a:extLst>
          </p:cNvPr>
          <p:cNvSpPr>
            <a:spLocks noGrp="1"/>
          </p:cNvSpPr>
          <p:nvPr>
            <p:ph type="sldNum" sz="quarter" idx="12"/>
          </p:nvPr>
        </p:nvSpPr>
        <p:spPr/>
        <p:txBody>
          <a:bodyPr/>
          <a:lstStyle/>
          <a:p>
            <a:fld id="{B2A93860-E8BA-499F-A6C3-7020DAF600A9}" type="slidenum">
              <a:rPr lang="en-US" smtClean="0"/>
              <a:t>‹#›</a:t>
            </a:fld>
            <a:endParaRPr lang="en-US"/>
          </a:p>
        </p:txBody>
      </p:sp>
    </p:spTree>
    <p:extLst>
      <p:ext uri="{BB962C8B-B14F-4D97-AF65-F5344CB8AC3E}">
        <p14:creationId xmlns:p14="http://schemas.microsoft.com/office/powerpoint/2010/main" val="467556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1E8DE0-0A14-3D40-C53F-6266155815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EAE421-3448-7ADA-54AD-730558B962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45C16-3D84-E29E-DFF0-89266F1575F9}"/>
              </a:ext>
            </a:extLst>
          </p:cNvPr>
          <p:cNvSpPr>
            <a:spLocks noGrp="1"/>
          </p:cNvSpPr>
          <p:nvPr>
            <p:ph type="dt" sz="half" idx="10"/>
          </p:nvPr>
        </p:nvSpPr>
        <p:spPr/>
        <p:txBody>
          <a:bodyPr/>
          <a:lstStyle/>
          <a:p>
            <a:fld id="{95176ECC-434F-4B20-8CB8-58CA12F70631}" type="datetimeFigureOut">
              <a:rPr lang="en-US" smtClean="0"/>
              <a:t>5/31/2023</a:t>
            </a:fld>
            <a:endParaRPr lang="en-US"/>
          </a:p>
        </p:txBody>
      </p:sp>
      <p:sp>
        <p:nvSpPr>
          <p:cNvPr id="5" name="Footer Placeholder 4">
            <a:extLst>
              <a:ext uri="{FF2B5EF4-FFF2-40B4-BE49-F238E27FC236}">
                <a16:creationId xmlns:a16="http://schemas.microsoft.com/office/drawing/2014/main" id="{146C0290-8475-131D-467A-936C95380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03CFD-9321-4CA5-8F17-431AA1CBA130}"/>
              </a:ext>
            </a:extLst>
          </p:cNvPr>
          <p:cNvSpPr>
            <a:spLocks noGrp="1"/>
          </p:cNvSpPr>
          <p:nvPr>
            <p:ph type="sldNum" sz="quarter" idx="12"/>
          </p:nvPr>
        </p:nvSpPr>
        <p:spPr/>
        <p:txBody>
          <a:bodyPr/>
          <a:lstStyle/>
          <a:p>
            <a:fld id="{B2A93860-E8BA-499F-A6C3-7020DAF600A9}" type="slidenum">
              <a:rPr lang="en-US" smtClean="0"/>
              <a:t>‹#›</a:t>
            </a:fld>
            <a:endParaRPr lang="en-US"/>
          </a:p>
        </p:txBody>
      </p:sp>
    </p:spTree>
    <p:extLst>
      <p:ext uri="{BB962C8B-B14F-4D97-AF65-F5344CB8AC3E}">
        <p14:creationId xmlns:p14="http://schemas.microsoft.com/office/powerpoint/2010/main" val="260707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D2B4-A7EB-3F79-C129-C9637A2C7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254AF6-F8B9-85F8-BCA5-889970D034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5484E4-80B7-378C-3AC6-5D6F55B96E0C}"/>
              </a:ext>
            </a:extLst>
          </p:cNvPr>
          <p:cNvSpPr>
            <a:spLocks noGrp="1"/>
          </p:cNvSpPr>
          <p:nvPr>
            <p:ph type="dt" sz="half" idx="10"/>
          </p:nvPr>
        </p:nvSpPr>
        <p:spPr/>
        <p:txBody>
          <a:bodyPr/>
          <a:lstStyle/>
          <a:p>
            <a:fld id="{95176ECC-434F-4B20-8CB8-58CA12F70631}" type="datetimeFigureOut">
              <a:rPr lang="en-US" smtClean="0"/>
              <a:t>5/31/2023</a:t>
            </a:fld>
            <a:endParaRPr lang="en-US"/>
          </a:p>
        </p:txBody>
      </p:sp>
      <p:sp>
        <p:nvSpPr>
          <p:cNvPr id="5" name="Footer Placeholder 4">
            <a:extLst>
              <a:ext uri="{FF2B5EF4-FFF2-40B4-BE49-F238E27FC236}">
                <a16:creationId xmlns:a16="http://schemas.microsoft.com/office/drawing/2014/main" id="{E11316FD-F0FB-870F-A566-391F75230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506D7-BB8D-7F92-6233-1F2387FC7CDC}"/>
              </a:ext>
            </a:extLst>
          </p:cNvPr>
          <p:cNvSpPr>
            <a:spLocks noGrp="1"/>
          </p:cNvSpPr>
          <p:nvPr>
            <p:ph type="sldNum" sz="quarter" idx="12"/>
          </p:nvPr>
        </p:nvSpPr>
        <p:spPr/>
        <p:txBody>
          <a:bodyPr/>
          <a:lstStyle/>
          <a:p>
            <a:fld id="{B2A93860-E8BA-499F-A6C3-7020DAF600A9}" type="slidenum">
              <a:rPr lang="en-US" smtClean="0"/>
              <a:t>‹#›</a:t>
            </a:fld>
            <a:endParaRPr lang="en-US"/>
          </a:p>
        </p:txBody>
      </p:sp>
    </p:spTree>
    <p:extLst>
      <p:ext uri="{BB962C8B-B14F-4D97-AF65-F5344CB8AC3E}">
        <p14:creationId xmlns:p14="http://schemas.microsoft.com/office/powerpoint/2010/main" val="626884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9357-AE5E-0FEB-013F-F9785F2AF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8EF787-5300-526E-5492-559914C038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474FEE-6E78-6474-F76E-02DC6CE3342D}"/>
              </a:ext>
            </a:extLst>
          </p:cNvPr>
          <p:cNvSpPr>
            <a:spLocks noGrp="1"/>
          </p:cNvSpPr>
          <p:nvPr>
            <p:ph type="dt" sz="half" idx="10"/>
          </p:nvPr>
        </p:nvSpPr>
        <p:spPr/>
        <p:txBody>
          <a:bodyPr/>
          <a:lstStyle/>
          <a:p>
            <a:fld id="{95176ECC-434F-4B20-8CB8-58CA12F70631}" type="datetimeFigureOut">
              <a:rPr lang="en-US" smtClean="0"/>
              <a:t>5/31/2023</a:t>
            </a:fld>
            <a:endParaRPr lang="en-US"/>
          </a:p>
        </p:txBody>
      </p:sp>
      <p:sp>
        <p:nvSpPr>
          <p:cNvPr id="5" name="Footer Placeholder 4">
            <a:extLst>
              <a:ext uri="{FF2B5EF4-FFF2-40B4-BE49-F238E27FC236}">
                <a16:creationId xmlns:a16="http://schemas.microsoft.com/office/drawing/2014/main" id="{15C29EA2-9C4E-C52A-C0F5-A0AFC8ED9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D05BA4-1595-E6B8-126F-7DF46B8B87C6}"/>
              </a:ext>
            </a:extLst>
          </p:cNvPr>
          <p:cNvSpPr>
            <a:spLocks noGrp="1"/>
          </p:cNvSpPr>
          <p:nvPr>
            <p:ph type="sldNum" sz="quarter" idx="12"/>
          </p:nvPr>
        </p:nvSpPr>
        <p:spPr/>
        <p:txBody>
          <a:bodyPr/>
          <a:lstStyle/>
          <a:p>
            <a:fld id="{B2A93860-E8BA-499F-A6C3-7020DAF600A9}" type="slidenum">
              <a:rPr lang="en-US" smtClean="0"/>
              <a:t>‹#›</a:t>
            </a:fld>
            <a:endParaRPr lang="en-US"/>
          </a:p>
        </p:txBody>
      </p:sp>
    </p:spTree>
    <p:extLst>
      <p:ext uri="{BB962C8B-B14F-4D97-AF65-F5344CB8AC3E}">
        <p14:creationId xmlns:p14="http://schemas.microsoft.com/office/powerpoint/2010/main" val="29012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EA3CF-9388-1EB6-7341-4F1B58F4AA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EAA8-743A-0721-8B94-0658034380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700BE-D3BB-D71F-FD7B-917088832F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9AA8C0-784B-D0E6-4A52-59312DB6D54C}"/>
              </a:ext>
            </a:extLst>
          </p:cNvPr>
          <p:cNvSpPr>
            <a:spLocks noGrp="1"/>
          </p:cNvSpPr>
          <p:nvPr>
            <p:ph type="dt" sz="half" idx="10"/>
          </p:nvPr>
        </p:nvSpPr>
        <p:spPr/>
        <p:txBody>
          <a:bodyPr/>
          <a:lstStyle/>
          <a:p>
            <a:fld id="{95176ECC-434F-4B20-8CB8-58CA12F70631}" type="datetimeFigureOut">
              <a:rPr lang="en-US" smtClean="0"/>
              <a:t>5/31/2023</a:t>
            </a:fld>
            <a:endParaRPr lang="en-US"/>
          </a:p>
        </p:txBody>
      </p:sp>
      <p:sp>
        <p:nvSpPr>
          <p:cNvPr id="6" name="Footer Placeholder 5">
            <a:extLst>
              <a:ext uri="{FF2B5EF4-FFF2-40B4-BE49-F238E27FC236}">
                <a16:creationId xmlns:a16="http://schemas.microsoft.com/office/drawing/2014/main" id="{F8252CD1-92A3-2772-E664-DDA5DE55A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F34A-2990-53EA-1576-DAF5ABBCBF5A}"/>
              </a:ext>
            </a:extLst>
          </p:cNvPr>
          <p:cNvSpPr>
            <a:spLocks noGrp="1"/>
          </p:cNvSpPr>
          <p:nvPr>
            <p:ph type="sldNum" sz="quarter" idx="12"/>
          </p:nvPr>
        </p:nvSpPr>
        <p:spPr/>
        <p:txBody>
          <a:bodyPr/>
          <a:lstStyle/>
          <a:p>
            <a:fld id="{B2A93860-E8BA-499F-A6C3-7020DAF600A9}" type="slidenum">
              <a:rPr lang="en-US" smtClean="0"/>
              <a:t>‹#›</a:t>
            </a:fld>
            <a:endParaRPr lang="en-US"/>
          </a:p>
        </p:txBody>
      </p:sp>
    </p:spTree>
    <p:extLst>
      <p:ext uri="{BB962C8B-B14F-4D97-AF65-F5344CB8AC3E}">
        <p14:creationId xmlns:p14="http://schemas.microsoft.com/office/powerpoint/2010/main" val="3517749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E672-1475-212C-8737-8E477F9FAC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506507-D0CD-47EF-78C0-DF75F86171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08230A-2418-EBF6-9F0A-020F38B3C4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816637-E8A0-7E50-90D3-1F8EE8464C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F5FA0A-2EFC-65E6-51CC-C9ED66EEBC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30587C-71C7-42F4-D58F-A8D5F37FBCC9}"/>
              </a:ext>
            </a:extLst>
          </p:cNvPr>
          <p:cNvSpPr>
            <a:spLocks noGrp="1"/>
          </p:cNvSpPr>
          <p:nvPr>
            <p:ph type="dt" sz="half" idx="10"/>
          </p:nvPr>
        </p:nvSpPr>
        <p:spPr/>
        <p:txBody>
          <a:bodyPr/>
          <a:lstStyle/>
          <a:p>
            <a:fld id="{95176ECC-434F-4B20-8CB8-58CA12F70631}" type="datetimeFigureOut">
              <a:rPr lang="en-US" smtClean="0"/>
              <a:t>5/31/2023</a:t>
            </a:fld>
            <a:endParaRPr lang="en-US"/>
          </a:p>
        </p:txBody>
      </p:sp>
      <p:sp>
        <p:nvSpPr>
          <p:cNvPr id="8" name="Footer Placeholder 7">
            <a:extLst>
              <a:ext uri="{FF2B5EF4-FFF2-40B4-BE49-F238E27FC236}">
                <a16:creationId xmlns:a16="http://schemas.microsoft.com/office/drawing/2014/main" id="{5F35F064-C230-68F0-0972-D34D9812E5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70F673-6A51-3B82-B219-2AC77F33A6BB}"/>
              </a:ext>
            </a:extLst>
          </p:cNvPr>
          <p:cNvSpPr>
            <a:spLocks noGrp="1"/>
          </p:cNvSpPr>
          <p:nvPr>
            <p:ph type="sldNum" sz="quarter" idx="12"/>
          </p:nvPr>
        </p:nvSpPr>
        <p:spPr/>
        <p:txBody>
          <a:bodyPr/>
          <a:lstStyle/>
          <a:p>
            <a:fld id="{B2A93860-E8BA-499F-A6C3-7020DAF600A9}" type="slidenum">
              <a:rPr lang="en-US" smtClean="0"/>
              <a:t>‹#›</a:t>
            </a:fld>
            <a:endParaRPr lang="en-US"/>
          </a:p>
        </p:txBody>
      </p:sp>
    </p:spTree>
    <p:extLst>
      <p:ext uri="{BB962C8B-B14F-4D97-AF65-F5344CB8AC3E}">
        <p14:creationId xmlns:p14="http://schemas.microsoft.com/office/powerpoint/2010/main" val="18616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94532-9977-EA00-C59F-D359AC9643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5DA799-C953-045C-3F25-E7147E9C113B}"/>
              </a:ext>
            </a:extLst>
          </p:cNvPr>
          <p:cNvSpPr>
            <a:spLocks noGrp="1"/>
          </p:cNvSpPr>
          <p:nvPr>
            <p:ph type="dt" sz="half" idx="10"/>
          </p:nvPr>
        </p:nvSpPr>
        <p:spPr/>
        <p:txBody>
          <a:bodyPr/>
          <a:lstStyle/>
          <a:p>
            <a:fld id="{95176ECC-434F-4B20-8CB8-58CA12F70631}" type="datetimeFigureOut">
              <a:rPr lang="en-US" smtClean="0"/>
              <a:t>5/31/2023</a:t>
            </a:fld>
            <a:endParaRPr lang="en-US"/>
          </a:p>
        </p:txBody>
      </p:sp>
      <p:sp>
        <p:nvSpPr>
          <p:cNvPr id="4" name="Footer Placeholder 3">
            <a:extLst>
              <a:ext uri="{FF2B5EF4-FFF2-40B4-BE49-F238E27FC236}">
                <a16:creationId xmlns:a16="http://schemas.microsoft.com/office/drawing/2014/main" id="{F5ECAE80-6D05-5CBB-84A8-872708B3AB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01F1A0-F140-2B9A-8D61-C6DAD55319C4}"/>
              </a:ext>
            </a:extLst>
          </p:cNvPr>
          <p:cNvSpPr>
            <a:spLocks noGrp="1"/>
          </p:cNvSpPr>
          <p:nvPr>
            <p:ph type="sldNum" sz="quarter" idx="12"/>
          </p:nvPr>
        </p:nvSpPr>
        <p:spPr/>
        <p:txBody>
          <a:bodyPr/>
          <a:lstStyle/>
          <a:p>
            <a:fld id="{B2A93860-E8BA-499F-A6C3-7020DAF600A9}" type="slidenum">
              <a:rPr lang="en-US" smtClean="0"/>
              <a:t>‹#›</a:t>
            </a:fld>
            <a:endParaRPr lang="en-US"/>
          </a:p>
        </p:txBody>
      </p:sp>
    </p:spTree>
    <p:extLst>
      <p:ext uri="{BB962C8B-B14F-4D97-AF65-F5344CB8AC3E}">
        <p14:creationId xmlns:p14="http://schemas.microsoft.com/office/powerpoint/2010/main" val="76099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A3D480-0B07-9D1C-6B16-A2D1EB03221E}"/>
              </a:ext>
            </a:extLst>
          </p:cNvPr>
          <p:cNvSpPr>
            <a:spLocks noGrp="1"/>
          </p:cNvSpPr>
          <p:nvPr>
            <p:ph type="dt" sz="half" idx="10"/>
          </p:nvPr>
        </p:nvSpPr>
        <p:spPr/>
        <p:txBody>
          <a:bodyPr/>
          <a:lstStyle/>
          <a:p>
            <a:fld id="{95176ECC-434F-4B20-8CB8-58CA12F70631}" type="datetimeFigureOut">
              <a:rPr lang="en-US" smtClean="0"/>
              <a:t>5/31/2023</a:t>
            </a:fld>
            <a:endParaRPr lang="en-US"/>
          </a:p>
        </p:txBody>
      </p:sp>
      <p:sp>
        <p:nvSpPr>
          <p:cNvPr id="3" name="Footer Placeholder 2">
            <a:extLst>
              <a:ext uri="{FF2B5EF4-FFF2-40B4-BE49-F238E27FC236}">
                <a16:creationId xmlns:a16="http://schemas.microsoft.com/office/drawing/2014/main" id="{69B5F25B-3C10-5417-FFBC-139A84BE39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C36716-692B-50BC-307F-8C9AEB1344A0}"/>
              </a:ext>
            </a:extLst>
          </p:cNvPr>
          <p:cNvSpPr>
            <a:spLocks noGrp="1"/>
          </p:cNvSpPr>
          <p:nvPr>
            <p:ph type="sldNum" sz="quarter" idx="12"/>
          </p:nvPr>
        </p:nvSpPr>
        <p:spPr/>
        <p:txBody>
          <a:bodyPr/>
          <a:lstStyle/>
          <a:p>
            <a:fld id="{B2A93860-E8BA-499F-A6C3-7020DAF600A9}" type="slidenum">
              <a:rPr lang="en-US" smtClean="0"/>
              <a:t>‹#›</a:t>
            </a:fld>
            <a:endParaRPr lang="en-US"/>
          </a:p>
        </p:txBody>
      </p:sp>
    </p:spTree>
    <p:extLst>
      <p:ext uri="{BB962C8B-B14F-4D97-AF65-F5344CB8AC3E}">
        <p14:creationId xmlns:p14="http://schemas.microsoft.com/office/powerpoint/2010/main" val="1773164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1F1E-B54A-BBF4-6230-364B045917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744007-9B44-AB3B-1690-6DD66D5795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D1C79E-6FE4-AC3C-FD52-31D65B57E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0779A9-6ECD-83CD-F623-E2048E0AC943}"/>
              </a:ext>
            </a:extLst>
          </p:cNvPr>
          <p:cNvSpPr>
            <a:spLocks noGrp="1"/>
          </p:cNvSpPr>
          <p:nvPr>
            <p:ph type="dt" sz="half" idx="10"/>
          </p:nvPr>
        </p:nvSpPr>
        <p:spPr/>
        <p:txBody>
          <a:bodyPr/>
          <a:lstStyle/>
          <a:p>
            <a:fld id="{95176ECC-434F-4B20-8CB8-58CA12F70631}" type="datetimeFigureOut">
              <a:rPr lang="en-US" smtClean="0"/>
              <a:t>5/31/2023</a:t>
            </a:fld>
            <a:endParaRPr lang="en-US"/>
          </a:p>
        </p:txBody>
      </p:sp>
      <p:sp>
        <p:nvSpPr>
          <p:cNvPr id="6" name="Footer Placeholder 5">
            <a:extLst>
              <a:ext uri="{FF2B5EF4-FFF2-40B4-BE49-F238E27FC236}">
                <a16:creationId xmlns:a16="http://schemas.microsoft.com/office/drawing/2014/main" id="{D1D02302-0DB2-7E42-B915-9AFA75D98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46F2E7-70B9-28CB-3B61-493E85DB5334}"/>
              </a:ext>
            </a:extLst>
          </p:cNvPr>
          <p:cNvSpPr>
            <a:spLocks noGrp="1"/>
          </p:cNvSpPr>
          <p:nvPr>
            <p:ph type="sldNum" sz="quarter" idx="12"/>
          </p:nvPr>
        </p:nvSpPr>
        <p:spPr/>
        <p:txBody>
          <a:bodyPr/>
          <a:lstStyle/>
          <a:p>
            <a:fld id="{B2A93860-E8BA-499F-A6C3-7020DAF600A9}" type="slidenum">
              <a:rPr lang="en-US" smtClean="0"/>
              <a:t>‹#›</a:t>
            </a:fld>
            <a:endParaRPr lang="en-US"/>
          </a:p>
        </p:txBody>
      </p:sp>
    </p:spTree>
    <p:extLst>
      <p:ext uri="{BB962C8B-B14F-4D97-AF65-F5344CB8AC3E}">
        <p14:creationId xmlns:p14="http://schemas.microsoft.com/office/powerpoint/2010/main" val="2379235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D373-157A-BD88-37AF-0293D1B1C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91B3A3-5DD3-C394-0C57-26C534D583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2FE6A2-BA8D-A397-16C5-F24EB2482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A0FDB-531A-29E2-72E8-12098B298947}"/>
              </a:ext>
            </a:extLst>
          </p:cNvPr>
          <p:cNvSpPr>
            <a:spLocks noGrp="1"/>
          </p:cNvSpPr>
          <p:nvPr>
            <p:ph type="dt" sz="half" idx="10"/>
          </p:nvPr>
        </p:nvSpPr>
        <p:spPr/>
        <p:txBody>
          <a:bodyPr/>
          <a:lstStyle/>
          <a:p>
            <a:fld id="{95176ECC-434F-4B20-8CB8-58CA12F70631}" type="datetimeFigureOut">
              <a:rPr lang="en-US" smtClean="0"/>
              <a:t>5/31/2023</a:t>
            </a:fld>
            <a:endParaRPr lang="en-US"/>
          </a:p>
        </p:txBody>
      </p:sp>
      <p:sp>
        <p:nvSpPr>
          <p:cNvPr id="6" name="Footer Placeholder 5">
            <a:extLst>
              <a:ext uri="{FF2B5EF4-FFF2-40B4-BE49-F238E27FC236}">
                <a16:creationId xmlns:a16="http://schemas.microsoft.com/office/drawing/2014/main" id="{634BD13E-64F2-0C0C-1E32-46375F3A01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C55254-BB60-AD46-CC6F-5B26A91E01A7}"/>
              </a:ext>
            </a:extLst>
          </p:cNvPr>
          <p:cNvSpPr>
            <a:spLocks noGrp="1"/>
          </p:cNvSpPr>
          <p:nvPr>
            <p:ph type="sldNum" sz="quarter" idx="12"/>
          </p:nvPr>
        </p:nvSpPr>
        <p:spPr/>
        <p:txBody>
          <a:bodyPr/>
          <a:lstStyle/>
          <a:p>
            <a:fld id="{B2A93860-E8BA-499F-A6C3-7020DAF600A9}" type="slidenum">
              <a:rPr lang="en-US" smtClean="0"/>
              <a:t>‹#›</a:t>
            </a:fld>
            <a:endParaRPr lang="en-US"/>
          </a:p>
        </p:txBody>
      </p:sp>
    </p:spTree>
    <p:extLst>
      <p:ext uri="{BB962C8B-B14F-4D97-AF65-F5344CB8AC3E}">
        <p14:creationId xmlns:p14="http://schemas.microsoft.com/office/powerpoint/2010/main" val="15688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5BE9A6-B4C1-FF32-B674-7D695A683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7E9EA7-9557-6F6F-1BD4-D815625047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7DC74-824E-56B0-70EF-9F0DE7E0C0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76ECC-434F-4B20-8CB8-58CA12F70631}" type="datetimeFigureOut">
              <a:rPr lang="en-US" smtClean="0"/>
              <a:t>5/31/2023</a:t>
            </a:fld>
            <a:endParaRPr lang="en-US"/>
          </a:p>
        </p:txBody>
      </p:sp>
      <p:sp>
        <p:nvSpPr>
          <p:cNvPr id="5" name="Footer Placeholder 4">
            <a:extLst>
              <a:ext uri="{FF2B5EF4-FFF2-40B4-BE49-F238E27FC236}">
                <a16:creationId xmlns:a16="http://schemas.microsoft.com/office/drawing/2014/main" id="{83E47387-2FE4-307C-213F-5B34763946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D55BBF-4D10-29FD-9D8B-DD263705FF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93860-E8BA-499F-A6C3-7020DAF600A9}" type="slidenum">
              <a:rPr lang="en-US" smtClean="0"/>
              <a:t>‹#›</a:t>
            </a:fld>
            <a:endParaRPr lang="en-US"/>
          </a:p>
        </p:txBody>
      </p:sp>
    </p:spTree>
    <p:extLst>
      <p:ext uri="{BB962C8B-B14F-4D97-AF65-F5344CB8AC3E}">
        <p14:creationId xmlns:p14="http://schemas.microsoft.com/office/powerpoint/2010/main" val="1505961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E79594C-05ED-7E85-3F25-C48563F94CF6}"/>
              </a:ext>
            </a:extLst>
          </p:cNvPr>
          <p:cNvGraphicFramePr/>
          <p:nvPr>
            <p:extLst>
              <p:ext uri="{D42A27DB-BD31-4B8C-83A1-F6EECF244321}">
                <p14:modId xmlns:p14="http://schemas.microsoft.com/office/powerpoint/2010/main" val="357189176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808FC4A1-DC3A-0227-77A4-9FB0CC753C00}"/>
              </a:ext>
            </a:extLst>
          </p:cNvPr>
          <p:cNvSpPr txBox="1"/>
          <p:nvPr/>
        </p:nvSpPr>
        <p:spPr>
          <a:xfrm>
            <a:off x="1043709" y="5399669"/>
            <a:ext cx="9116291" cy="1477328"/>
          </a:xfrm>
          <a:prstGeom prst="rect">
            <a:avLst/>
          </a:prstGeom>
          <a:noFill/>
        </p:spPr>
        <p:txBody>
          <a:bodyPr wrap="square" rtlCol="0">
            <a:spAutoFit/>
          </a:bodyPr>
          <a:lstStyle/>
          <a:p>
            <a:pPr algn="r"/>
            <a:r>
              <a:rPr lang="ur-PK" dirty="0">
                <a:latin typeface="Jameel Noori Nastaleeq" panose="02000503000000020004" pitchFamily="2" charset="-78"/>
                <a:cs typeface="Jameel Noori Nastaleeq" panose="02000503000000020004" pitchFamily="2" charset="-78"/>
              </a:rPr>
              <a:t>ترتیب سے علت صوریہ کی طرف مطابقۃ اشارہ صحیح نہیں، کیونکہ صورت فکر یہ ہیئت اجتماعیہ ہیں اور اور ہیئت اجتماعیہ بعینہ ترتیب نہیں، اس لیے کہ ترتیب از مقولہ فعل ہے اور ہیئت اجتماعیہ یہ مقولہ کیف ہے، اور یہ دونوں الگ الگ چیزیں ہیں، بلکہ ترتیب کی وجہ سے ہیئت اجتماعیہ حاصل ہوتی ہے گویا ترتیب علت ہے اور ہیئت اجتماعیہ یہ معلول ہے، اور علت کی دلالت معلول پر الزامی ہوتی ہے مطابقی نہیں</a:t>
            </a:r>
            <a:endParaRPr lang="en-US" dirty="0">
              <a:latin typeface="Jameel Noori Nastaleeq" panose="02000503000000020004" pitchFamily="2" charset="-78"/>
              <a:cs typeface="Jameel Noori Nastaleeq" panose="02000503000000020004" pitchFamily="2" charset="-78"/>
            </a:endParaRPr>
          </a:p>
          <a:p>
            <a:pPr algn="r"/>
            <a:r>
              <a:rPr lang="ur-PK" dirty="0">
                <a:latin typeface="Jameel Noori Nastaleeq" panose="02000503000000020004" pitchFamily="2" charset="-78"/>
                <a:cs typeface="Jameel Noori Nastaleeq" panose="02000503000000020004" pitchFamily="2" charset="-78"/>
              </a:rPr>
              <a:t>ترتیب علت فاعلیہ کے لیے معلول، اور ہیئت اجتماعیہ کے لیے علت ہے اور علت کی دلالت معلول پر زیادہ قوی ہے بنسبت معلول کی دلالت علت سےفاعل ترتیب میں مؤثر ہے اور ترتیب ہیئت اجتماعیہ میں مؤثر ہے اور علت کا علاقہ کیونکہ قوی ہے اس وجہ سے اس کو مطابقی کہہ دیا</a:t>
            </a:r>
            <a:endParaRPr lang="en-US" dirty="0">
              <a:latin typeface="Jameel Noori Nastaleeq" panose="02000503000000020004" pitchFamily="2" charset="-78"/>
              <a:cs typeface="Jameel Noori Nastaleeq" panose="02000503000000020004" pitchFamily="2" charset="-78"/>
            </a:endParaRPr>
          </a:p>
        </p:txBody>
      </p:sp>
    </p:spTree>
    <p:extLst>
      <p:ext uri="{BB962C8B-B14F-4D97-AF65-F5344CB8AC3E}">
        <p14:creationId xmlns:p14="http://schemas.microsoft.com/office/powerpoint/2010/main" val="146467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162</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Jameel Noori Nastaleeq</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Zia Siddiqui</dc:creator>
  <cp:lastModifiedBy>Zia Siddiqui</cp:lastModifiedBy>
  <cp:revision>6</cp:revision>
  <dcterms:created xsi:type="dcterms:W3CDTF">2023-05-31T11:55:39Z</dcterms:created>
  <dcterms:modified xsi:type="dcterms:W3CDTF">2023-05-31T14:02:07Z</dcterms:modified>
</cp:coreProperties>
</file>