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72BF0-605A-4C26-89B0-7B6BB105320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744AF9-5FB0-420C-945C-0F9A636A8377}">
      <dgm:prSet phldrT="[Text]"/>
      <dgm:spPr/>
      <dgm:t>
        <a:bodyPr/>
        <a:lstStyle/>
        <a:p>
          <a:r>
            <a:rPr lang="ur-PK" dirty="0"/>
            <a:t>قضیہ</a:t>
          </a:r>
          <a:endParaRPr lang="en-US" dirty="0"/>
        </a:p>
      </dgm:t>
    </dgm:pt>
    <dgm:pt modelId="{579A69BA-D98A-4131-84CD-2E69A45DB12D}" type="parTrans" cxnId="{CE7F89BA-C577-4AF2-9024-6B5E7020CDBA}">
      <dgm:prSet/>
      <dgm:spPr/>
      <dgm:t>
        <a:bodyPr/>
        <a:lstStyle/>
        <a:p>
          <a:endParaRPr lang="en-US"/>
        </a:p>
      </dgm:t>
    </dgm:pt>
    <dgm:pt modelId="{E63FF819-6C09-4BA7-A2A8-482F8E452EA6}" type="sibTrans" cxnId="{CE7F89BA-C577-4AF2-9024-6B5E7020CDBA}">
      <dgm:prSet/>
      <dgm:spPr/>
      <dgm:t>
        <a:bodyPr/>
        <a:lstStyle/>
        <a:p>
          <a:endParaRPr lang="en-US"/>
        </a:p>
      </dgm:t>
    </dgm:pt>
    <dgm:pt modelId="{7140EA7D-037F-4B61-9C2A-17126F0ABEFE}" type="asst">
      <dgm:prSet phldrT="[Text]"/>
      <dgm:spPr/>
      <dgm:t>
        <a:bodyPr/>
        <a:lstStyle/>
        <a:p>
          <a:r>
            <a:rPr lang="ur-PK" dirty="0"/>
            <a:t>شرطیہ</a:t>
          </a:r>
          <a:endParaRPr lang="en-US" dirty="0"/>
        </a:p>
      </dgm:t>
    </dgm:pt>
    <dgm:pt modelId="{BC27CCFA-52B7-42C1-AAC3-396D6D8993FC}" type="parTrans" cxnId="{37EAADE4-96F9-4DD7-999A-DBDAC473BE09}">
      <dgm:prSet/>
      <dgm:spPr/>
      <dgm:t>
        <a:bodyPr/>
        <a:lstStyle/>
        <a:p>
          <a:endParaRPr lang="en-US"/>
        </a:p>
      </dgm:t>
    </dgm:pt>
    <dgm:pt modelId="{5C006B16-6D3B-49F1-A467-BEBD9A594455}" type="sibTrans" cxnId="{37EAADE4-96F9-4DD7-999A-DBDAC473BE09}">
      <dgm:prSet/>
      <dgm:spPr/>
      <dgm:t>
        <a:bodyPr/>
        <a:lstStyle/>
        <a:p>
          <a:endParaRPr lang="en-US"/>
        </a:p>
      </dgm:t>
    </dgm:pt>
    <dgm:pt modelId="{E088FAB0-7667-4BDF-BE87-5822E0125F9B}" type="asst">
      <dgm:prSet/>
      <dgm:spPr/>
      <dgm:t>
        <a:bodyPr/>
        <a:lstStyle/>
        <a:p>
          <a:r>
            <a:rPr lang="ur-PK" dirty="0"/>
            <a:t>حملیہ</a:t>
          </a:r>
          <a:endParaRPr lang="en-US" dirty="0"/>
        </a:p>
      </dgm:t>
    </dgm:pt>
    <dgm:pt modelId="{A3520953-478B-4EBA-8666-64D114DDB912}" type="parTrans" cxnId="{A8097773-93A1-4CD6-86C7-F74A9C6B3B73}">
      <dgm:prSet/>
      <dgm:spPr/>
    </dgm:pt>
    <dgm:pt modelId="{F946296E-AC81-4A87-A916-98C5B7962003}" type="sibTrans" cxnId="{A8097773-93A1-4CD6-86C7-F74A9C6B3B73}">
      <dgm:prSet/>
      <dgm:spPr/>
    </dgm:pt>
    <dgm:pt modelId="{D0CDCD18-13C8-4B92-ABA5-F2AE4DD1D1A5}" type="pres">
      <dgm:prSet presAssocID="{34072BF0-605A-4C26-89B0-7B6BB10532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D8B161-E57F-45C1-B177-EAEBDBE8AB64}" type="pres">
      <dgm:prSet presAssocID="{D5744AF9-5FB0-420C-945C-0F9A636A8377}" presName="hierRoot1" presStyleCnt="0">
        <dgm:presLayoutVars>
          <dgm:hierBranch val="init"/>
        </dgm:presLayoutVars>
      </dgm:prSet>
      <dgm:spPr/>
    </dgm:pt>
    <dgm:pt modelId="{8EB3BFF4-3F53-4917-BD72-C893949EB8A7}" type="pres">
      <dgm:prSet presAssocID="{D5744AF9-5FB0-420C-945C-0F9A636A8377}" presName="rootComposite1" presStyleCnt="0"/>
      <dgm:spPr/>
    </dgm:pt>
    <dgm:pt modelId="{B236A760-2E67-4A2F-8604-498CEFABAE0A}" type="pres">
      <dgm:prSet presAssocID="{D5744AF9-5FB0-420C-945C-0F9A636A8377}" presName="rootText1" presStyleLbl="node0" presStyleIdx="0" presStyleCnt="1">
        <dgm:presLayoutVars>
          <dgm:chPref val="3"/>
        </dgm:presLayoutVars>
      </dgm:prSet>
      <dgm:spPr/>
    </dgm:pt>
    <dgm:pt modelId="{9C67A0AC-70B1-4469-9B0C-CB6380EF0BA2}" type="pres">
      <dgm:prSet presAssocID="{D5744AF9-5FB0-420C-945C-0F9A636A8377}" presName="rootConnector1" presStyleLbl="node1" presStyleIdx="0" presStyleCnt="0"/>
      <dgm:spPr/>
    </dgm:pt>
    <dgm:pt modelId="{F88F0FE1-C70F-461D-B58D-8B21DF55D327}" type="pres">
      <dgm:prSet presAssocID="{D5744AF9-5FB0-420C-945C-0F9A636A8377}" presName="hierChild2" presStyleCnt="0"/>
      <dgm:spPr/>
    </dgm:pt>
    <dgm:pt modelId="{F19B976C-BA84-4A85-ADDB-F845AF1A8E0B}" type="pres">
      <dgm:prSet presAssocID="{D5744AF9-5FB0-420C-945C-0F9A636A8377}" presName="hierChild3" presStyleCnt="0"/>
      <dgm:spPr/>
    </dgm:pt>
    <dgm:pt modelId="{3FAB8609-6A11-411A-B4C4-E586802AA7E1}" type="pres">
      <dgm:prSet presAssocID="{BC27CCFA-52B7-42C1-AAC3-396D6D8993FC}" presName="Name111" presStyleLbl="parChTrans1D2" presStyleIdx="0" presStyleCnt="2"/>
      <dgm:spPr/>
    </dgm:pt>
    <dgm:pt modelId="{56587F17-DED4-4C5E-A9D5-071FCEE6EBA2}" type="pres">
      <dgm:prSet presAssocID="{7140EA7D-037F-4B61-9C2A-17126F0ABEFE}" presName="hierRoot3" presStyleCnt="0">
        <dgm:presLayoutVars>
          <dgm:hierBranch val="init"/>
        </dgm:presLayoutVars>
      </dgm:prSet>
      <dgm:spPr/>
    </dgm:pt>
    <dgm:pt modelId="{B7A77EF0-64D7-4436-82D3-C3E7B6BB908A}" type="pres">
      <dgm:prSet presAssocID="{7140EA7D-037F-4B61-9C2A-17126F0ABEFE}" presName="rootComposite3" presStyleCnt="0"/>
      <dgm:spPr/>
    </dgm:pt>
    <dgm:pt modelId="{DB4F8DF0-F785-46F0-81E3-08772F9B6E29}" type="pres">
      <dgm:prSet presAssocID="{7140EA7D-037F-4B61-9C2A-17126F0ABEFE}" presName="rootText3" presStyleLbl="asst1" presStyleIdx="0" presStyleCnt="2">
        <dgm:presLayoutVars>
          <dgm:chPref val="3"/>
        </dgm:presLayoutVars>
      </dgm:prSet>
      <dgm:spPr/>
    </dgm:pt>
    <dgm:pt modelId="{13698E6F-7DF2-4FBF-AC5D-B80CA264E994}" type="pres">
      <dgm:prSet presAssocID="{7140EA7D-037F-4B61-9C2A-17126F0ABEFE}" presName="rootConnector3" presStyleLbl="asst1" presStyleIdx="0" presStyleCnt="2"/>
      <dgm:spPr/>
    </dgm:pt>
    <dgm:pt modelId="{27E25202-FBBC-4454-A6CD-428BB1B03098}" type="pres">
      <dgm:prSet presAssocID="{7140EA7D-037F-4B61-9C2A-17126F0ABEFE}" presName="hierChild6" presStyleCnt="0"/>
      <dgm:spPr/>
    </dgm:pt>
    <dgm:pt modelId="{23BF1710-FBE6-443E-8EE7-88676923DD1C}" type="pres">
      <dgm:prSet presAssocID="{7140EA7D-037F-4B61-9C2A-17126F0ABEFE}" presName="hierChild7" presStyleCnt="0"/>
      <dgm:spPr/>
    </dgm:pt>
    <dgm:pt modelId="{7EB03EDD-1750-4A41-83F0-4F90889272DD}" type="pres">
      <dgm:prSet presAssocID="{A3520953-478B-4EBA-8666-64D114DDB912}" presName="Name111" presStyleLbl="parChTrans1D2" presStyleIdx="1" presStyleCnt="2"/>
      <dgm:spPr/>
    </dgm:pt>
    <dgm:pt modelId="{037D4D71-E4DB-49F2-8337-BB9C52B611F2}" type="pres">
      <dgm:prSet presAssocID="{E088FAB0-7667-4BDF-BE87-5822E0125F9B}" presName="hierRoot3" presStyleCnt="0">
        <dgm:presLayoutVars>
          <dgm:hierBranch val="init"/>
        </dgm:presLayoutVars>
      </dgm:prSet>
      <dgm:spPr/>
    </dgm:pt>
    <dgm:pt modelId="{7C64D52F-F8D2-4A63-BF05-3E11AB67D4C9}" type="pres">
      <dgm:prSet presAssocID="{E088FAB0-7667-4BDF-BE87-5822E0125F9B}" presName="rootComposite3" presStyleCnt="0"/>
      <dgm:spPr/>
    </dgm:pt>
    <dgm:pt modelId="{A4612088-4D4B-4E00-9D28-988462A9D0F4}" type="pres">
      <dgm:prSet presAssocID="{E088FAB0-7667-4BDF-BE87-5822E0125F9B}" presName="rootText3" presStyleLbl="asst1" presStyleIdx="1" presStyleCnt="2">
        <dgm:presLayoutVars>
          <dgm:chPref val="3"/>
        </dgm:presLayoutVars>
      </dgm:prSet>
      <dgm:spPr/>
    </dgm:pt>
    <dgm:pt modelId="{E1E34137-9AA7-449F-918D-3A69F850FC8E}" type="pres">
      <dgm:prSet presAssocID="{E088FAB0-7667-4BDF-BE87-5822E0125F9B}" presName="rootConnector3" presStyleLbl="asst1" presStyleIdx="1" presStyleCnt="2"/>
      <dgm:spPr/>
    </dgm:pt>
    <dgm:pt modelId="{0537D390-3BC0-4E9F-BB7E-574823F96A15}" type="pres">
      <dgm:prSet presAssocID="{E088FAB0-7667-4BDF-BE87-5822E0125F9B}" presName="hierChild6" presStyleCnt="0"/>
      <dgm:spPr/>
    </dgm:pt>
    <dgm:pt modelId="{D4416BFC-061B-4DE9-9081-A0FE08CF78C9}" type="pres">
      <dgm:prSet presAssocID="{E088FAB0-7667-4BDF-BE87-5822E0125F9B}" presName="hierChild7" presStyleCnt="0"/>
      <dgm:spPr/>
    </dgm:pt>
  </dgm:ptLst>
  <dgm:cxnLst>
    <dgm:cxn modelId="{0EBE6045-2339-4BEB-B7CB-20EEE3BBDFF6}" type="presOf" srcId="{BC27CCFA-52B7-42C1-AAC3-396D6D8993FC}" destId="{3FAB8609-6A11-411A-B4C4-E586802AA7E1}" srcOrd="0" destOrd="0" presId="urn:microsoft.com/office/officeart/2005/8/layout/orgChart1"/>
    <dgm:cxn modelId="{E4D9424C-A27F-45A2-B12B-056B465307CB}" type="presOf" srcId="{E088FAB0-7667-4BDF-BE87-5822E0125F9B}" destId="{E1E34137-9AA7-449F-918D-3A69F850FC8E}" srcOrd="1" destOrd="0" presId="urn:microsoft.com/office/officeart/2005/8/layout/orgChart1"/>
    <dgm:cxn modelId="{6228026F-D57A-4F4D-B98F-D0A2AE136759}" type="presOf" srcId="{D5744AF9-5FB0-420C-945C-0F9A636A8377}" destId="{B236A760-2E67-4A2F-8604-498CEFABAE0A}" srcOrd="0" destOrd="0" presId="urn:microsoft.com/office/officeart/2005/8/layout/orgChart1"/>
    <dgm:cxn modelId="{A8097773-93A1-4CD6-86C7-F74A9C6B3B73}" srcId="{D5744AF9-5FB0-420C-945C-0F9A636A8377}" destId="{E088FAB0-7667-4BDF-BE87-5822E0125F9B}" srcOrd="1" destOrd="0" parTransId="{A3520953-478B-4EBA-8666-64D114DDB912}" sibTransId="{F946296E-AC81-4A87-A916-98C5B7962003}"/>
    <dgm:cxn modelId="{1853CA88-0A8C-4164-BC56-89DCAB836228}" type="presOf" srcId="{34072BF0-605A-4C26-89B0-7B6BB1053206}" destId="{D0CDCD18-13C8-4B92-ABA5-F2AE4DD1D1A5}" srcOrd="0" destOrd="0" presId="urn:microsoft.com/office/officeart/2005/8/layout/orgChart1"/>
    <dgm:cxn modelId="{1D124A97-0C87-4FDC-9175-1C3FCC445F14}" type="presOf" srcId="{7140EA7D-037F-4B61-9C2A-17126F0ABEFE}" destId="{DB4F8DF0-F785-46F0-81E3-08772F9B6E29}" srcOrd="0" destOrd="0" presId="urn:microsoft.com/office/officeart/2005/8/layout/orgChart1"/>
    <dgm:cxn modelId="{CBA9E6AA-6B15-4612-9D43-E6682A08C176}" type="presOf" srcId="{7140EA7D-037F-4B61-9C2A-17126F0ABEFE}" destId="{13698E6F-7DF2-4FBF-AC5D-B80CA264E994}" srcOrd="1" destOrd="0" presId="urn:microsoft.com/office/officeart/2005/8/layout/orgChart1"/>
    <dgm:cxn modelId="{83DFB2B1-FD98-48DC-8943-17ADD55C4963}" type="presOf" srcId="{E088FAB0-7667-4BDF-BE87-5822E0125F9B}" destId="{A4612088-4D4B-4E00-9D28-988462A9D0F4}" srcOrd="0" destOrd="0" presId="urn:microsoft.com/office/officeart/2005/8/layout/orgChart1"/>
    <dgm:cxn modelId="{CE7F89BA-C577-4AF2-9024-6B5E7020CDBA}" srcId="{34072BF0-605A-4C26-89B0-7B6BB1053206}" destId="{D5744AF9-5FB0-420C-945C-0F9A636A8377}" srcOrd="0" destOrd="0" parTransId="{579A69BA-D98A-4131-84CD-2E69A45DB12D}" sibTransId="{E63FF819-6C09-4BA7-A2A8-482F8E452EA6}"/>
    <dgm:cxn modelId="{BD6178D6-E2BD-48B8-9B21-6501F9E8F9EB}" type="presOf" srcId="{A3520953-478B-4EBA-8666-64D114DDB912}" destId="{7EB03EDD-1750-4A41-83F0-4F90889272DD}" srcOrd="0" destOrd="0" presId="urn:microsoft.com/office/officeart/2005/8/layout/orgChart1"/>
    <dgm:cxn modelId="{37EAADE4-96F9-4DD7-999A-DBDAC473BE09}" srcId="{D5744AF9-5FB0-420C-945C-0F9A636A8377}" destId="{7140EA7D-037F-4B61-9C2A-17126F0ABEFE}" srcOrd="0" destOrd="0" parTransId="{BC27CCFA-52B7-42C1-AAC3-396D6D8993FC}" sibTransId="{5C006B16-6D3B-49F1-A467-BEBD9A594455}"/>
    <dgm:cxn modelId="{28E1F4ED-EA95-4305-9E81-21E1ABF4F73D}" type="presOf" srcId="{D5744AF9-5FB0-420C-945C-0F9A636A8377}" destId="{9C67A0AC-70B1-4469-9B0C-CB6380EF0BA2}" srcOrd="1" destOrd="0" presId="urn:microsoft.com/office/officeart/2005/8/layout/orgChart1"/>
    <dgm:cxn modelId="{F258C056-74B7-4AAD-8411-BD5DF1D158A3}" type="presParOf" srcId="{D0CDCD18-13C8-4B92-ABA5-F2AE4DD1D1A5}" destId="{28D8B161-E57F-45C1-B177-EAEBDBE8AB64}" srcOrd="0" destOrd="0" presId="urn:microsoft.com/office/officeart/2005/8/layout/orgChart1"/>
    <dgm:cxn modelId="{E8409B52-AEB4-47C4-AD8A-F45A4E122D99}" type="presParOf" srcId="{28D8B161-E57F-45C1-B177-EAEBDBE8AB64}" destId="{8EB3BFF4-3F53-4917-BD72-C893949EB8A7}" srcOrd="0" destOrd="0" presId="urn:microsoft.com/office/officeart/2005/8/layout/orgChart1"/>
    <dgm:cxn modelId="{BBF206F7-BB9F-4907-B0E8-D6D33F1B0431}" type="presParOf" srcId="{8EB3BFF4-3F53-4917-BD72-C893949EB8A7}" destId="{B236A760-2E67-4A2F-8604-498CEFABAE0A}" srcOrd="0" destOrd="0" presId="urn:microsoft.com/office/officeart/2005/8/layout/orgChart1"/>
    <dgm:cxn modelId="{5308DF9A-80AE-4A88-ABF4-5AA790CDD5C5}" type="presParOf" srcId="{8EB3BFF4-3F53-4917-BD72-C893949EB8A7}" destId="{9C67A0AC-70B1-4469-9B0C-CB6380EF0BA2}" srcOrd="1" destOrd="0" presId="urn:microsoft.com/office/officeart/2005/8/layout/orgChart1"/>
    <dgm:cxn modelId="{AA82A68E-8071-4E27-BC22-6C73D4EB84C1}" type="presParOf" srcId="{28D8B161-E57F-45C1-B177-EAEBDBE8AB64}" destId="{F88F0FE1-C70F-461D-B58D-8B21DF55D327}" srcOrd="1" destOrd="0" presId="urn:microsoft.com/office/officeart/2005/8/layout/orgChart1"/>
    <dgm:cxn modelId="{710834E3-C55C-41FE-86C8-064299C9F1A2}" type="presParOf" srcId="{28D8B161-E57F-45C1-B177-EAEBDBE8AB64}" destId="{F19B976C-BA84-4A85-ADDB-F845AF1A8E0B}" srcOrd="2" destOrd="0" presId="urn:microsoft.com/office/officeart/2005/8/layout/orgChart1"/>
    <dgm:cxn modelId="{88299975-9A1C-4CA1-BE3F-7D10E59EF35C}" type="presParOf" srcId="{F19B976C-BA84-4A85-ADDB-F845AF1A8E0B}" destId="{3FAB8609-6A11-411A-B4C4-E586802AA7E1}" srcOrd="0" destOrd="0" presId="urn:microsoft.com/office/officeart/2005/8/layout/orgChart1"/>
    <dgm:cxn modelId="{6F0A0737-066A-4AE6-B628-8637345DFF12}" type="presParOf" srcId="{F19B976C-BA84-4A85-ADDB-F845AF1A8E0B}" destId="{56587F17-DED4-4C5E-A9D5-071FCEE6EBA2}" srcOrd="1" destOrd="0" presId="urn:microsoft.com/office/officeart/2005/8/layout/orgChart1"/>
    <dgm:cxn modelId="{ED037FBA-A30D-4E76-BD3D-54A26EB46AAC}" type="presParOf" srcId="{56587F17-DED4-4C5E-A9D5-071FCEE6EBA2}" destId="{B7A77EF0-64D7-4436-82D3-C3E7B6BB908A}" srcOrd="0" destOrd="0" presId="urn:microsoft.com/office/officeart/2005/8/layout/orgChart1"/>
    <dgm:cxn modelId="{612DFE91-56A5-4FD6-A167-F729C57A9FA9}" type="presParOf" srcId="{B7A77EF0-64D7-4436-82D3-C3E7B6BB908A}" destId="{DB4F8DF0-F785-46F0-81E3-08772F9B6E29}" srcOrd="0" destOrd="0" presId="urn:microsoft.com/office/officeart/2005/8/layout/orgChart1"/>
    <dgm:cxn modelId="{E75FDABC-37AB-4A3A-ABED-A4D50067F4ED}" type="presParOf" srcId="{B7A77EF0-64D7-4436-82D3-C3E7B6BB908A}" destId="{13698E6F-7DF2-4FBF-AC5D-B80CA264E994}" srcOrd="1" destOrd="0" presId="urn:microsoft.com/office/officeart/2005/8/layout/orgChart1"/>
    <dgm:cxn modelId="{20FFBD91-2098-4EF7-B2CD-F3934E5A34BD}" type="presParOf" srcId="{56587F17-DED4-4C5E-A9D5-071FCEE6EBA2}" destId="{27E25202-FBBC-4454-A6CD-428BB1B03098}" srcOrd="1" destOrd="0" presId="urn:microsoft.com/office/officeart/2005/8/layout/orgChart1"/>
    <dgm:cxn modelId="{7E5C6767-4BEC-4726-A8D7-D41665480B7B}" type="presParOf" srcId="{56587F17-DED4-4C5E-A9D5-071FCEE6EBA2}" destId="{23BF1710-FBE6-443E-8EE7-88676923DD1C}" srcOrd="2" destOrd="0" presId="urn:microsoft.com/office/officeart/2005/8/layout/orgChart1"/>
    <dgm:cxn modelId="{5902FC65-C69E-45A0-8FDD-60283324EBB5}" type="presParOf" srcId="{F19B976C-BA84-4A85-ADDB-F845AF1A8E0B}" destId="{7EB03EDD-1750-4A41-83F0-4F90889272DD}" srcOrd="2" destOrd="0" presId="urn:microsoft.com/office/officeart/2005/8/layout/orgChart1"/>
    <dgm:cxn modelId="{1A4987ED-8B2F-4668-9F47-A2F27519D34D}" type="presParOf" srcId="{F19B976C-BA84-4A85-ADDB-F845AF1A8E0B}" destId="{037D4D71-E4DB-49F2-8337-BB9C52B611F2}" srcOrd="3" destOrd="0" presId="urn:microsoft.com/office/officeart/2005/8/layout/orgChart1"/>
    <dgm:cxn modelId="{8320F418-C315-4532-A15B-BEEA809BED4F}" type="presParOf" srcId="{037D4D71-E4DB-49F2-8337-BB9C52B611F2}" destId="{7C64D52F-F8D2-4A63-BF05-3E11AB67D4C9}" srcOrd="0" destOrd="0" presId="urn:microsoft.com/office/officeart/2005/8/layout/orgChart1"/>
    <dgm:cxn modelId="{A14C8D36-37CB-4B48-A3DF-2A2F63F33F26}" type="presParOf" srcId="{7C64D52F-F8D2-4A63-BF05-3E11AB67D4C9}" destId="{A4612088-4D4B-4E00-9D28-988462A9D0F4}" srcOrd="0" destOrd="0" presId="urn:microsoft.com/office/officeart/2005/8/layout/orgChart1"/>
    <dgm:cxn modelId="{C238FEDE-16F0-4E77-A594-64CE3EEE3C4D}" type="presParOf" srcId="{7C64D52F-F8D2-4A63-BF05-3E11AB67D4C9}" destId="{E1E34137-9AA7-449F-918D-3A69F850FC8E}" srcOrd="1" destOrd="0" presId="urn:microsoft.com/office/officeart/2005/8/layout/orgChart1"/>
    <dgm:cxn modelId="{5010304A-1609-4DE4-9B4C-6BE1205ACEC4}" type="presParOf" srcId="{037D4D71-E4DB-49F2-8337-BB9C52B611F2}" destId="{0537D390-3BC0-4E9F-BB7E-574823F96A15}" srcOrd="1" destOrd="0" presId="urn:microsoft.com/office/officeart/2005/8/layout/orgChart1"/>
    <dgm:cxn modelId="{D07C7561-41C0-42AE-AB48-4E1ECA13E12D}" type="presParOf" srcId="{037D4D71-E4DB-49F2-8337-BB9C52B611F2}" destId="{D4416BFC-061B-4DE9-9081-A0FE08CF78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03EDD-1750-4A41-83F0-4F90889272DD}">
      <dsp:nvSpPr>
        <dsp:cNvPr id="0" name=""/>
        <dsp:cNvSpPr/>
      </dsp:nvSpPr>
      <dsp:spPr>
        <a:xfrm>
          <a:off x="4063999" y="2323347"/>
          <a:ext cx="385985" cy="169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985"/>
              </a:lnTo>
              <a:lnTo>
                <a:pt x="385985" y="16909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B8609-6A11-411A-B4C4-E586802AA7E1}">
      <dsp:nvSpPr>
        <dsp:cNvPr id="0" name=""/>
        <dsp:cNvSpPr/>
      </dsp:nvSpPr>
      <dsp:spPr>
        <a:xfrm>
          <a:off x="3678014" y="2323347"/>
          <a:ext cx="385985" cy="1690985"/>
        </a:xfrm>
        <a:custGeom>
          <a:avLst/>
          <a:gdLst/>
          <a:ahLst/>
          <a:cxnLst/>
          <a:rect l="0" t="0" r="0" b="0"/>
          <a:pathLst>
            <a:path>
              <a:moveTo>
                <a:pt x="385985" y="0"/>
              </a:moveTo>
              <a:lnTo>
                <a:pt x="385985" y="1690985"/>
              </a:lnTo>
              <a:lnTo>
                <a:pt x="0" y="16909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6A760-2E67-4A2F-8604-498CEFABAE0A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6500" kern="1200" dirty="0"/>
            <a:t>قضیہ</a:t>
          </a:r>
          <a:endParaRPr lang="en-US" sz="6500" kern="1200" dirty="0"/>
        </a:p>
      </dsp:txBody>
      <dsp:txXfrm>
        <a:off x="2225972" y="485320"/>
        <a:ext cx="3676054" cy="1838027"/>
      </dsp:txXfrm>
    </dsp:sp>
    <dsp:sp modelId="{DB4F8DF0-F785-46F0-81E3-08772F9B6E29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6500" kern="1200" dirty="0"/>
            <a:t>شرطیہ</a:t>
          </a:r>
          <a:endParaRPr lang="en-US" sz="6500" kern="1200" dirty="0"/>
        </a:p>
      </dsp:txBody>
      <dsp:txXfrm>
        <a:off x="1959" y="3095319"/>
        <a:ext cx="3676054" cy="1838027"/>
      </dsp:txXfrm>
    </dsp:sp>
    <dsp:sp modelId="{A4612088-4D4B-4E00-9D28-988462A9D0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6500" kern="1200" dirty="0"/>
            <a:t>حملیہ</a:t>
          </a:r>
          <a:endParaRPr lang="en-US" sz="65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A106-EF75-3ECF-FFD9-A70C2E5DD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493EF-2BF6-9BDF-51EE-EDF678222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F206-08F5-D7F1-5A0E-D7C216CB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8BF1-8E23-E1E0-EEAA-039A6DFC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8BCB-180A-09DF-5EE5-1D506827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4554-BAC6-5D2D-0C9C-D0506822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B149B-F6DB-7B0A-DF6E-046FCD48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D3765-6417-F1A1-2E5C-5C4DB2E4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FAB4-9CDD-8978-10DC-5E942E8A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F022-0B30-98DB-E069-3356AD4F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225E5-09B1-7F98-AC91-60EE0D464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D4A6E-C9AA-94AB-A0DB-6598928B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8F03-EA52-E7AC-DF7B-814089D5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9E6E-9752-AE02-3DEE-436E8C66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11F1-13D0-D7C7-0394-1469A371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7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A0D4-CAE7-4D39-CC11-A11385D6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F59E-B15B-BE1F-24F5-AA030D96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85A7-A752-B045-BEB0-81D0DCEF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10D7-03E8-A0F7-7025-08A65E07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F93F-2EC0-09BF-740C-744EC5D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3ACC-F399-E046-FF27-B78AF6F5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C8F08-3044-2856-37D3-75A1B684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3A53-BDF2-A8F3-4422-B2B5FEB1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5F0F8-0A06-8408-0E14-D1C83935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F1034-4F47-8762-FD5D-E36D8668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97FA-3214-9398-B998-33CBB279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C6A-3A5C-8F2A-E638-00E2EF422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D18F-32A4-D0DB-BB0D-3C1CC52B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85211-CB25-ACB3-39EA-004D702E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6FBFB-90C5-2A9B-72AD-2748AFC1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6A24A-43EB-D10F-BE17-CFFACB95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1847-8F6C-C38B-DF60-D63955B0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07D6-0890-8A05-87C8-C5D6BAFC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6FA5C-12FB-5CBA-1350-E752718C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AC6D1-CE8E-8EF4-3DF5-A4797F2CC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C3B59-163A-D3CF-2B26-757138879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AE902-D748-212F-1CC3-2A7D3F7A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6CA39-6ABE-8040-25B5-86664E02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65E9D-E5F3-B264-C395-65EDAD86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2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DFB-06F6-6A04-C5AD-9BF72428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7E8D4-2B3D-08AC-6DD4-58F159D4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75456-4D74-9D20-2961-D8A5A7DE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611C9-EF90-4770-981F-A70D1182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FA089-1331-8F8A-0305-BD7F7AB0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BFE1-5885-2A00-D482-58E94DA4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311B-619A-305B-CE8E-D985B3CD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1809-696F-07CF-BC6F-5AAF367D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5930-0514-3E46-976C-B1E77CA4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82FC-2742-E1AD-460A-99E8A43A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2BA3-1367-426F-5568-72233C76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11F0-673D-3877-02E3-17784FCB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92E87-1354-AF61-5302-A43E7465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1129-94A1-AA56-30CD-D0809B30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F6C6D-10AE-B896-3F17-851B7B7C7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CEA39-EA80-C565-2FEE-26D2EFCA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A9686-7581-551D-77C8-74424F91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AF81-763E-9B6F-E3F5-D00D7E59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3EB63-B012-4130-1D9C-A547D2C0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3D1A5-075B-BF8D-56E4-9EBB9464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BC092-4EBF-D380-DC68-80B81C35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95A4-672E-0ABE-880F-FBC29B31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F635-5328-4CBD-8EE5-D975BFCD7D6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48A1-5A40-49F8-D8C5-D3285689D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F9B5-FF86-77E1-9A3C-BAA73F3B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40C8-0365-482B-A210-10F6B7E1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CF3F1E-D96C-4B5E-BB7E-BBA4E171F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1224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77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Siddiqui</dc:creator>
  <cp:lastModifiedBy>Zia Siddiqui</cp:lastModifiedBy>
  <cp:revision>1</cp:revision>
  <dcterms:created xsi:type="dcterms:W3CDTF">2023-10-04T06:35:29Z</dcterms:created>
  <dcterms:modified xsi:type="dcterms:W3CDTF">2023-10-04T06:35:55Z</dcterms:modified>
</cp:coreProperties>
</file>