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324" r:id="rId4"/>
    <p:sldId id="325" r:id="rId5"/>
    <p:sldId id="326" r:id="rId6"/>
    <p:sldId id="327" r:id="rId7"/>
    <p:sldId id="316" r:id="rId8"/>
    <p:sldId id="328" r:id="rId9"/>
    <p:sldId id="329" r:id="rId10"/>
    <p:sldId id="330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5596" autoAdjust="0"/>
  </p:normalViewPr>
  <p:slideViewPr>
    <p:cSldViewPr>
      <p:cViewPr varScale="1">
        <p:scale>
          <a:sx n="75" d="100"/>
          <a:sy n="75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B4AC52-0336-A313-F026-0F0753C7CF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2418110-0BF7-A099-8C47-50743B9648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1ED0D37-4D8D-155E-4931-04534510F9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4B1F0F1-B606-2B7E-747D-180FB82FA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9ACCA65-D221-36B7-2655-575490CB1D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3E6CF23-58D1-DA7E-5D8E-174059B6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7FB98-8C63-424E-B8D3-1474F78C51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40CDF-F6EA-9FA8-4380-BDD1B1808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BE6CE-0AC4-4B27-92E5-36CF293C375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F11F4D-9123-BE32-6560-62B9B5F9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B3BFD6-197C-F379-2CA2-23AC104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6111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7014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7650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960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1503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0133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2676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6782BA-3910-AA96-0131-D2927B1F62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0933A-9993-6CD3-8B2D-5D3805FAB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331-2868-200C-6EE6-340AFB52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7C9FC-059E-C6C0-243E-30C1A6A1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7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93EA-8B2E-C5F2-7659-B6B790E5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2233-A582-43D5-4092-AAD68A17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029-0162-510B-48C4-DE3E48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D53-6CAC-0B82-EB2E-62F8E2C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5A1-407B-4185-26ED-0C252BE6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286A-F1A8-F383-A120-E24E29C4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4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1BE-6A68-6216-634E-4C149CD1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B0B-648B-420C-0AA5-13F5901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4938-A538-FDA1-B47D-8EE994D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0C3-2C11-486C-39BE-F2A4C440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108-DD0A-EE80-5ED6-819D686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6FD6-DA53-3F92-66AE-892084AC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322-28FD-AB8B-FFCF-145C4F48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4C34-87FC-913E-6375-FFE7C2C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D3C-06E8-ED30-626D-E62073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268-EAE7-23E8-FD52-0ECEC80F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CF2-F94A-E19B-29A4-F3067EB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7FA-B843-CB02-B80F-BBD5BB7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2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4AA-93FE-F1C2-4EDB-CFFC445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6630-9F49-7531-1710-4C0DEDA9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74-9850-4258-CB18-B4180144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62486-B081-1F66-0309-6B868E267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0A1903-8B94-2DFE-7B58-EA329F6C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DF94D5C-1B2B-1B45-1F48-F108EA2B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</a:t>
            </a:r>
            <a:endParaRPr lang="ru-RU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47B0A5-B667-3E17-8C9B-507128BF7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Coding </a:t>
            </a:r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DD56-9117-13EC-93F1-F47856A1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42CF8-3FF1-F1F9-F230-FBEE60556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71600"/>
            <a:ext cx="5993369" cy="5342774"/>
          </a:xfrm>
        </p:spPr>
      </p:pic>
    </p:spTree>
    <p:extLst>
      <p:ext uri="{BB962C8B-B14F-4D97-AF65-F5344CB8AC3E}">
        <p14:creationId xmlns:p14="http://schemas.microsoft.com/office/powerpoint/2010/main" val="3357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What are Expressions?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is a combination of values, variables, operators, and function calls that can be evaluated to produce a result. In simpler terms, an expression is anything that can be calculated or computed. Expressions can involve arithmetic, comparisons, logical operations, and more. Examples of expressions include:</a:t>
            </a:r>
          </a:p>
          <a:p>
            <a:pPr algn="just">
              <a:lnSpc>
                <a:spcPct val="150000"/>
              </a:lnSpc>
            </a:pPr>
            <a:endParaRPr lang="en-US" altLang="ko-KR" sz="2200" dirty="0">
              <a:solidFill>
                <a:srgbClr val="2B2A2A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B0BBE-ECE9-7D10-0E7E-9C23AAE9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129" y="5111097"/>
            <a:ext cx="704088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3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What are Operators?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74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symbols or keywords that are used to perform various operations on values and variables. Python provides a wide range of operators for performing arithmetic, comparisons, logical operations, and more.</a:t>
            </a:r>
            <a:endParaRPr lang="en-US" altLang="ko-KR" sz="2200" dirty="0">
              <a:solidFill>
                <a:srgbClr val="2B2A2A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76BAA-B1AC-0896-1A1D-E34B67B55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962400"/>
            <a:ext cx="7315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What are Operations?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74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refer to the actions performed by operators on operands (values or variables). Each operator has a specific operation associated with it. For example:</a:t>
            </a:r>
            <a:endParaRPr lang="en-US" altLang="ko-KR" sz="2200" dirty="0">
              <a:solidFill>
                <a:srgbClr val="2B2A2A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0BA60-E837-4FE9-5DEB-A5FA435E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0" y="3802062"/>
            <a:ext cx="7010400" cy="19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What is Increment (‘+=’) 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74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 operation involves adding a value to a variable, effectively increasing its value.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increment by values other than 1:</a:t>
            </a:r>
          </a:p>
          <a:p>
            <a:pPr algn="just">
              <a:lnSpc>
                <a:spcPct val="150000"/>
              </a:lnSpc>
            </a:pPr>
            <a:endParaRPr lang="en-US" altLang="ko-KR" sz="2200" dirty="0">
              <a:solidFill>
                <a:srgbClr val="2B2A2A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5B42B-C99F-1BD3-0892-B8EC5A640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667000"/>
            <a:ext cx="3864561" cy="1212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88825-30B3-AAD6-B615-05EB7591D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199" y="5111636"/>
            <a:ext cx="3864561" cy="12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What is Decrement (‘-=’) 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74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decrement operation involves subtracting a value from a variable, effectively decreasing its value.</a:t>
            </a: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 to increment, you can decrement by values other than 1:</a:t>
            </a:r>
            <a:endParaRPr lang="en-US" altLang="ko-KR" sz="2200" dirty="0">
              <a:solidFill>
                <a:srgbClr val="2B2A2A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B783D-A010-00AF-5436-8C2B8DA6E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328" y="2590800"/>
            <a:ext cx="3942132" cy="1212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F8930-3651-DDDD-8A3E-78CB40454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567" y="5334000"/>
            <a:ext cx="3785654" cy="1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34200" cy="715962"/>
          </a:xfrm>
        </p:spPr>
        <p:txBody>
          <a:bodyPr/>
          <a:lstStyle/>
          <a:p>
            <a:r>
              <a:rPr lang="en-US" altLang="en-US" sz="3000" b="1" dirty="0"/>
              <a:t>Assignment 04</a:t>
            </a:r>
            <a:r>
              <a:rPr lang="en-US" altLang="en-US" sz="3000" dirty="0"/>
              <a:t>: Operations &amp; Operators</a:t>
            </a:r>
            <a:endParaRPr lang="en-US" altLang="en-US" sz="3000" b="1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3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Objective: </a:t>
            </a:r>
            <a:r>
              <a:rPr lang="en-US" altLang="ko-KR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Create a basic calculator program that performs arithmetic operations using assignment operators.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Your program should allow the user to input two numbers.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user should then choose an arithmetic operation (addition, subtraction, multiplication, division).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Perform the chosen operation using assignment operators and display the result.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 appropriate error handling to handle division by zero scenarios using conditional statement (Optional).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Provide clear prompts and user instructions throughout the program.</a:t>
            </a:r>
          </a:p>
        </p:txBody>
      </p:sp>
    </p:spTree>
    <p:extLst>
      <p:ext uri="{BB962C8B-B14F-4D97-AF65-F5344CB8AC3E}">
        <p14:creationId xmlns:p14="http://schemas.microsoft.com/office/powerpoint/2010/main" val="29695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DD56-9117-13EC-93F1-F47856A1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CCFE7-9F76-D4E8-1BBE-95825229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96" t="-23657" r="896" b="23657"/>
          <a:stretch/>
        </p:blipFill>
        <p:spPr>
          <a:xfrm>
            <a:off x="381000" y="381000"/>
            <a:ext cx="7985390" cy="5715000"/>
          </a:xfrm>
        </p:spPr>
      </p:pic>
    </p:spTree>
    <p:extLst>
      <p:ext uri="{BB962C8B-B14F-4D97-AF65-F5344CB8AC3E}">
        <p14:creationId xmlns:p14="http://schemas.microsoft.com/office/powerpoint/2010/main" val="195030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34200" cy="715962"/>
          </a:xfrm>
        </p:spPr>
        <p:txBody>
          <a:bodyPr/>
          <a:lstStyle/>
          <a:p>
            <a:r>
              <a:rPr lang="en-US" altLang="en-US" sz="3000" b="1" dirty="0"/>
              <a:t>Bonus Task: Optional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3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Objective: </a:t>
            </a:r>
            <a:r>
              <a:rPr lang="en-US" altLang="ko-KR" sz="2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Enhance the basic calculator program by incorporating loops and utilizing variable manipulation methods.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Extend the calculator program from the previous assignment.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 an additional operation to calculate the factorial of a number.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 a loop that lets the user perform calculations continuously until they explicitly choose to exit.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Provide an option for the user to see the history of their calculations.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Utilize variable manipulation methods (e.g., swapping variables) in at least one operation.</a:t>
            </a:r>
          </a:p>
        </p:txBody>
      </p:sp>
    </p:spTree>
    <p:extLst>
      <p:ext uri="{BB962C8B-B14F-4D97-AF65-F5344CB8AC3E}">
        <p14:creationId xmlns:p14="http://schemas.microsoft.com/office/powerpoint/2010/main" val="355929945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1175</TotalTime>
  <Words>390</Words>
  <Application>Microsoft Office PowerPoint</Application>
  <PresentationFormat>On-screen Show (4:3)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Microsoft Sans Serif</vt:lpstr>
      <vt:lpstr>Times New Roman</vt:lpstr>
      <vt:lpstr>powerpoint-template-24</vt:lpstr>
      <vt:lpstr>Introduction to</vt:lpstr>
      <vt:lpstr>What are Expressions?</vt:lpstr>
      <vt:lpstr>What are Operators?</vt:lpstr>
      <vt:lpstr>What are Operations?</vt:lpstr>
      <vt:lpstr>What is Increment (‘+=’) ?</vt:lpstr>
      <vt:lpstr>What is Decrement (‘-=’) ?</vt:lpstr>
      <vt:lpstr>Assignment 04: Operations &amp; Operators</vt:lpstr>
      <vt:lpstr>Example Output</vt:lpstr>
      <vt:lpstr>Bonus Task: Optional</vt:lpstr>
      <vt:lpstr>Example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Hammad Imran</dc:creator>
  <cp:lastModifiedBy>Maddy exx</cp:lastModifiedBy>
  <cp:revision>19</cp:revision>
  <dcterms:created xsi:type="dcterms:W3CDTF">2023-07-15T06:48:42Z</dcterms:created>
  <dcterms:modified xsi:type="dcterms:W3CDTF">2023-08-21T15:04:04Z</dcterms:modified>
</cp:coreProperties>
</file>