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04" r:id="rId4"/>
    <p:sldId id="328" r:id="rId5"/>
    <p:sldId id="329" r:id="rId6"/>
    <p:sldId id="330" r:id="rId7"/>
    <p:sldId id="334" r:id="rId8"/>
    <p:sldId id="335" r:id="rId9"/>
    <p:sldId id="336" r:id="rId10"/>
    <p:sldId id="337" r:id="rId11"/>
    <p:sldId id="338" r:id="rId12"/>
    <p:sldId id="331" r:id="rId13"/>
    <p:sldId id="316" r:id="rId14"/>
    <p:sldId id="339" r:id="rId15"/>
    <p:sldId id="340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6713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5596" autoAdjust="0"/>
  </p:normalViewPr>
  <p:slideViewPr>
    <p:cSldViewPr>
      <p:cViewPr varScale="1">
        <p:scale>
          <a:sx n="75" d="100"/>
          <a:sy n="75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7B4AC52-0336-A313-F026-0F0753C7CF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2418110-0BF7-A099-8C47-50743B9648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31ED0D37-4D8D-155E-4931-04534510F9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4B1F0F1-B606-2B7E-747D-180FB82FA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9ACCA65-D221-36B7-2655-575490CB1D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3E6CF23-58D1-DA7E-5D8E-174059B66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7FB98-8C63-424E-B8D3-1474F78C51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140CDF-F6EA-9FA8-4380-BDD1B1808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BE6CE-0AC4-4B27-92E5-36CF293C375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F11F4D-9123-BE32-6560-62B9B5F9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FB3BFD6-197C-F379-2CA2-23AC1048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5817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5951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0133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42029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40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57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433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446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183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2848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9801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7444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312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6782BA-3910-AA96-0131-D2927B1F62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30933A-9993-6CD3-8B2D-5D3805FAB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331-2868-200C-6EE6-340AFB52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7C9FC-059E-C6C0-243E-30C1A6A1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7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93EA-8B2E-C5F2-7659-B6B790E5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2233-A582-43D5-4092-AAD68A17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029-0162-510B-48C4-DE3E48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D53-6CAC-0B82-EB2E-62F8E2C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5A1-407B-4185-26ED-0C252BE6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286A-F1A8-F383-A120-E24E29C4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4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51BE-6A68-6216-634E-4C149CD1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5B0B-648B-420C-0AA5-13F5901F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4938-A538-FDA1-B47D-8EE994D2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1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0C3-2C11-486C-39BE-F2A4C440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7108-DD0A-EE80-5ED6-819D686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6FD6-DA53-3F92-66AE-892084AC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9322-28FD-AB8B-FFCF-145C4F48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4C34-87FC-913E-6375-FFE7C2C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9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D3C-06E8-ED30-626D-E62073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2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3268-EAE7-23E8-FD52-0ECEC80F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CF2-F94A-E19B-29A4-F3067EB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77FA-B843-CB02-B80F-BBD5BB71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2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4AA-93FE-F1C2-4EDB-CFFC445C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6630-9F49-7531-1710-4C0DEDA9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74-9850-4258-CB18-B4180144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262486-B081-1F66-0309-6B868E267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0A1903-8B94-2DFE-7B58-EA329F6C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DF94D5C-1B2B-1B45-1F48-F108EA2B8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</a:t>
            </a:r>
            <a:endParaRPr lang="ru-RU" alt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47B0A5-B667-3E17-8C9B-507128BF7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Repeat Statements</a:t>
            </a:r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For-each loop: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 each loop is used to iterate over elements in a collection or sequence without explicitly managing loop variables. While Python does not have a direct for each loop construct, the for loop can effectively achieve the same functionality by iterating over iterable objects.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A63C5-A2E9-4ABE-BFED-5F2ADD9C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601" y="4495800"/>
            <a:ext cx="513139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1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Using else with loops: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can be particularly useful in scenarios where you want to perform an action after a loop finishes running its iterations. For example, let's say you have a loop that searches for a specific item in a list and you want to handle the case where the item isn't found:</a:t>
            </a:r>
          </a:p>
          <a:p>
            <a:pPr algn="just">
              <a:lnSpc>
                <a:spcPct val="150000"/>
              </a:lnSpc>
            </a:pPr>
            <a:endParaRPr lang="en-US" sz="20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5C4F8-F910-043A-5C45-24735CB8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13" y="4136756"/>
            <a:ext cx="393437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1986-18D0-AFA0-FE86-AA1D8F72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7315200" cy="715963"/>
          </a:xfrm>
        </p:spPr>
        <p:txBody>
          <a:bodyPr/>
          <a:lstStyle/>
          <a:p>
            <a:r>
              <a:rPr lang="en-US" dirty="0"/>
              <a:t>Class Activity: Repeat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3EE9-FDCB-7E19-815D-4A7034F1A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7315200" cy="4572000"/>
          </a:xfrm>
        </p:spPr>
        <p:txBody>
          <a:bodyPr/>
          <a:lstStyle/>
          <a:p>
            <a:r>
              <a:rPr lang="en-US" dirty="0"/>
              <a:t>Lets have some examples to learn more about Repeat Statements. Make Guess a Number Game</a:t>
            </a:r>
          </a:p>
        </p:txBody>
      </p:sp>
    </p:spTree>
    <p:extLst>
      <p:ext uri="{BB962C8B-B14F-4D97-AF65-F5344CB8AC3E}">
        <p14:creationId xmlns:p14="http://schemas.microsoft.com/office/powerpoint/2010/main" val="147919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34200" cy="715962"/>
          </a:xfrm>
        </p:spPr>
        <p:txBody>
          <a:bodyPr/>
          <a:lstStyle/>
          <a:p>
            <a:r>
              <a:rPr lang="en-US" altLang="en-US" sz="3000" b="1" dirty="0"/>
              <a:t>Assignment 06</a:t>
            </a:r>
            <a:r>
              <a:rPr lang="en-US" altLang="en-US" sz="3000" dirty="0"/>
              <a:t>: Repeat Statements</a:t>
            </a:r>
            <a:endParaRPr lang="en-US" altLang="en-US" sz="3000" b="1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Print a downward full pyramid pattern of stars using loops.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D1D5DB"/>
                </a:solidFill>
                <a:latin typeface="Söhne"/>
                <a:ea typeface="Tahoma" panose="020B0604030504040204" pitchFamily="34" charset="0"/>
                <a:cs typeface="Times New Roman" panose="02020603050405020304" pitchFamily="18" charset="0"/>
              </a:rPr>
              <a:t>Output should be:</a:t>
            </a:r>
            <a:endParaRPr lang="en-US" altLang="ko-K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338E0-44CD-CD23-CB01-5D366AF0B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01"/>
          <a:stretch/>
        </p:blipFill>
        <p:spPr>
          <a:xfrm>
            <a:off x="5105400" y="3276600"/>
            <a:ext cx="2133600" cy="26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6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34200" cy="715962"/>
          </a:xfrm>
        </p:spPr>
        <p:txBody>
          <a:bodyPr/>
          <a:lstStyle/>
          <a:p>
            <a:r>
              <a:rPr lang="en-US" altLang="en-US" sz="3000" b="1" dirty="0"/>
              <a:t>Bonus Task: (Optional)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Print a full diamond pattern of stars using loops.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D1D5DB"/>
                </a:solidFill>
                <a:latin typeface="Söhne"/>
                <a:ea typeface="Tahoma" panose="020B0604030504040204" pitchFamily="34" charset="0"/>
                <a:cs typeface="Times New Roman" panose="02020603050405020304" pitchFamily="18" charset="0"/>
              </a:rPr>
              <a:t>Output should be:</a:t>
            </a:r>
            <a:endParaRPr lang="en-US" altLang="ko-K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33163-656D-730D-45D4-09BB286D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747511"/>
            <a:ext cx="1747911" cy="36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3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34200" cy="715962"/>
          </a:xfrm>
        </p:spPr>
        <p:txBody>
          <a:bodyPr/>
          <a:lstStyle/>
          <a:p>
            <a:r>
              <a:rPr lang="en-US" altLang="en-US" sz="3000" b="1" dirty="0"/>
              <a:t>Requirements: 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6934200" cy="5105400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Allow the user to input the height for both the downward full pyramid and the full diamond.</a:t>
            </a:r>
            <a:endParaRPr lang="en-US" altLang="ko-K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Why do we use Repeat Statements?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Python, repetition statements (loops) are used for the same fundamental reasons as in any other programming language. Specifically in Python, loops are employed to achieve tasks such as: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Iterating over Collections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Performing Batch Operations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Conditional Processing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Generating Patterns and Sequences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File Processing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Input Handling</a:t>
            </a:r>
          </a:p>
        </p:txBody>
      </p:sp>
    </p:spTree>
    <p:extLst>
      <p:ext uri="{BB962C8B-B14F-4D97-AF65-F5344CB8AC3E}">
        <p14:creationId xmlns:p14="http://schemas.microsoft.com/office/powerpoint/2010/main" val="272560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Types of Repeat Statements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are only two main types of loops in python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loop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While loop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600" b="1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Loop:</a:t>
            </a:r>
          </a:p>
          <a:p>
            <a:pPr algn="just">
              <a:lnSpc>
                <a:spcPct val="150000"/>
              </a:lnSpc>
            </a:pPr>
            <a:r>
              <a:rPr lang="en-US" altLang="ko-KR" sz="2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‘for’ loop is primarily used for iterating over a sequence (such as a list, tuple, string, or range) or any iterable object. It iterates over each item in the sequence and executes a specified block of code for each item.</a:t>
            </a:r>
          </a:p>
        </p:txBody>
      </p:sp>
    </p:spTree>
    <p:extLst>
      <p:ext uri="{BB962C8B-B14F-4D97-AF65-F5344CB8AC3E}">
        <p14:creationId xmlns:p14="http://schemas.microsoft.com/office/powerpoint/2010/main" val="37800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Syntax &amp; Example: for loop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for loop: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98556-F110-0293-AD8A-17AEE105D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65563"/>
            <a:ext cx="433602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6B7C7-5723-B40B-F34A-1F55D82BD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667" y="3928783"/>
            <a:ext cx="4039263" cy="1004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D0DC0-3EBE-A7C9-1807-72B207B38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482" y="5757804"/>
            <a:ext cx="149563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While Loop: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‘while’ loop is used when you want to execute a block of code repeatedly as long as a certain condition remains true. The loop continues iterating until the condition evaluates to ‘False’.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while loop</a:t>
            </a:r>
            <a:r>
              <a:rPr lang="en-US" sz="24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C1933-2F72-323A-ECBF-D4666F36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876800"/>
            <a:ext cx="600709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Example: while loop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block of code inside the loop is executed repeatedly as long as the ‘condition’ remains ‘True’.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8E158-6B94-374C-703A-B4265BBF7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819400"/>
            <a:ext cx="2798313" cy="16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13C23-E817-2258-ABD3-7F4C795A7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823" y="4937820"/>
            <a:ext cx="17242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9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Explanation: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types of loops have their own advantages and use cases. Use a for loop when you have a predefined sequence or iterable to iterate through. Use a while loop when the number of iterations is uncertain and depends on a condition. It's important to ensure that the condition in a while loop eventually becomes False to prevent infinite loops.</a:t>
            </a:r>
          </a:p>
        </p:txBody>
      </p:sp>
    </p:spTree>
    <p:extLst>
      <p:ext uri="{BB962C8B-B14F-4D97-AF65-F5344CB8AC3E}">
        <p14:creationId xmlns:p14="http://schemas.microsoft.com/office/powerpoint/2010/main" val="241036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Loops in other languages: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does not have a built-in </a:t>
            </a: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do-while loop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 direct </a:t>
            </a: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  <a:r>
              <a:rPr lang="en-US" sz="22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found in some other programming languages. However, Python provides alternative constructs and idioms to achieve similar functionality.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Do-while loop: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do-while loop is used to execute a block of code at least once and then repeatedly as long as a specified condition holds true. Python does not have a direct do-while loop construct like some other languages do, but the same behavior can be achieved using a while loop with a conditional check at the end.</a:t>
            </a:r>
          </a:p>
        </p:txBody>
      </p:sp>
    </p:spTree>
    <p:extLst>
      <p:ext uri="{BB962C8B-B14F-4D97-AF65-F5344CB8AC3E}">
        <p14:creationId xmlns:p14="http://schemas.microsoft.com/office/powerpoint/2010/main" val="67150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72776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Syntax : do-while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0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i="0" dirty="0">
              <a:solidFill>
                <a:srgbClr val="2B2A2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DC744-353A-B02B-0140-C3963AD6A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133600"/>
            <a:ext cx="49530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5148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1237</TotalTime>
  <Words>600</Words>
  <Application>Microsoft Office PowerPoint</Application>
  <PresentationFormat>On-screen Show (4:3)</PresentationFormat>
  <Paragraphs>71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Microsoft Sans Serif</vt:lpstr>
      <vt:lpstr>Söhne</vt:lpstr>
      <vt:lpstr>Times New Roman</vt:lpstr>
      <vt:lpstr>powerpoint-template-24</vt:lpstr>
      <vt:lpstr>Introduction to</vt:lpstr>
      <vt:lpstr>Why do we use Repeat Statements?</vt:lpstr>
      <vt:lpstr>Types of Repeat Statements</vt:lpstr>
      <vt:lpstr>Syntax &amp; Example: for loop</vt:lpstr>
      <vt:lpstr>While Loop:</vt:lpstr>
      <vt:lpstr>Example: while loop</vt:lpstr>
      <vt:lpstr>Explanation:</vt:lpstr>
      <vt:lpstr>Loops in other languages:</vt:lpstr>
      <vt:lpstr>Syntax : do-while</vt:lpstr>
      <vt:lpstr>For-each loop:</vt:lpstr>
      <vt:lpstr>Using else with loops:</vt:lpstr>
      <vt:lpstr>Class Activity: Repeat Statements</vt:lpstr>
      <vt:lpstr>Assignment 06: Repeat Statements</vt:lpstr>
      <vt:lpstr>Bonus Task: (Optional)</vt:lpstr>
      <vt:lpstr>Requirements: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Hammad Imran</dc:creator>
  <cp:lastModifiedBy>Maddy exx</cp:lastModifiedBy>
  <cp:revision>23</cp:revision>
  <dcterms:created xsi:type="dcterms:W3CDTF">2023-07-15T06:48:42Z</dcterms:created>
  <dcterms:modified xsi:type="dcterms:W3CDTF">2023-08-27T18:10:25Z</dcterms:modified>
</cp:coreProperties>
</file>