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9" r:id="rId3"/>
    <p:sldId id="280" r:id="rId4"/>
    <p:sldId id="282" r:id="rId5"/>
    <p:sldId id="295" r:id="rId6"/>
    <p:sldId id="296" r:id="rId7"/>
    <p:sldId id="297" r:id="rId8"/>
    <p:sldId id="298" r:id="rId9"/>
    <p:sldId id="299" r:id="rId10"/>
    <p:sldId id="300" r:id="rId11"/>
    <p:sldId id="301" r:id="rId12"/>
    <p:sldId id="302" r:id="rId13"/>
    <p:sldId id="303" r:id="rId14"/>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6713"/>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5596" autoAdjust="0"/>
  </p:normalViewPr>
  <p:slideViewPr>
    <p:cSldViewPr>
      <p:cViewPr varScale="1">
        <p:scale>
          <a:sx n="74" d="100"/>
          <a:sy n="74" d="100"/>
        </p:scale>
        <p:origin x="129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52859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6111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38802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91569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39130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56414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8142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22299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502493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633599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Software Problem</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How do Computer Solve your Problems?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600" i="0" dirty="0">
                <a:solidFill>
                  <a:srgbClr val="2B2A2A"/>
                </a:solidFill>
                <a:effectLst/>
                <a:latin typeface="Times New Roman" panose="02020603050405020304" pitchFamily="18" charset="0"/>
                <a:cs typeface="Times New Roman" panose="02020603050405020304" pitchFamily="18" charset="0"/>
              </a:rPr>
              <a:t>Computers solve problems through a combination of hardware, software, and algorithms. They follow precise instructions to process data, perform calculations, make decisions, and produce desired outcomes.</a:t>
            </a:r>
          </a:p>
          <a:p>
            <a:pPr algn="just">
              <a:lnSpc>
                <a:spcPct val="150000"/>
              </a:lnSpc>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By using Input, Processing, Data Manipulation, Decision Making, Storage, Iteration &amp; Loops, Output, Feedback &amp; Interaction etc.</a:t>
            </a:r>
            <a:endPar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7961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Introduction to Problem Solving Skills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600" i="0" dirty="0">
                <a:solidFill>
                  <a:srgbClr val="2B2A2A"/>
                </a:solidFill>
                <a:effectLst/>
                <a:latin typeface="Times New Roman" panose="02020603050405020304" pitchFamily="18" charset="0"/>
                <a:cs typeface="Times New Roman" panose="02020603050405020304" pitchFamily="18" charset="0"/>
              </a:rPr>
              <a:t>Problem-solving skills are essential abilities that enable individuals to identify, analyze, and resolve challenges, obstacles, and issues they encounter in various aspects of life. These skills encompass a combination of cognitive, analytical, creative, and practical techniques that help individuals approach problems in a systematic and effective manner</a:t>
            </a:r>
            <a:endPar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0933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Problem Solving Method?</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1800" i="0" dirty="0">
                <a:solidFill>
                  <a:srgbClr val="2B2A2A"/>
                </a:solidFill>
                <a:effectLst/>
                <a:latin typeface="Times New Roman" panose="02020603050405020304" pitchFamily="18" charset="0"/>
                <a:cs typeface="Times New Roman" panose="02020603050405020304" pitchFamily="18" charset="0"/>
              </a:rPr>
              <a:t>Define the Problem</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Gather Information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Generate Possible Solutions</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Evaluate Options</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Select Best Solution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Develop an Action Phase</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Implement the Solution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Monitor &amp; Evaluate</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Reflect &amp; Learn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Iterate &amp; Refine</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Communication &amp; Document the Process</a:t>
            </a:r>
          </a:p>
          <a:p>
            <a:pPr algn="just">
              <a:lnSpc>
                <a:spcPct val="150000"/>
              </a:lnSpc>
            </a:pPr>
            <a:endPar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2560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4800" dirty="0">
                <a:solidFill>
                  <a:schemeClr val="bg2">
                    <a:lumMod val="75000"/>
                    <a:lumOff val="25000"/>
                  </a:schemeClr>
                </a:solidFill>
                <a:latin typeface="Times New Roman" panose="02020603050405020304" pitchFamily="18" charset="0"/>
                <a:cs typeface="Times New Roman" panose="02020603050405020304" pitchFamily="18" charset="0"/>
              </a:rPr>
              <a:t>Assignment 01</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752600"/>
            <a:ext cx="6934200" cy="5105400"/>
          </a:xfrm>
        </p:spPr>
        <p:txBody>
          <a:bodyPr/>
          <a:lstStyle/>
          <a:p>
            <a:pPr algn="just">
              <a:lnSpc>
                <a:spcPct val="150000"/>
              </a:lnSpc>
            </a:pPr>
            <a:r>
              <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Study &amp; Write down five examples of problems faced by various companies, along with their solutions and the methods employed to address them.</a:t>
            </a:r>
          </a:p>
        </p:txBody>
      </p:sp>
    </p:spTree>
    <p:extLst>
      <p:ext uri="{BB962C8B-B14F-4D97-AF65-F5344CB8AC3E}">
        <p14:creationId xmlns:p14="http://schemas.microsoft.com/office/powerpoint/2010/main" val="83470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884238"/>
            <a:ext cx="6934200" cy="715962"/>
          </a:xfrm>
        </p:spPr>
        <p:txBody>
          <a:bodyPr/>
          <a:lstStyle/>
          <a:p>
            <a:r>
              <a:rPr lang="en-US" altLang="en-US" sz="4000" dirty="0">
                <a:solidFill>
                  <a:schemeClr val="tx1"/>
                </a:solidFill>
              </a:rPr>
              <a:t>What is Problem?</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905000"/>
            <a:ext cx="6934200" cy="4267200"/>
          </a:xfrm>
        </p:spPr>
        <p:txBody>
          <a:bodyPr/>
          <a:lstStyle/>
          <a:p>
            <a:pPr algn="just"/>
            <a:r>
              <a:rPr lang="en-US" altLang="ko-KR"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Problem" in the context of programming usually refers to a specific challenge or task that a programmer or developer needs to solve using code. It could be a task such as designing a new software feature, fixing a bug in existing code, optimizing performance, or creating a complete application from scratch.</a:t>
            </a:r>
            <a:endParaRPr lang="en-US" alt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884238"/>
            <a:ext cx="6934200" cy="715962"/>
          </a:xfrm>
        </p:spPr>
        <p:txBody>
          <a:bodyPr/>
          <a:lstStyle/>
          <a:p>
            <a:r>
              <a:rPr lang="en-US" altLang="en-US" sz="4000" dirty="0">
                <a:solidFill>
                  <a:schemeClr val="tx1"/>
                </a:solidFill>
              </a:rPr>
              <a:t>What is Problem Solving?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905000"/>
            <a:ext cx="6934200" cy="4267200"/>
          </a:xfrm>
        </p:spPr>
        <p:txBody>
          <a:bodyPr/>
          <a:lstStyle/>
          <a:p>
            <a:pPr algn="just">
              <a:lnSpc>
                <a:spcPct val="150000"/>
              </a:lnSpc>
            </a:pPr>
            <a:r>
              <a:rPr lang="en-US" altLang="ko-KR"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Programmers often go through a process of problem-solving, which involves understanding the problem, breaking it down into smaller components, designing an algorithm or solution, writing the code, testing and debugging, and finally, delivering a working solution. The ability to effectively identify, analyze, and solve problems is a fundamental skill for programmers.</a:t>
            </a:r>
          </a:p>
        </p:txBody>
      </p:sp>
    </p:spTree>
    <p:extLst>
      <p:ext uri="{BB962C8B-B14F-4D97-AF65-F5344CB8AC3E}">
        <p14:creationId xmlns:p14="http://schemas.microsoft.com/office/powerpoint/2010/main" val="250329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09600"/>
            <a:ext cx="6934200" cy="715962"/>
          </a:xfrm>
        </p:spPr>
        <p:txBody>
          <a:bodyPr/>
          <a:lstStyle/>
          <a:p>
            <a:r>
              <a:rPr lang="en-US" altLang="en-US" sz="4000" dirty="0">
                <a:solidFill>
                  <a:schemeClr val="tx1"/>
                </a:solidFill>
              </a:rPr>
              <a:t>What is a Software?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42672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Software refers to a collection of programs, data, instructions, and other non-tangible components that enable a computer or electronic device to perform specific tasks, functions, or operations. It is a set of instructions that tells a computer how to execute various tasks and operations.</a:t>
            </a:r>
          </a:p>
          <a:p>
            <a:pPr marL="0" indent="0" algn="just">
              <a:lnSpc>
                <a:spcPct val="150000"/>
              </a:lnSpc>
              <a:buNone/>
            </a:pPr>
            <a:r>
              <a:rPr lang="en-US" sz="2200" b="1" dirty="0">
                <a:solidFill>
                  <a:srgbClr val="2B2A2A"/>
                </a:solidFill>
                <a:latin typeface="Times New Roman" panose="02020603050405020304" pitchFamily="18" charset="0"/>
                <a:cs typeface="Times New Roman" panose="02020603050405020304" pitchFamily="18" charset="0"/>
              </a:rPr>
              <a:t>Types of Software:</a:t>
            </a:r>
            <a:endParaRPr lang="en-US" sz="22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altLang="ko-KR"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System Software</a:t>
            </a:r>
          </a:p>
          <a:p>
            <a:pPr algn="just">
              <a:lnSpc>
                <a:spcPct val="150000"/>
              </a:lnSpc>
            </a:pPr>
            <a:r>
              <a:rPr lang="en-US" altLang="ko-KR" sz="2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Application Software</a:t>
            </a:r>
          </a:p>
        </p:txBody>
      </p:sp>
    </p:spTree>
    <p:extLst>
      <p:ext uri="{BB962C8B-B14F-4D97-AF65-F5344CB8AC3E}">
        <p14:creationId xmlns:p14="http://schemas.microsoft.com/office/powerpoint/2010/main" val="160726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09600"/>
            <a:ext cx="6934200" cy="715962"/>
          </a:xfrm>
        </p:spPr>
        <p:txBody>
          <a:bodyPr/>
          <a:lstStyle/>
          <a:p>
            <a:r>
              <a:rPr lang="en-US" altLang="en-US" sz="3000" dirty="0">
                <a:solidFill>
                  <a:schemeClr val="tx1"/>
                </a:solidFill>
              </a:rPr>
              <a:t>How to Brainstorming regarding their problem?</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42672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Brainstorming is a creative process used to generate ideas, solutions, and approaches to a specific problem. In the context of programming or software development, brainstorming can help you come up with innovative solutions, strategies, and approaches to tackle challenges you may encounter.</a:t>
            </a:r>
          </a:p>
          <a:p>
            <a:pPr algn="just">
              <a:lnSpc>
                <a:spcPct val="150000"/>
              </a:lnSpc>
            </a:pPr>
            <a:r>
              <a:rPr lang="en-US" altLang="ko-KR"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Understand the Problem, Gather a diverse Team, Set Clear Guides, Create a comfortable environment, using brainstorming techniques, Encourage Quantity and Diversity, Build upon Ideas, No Criticism, Capture Ideas, Review &amp; select, further development.</a:t>
            </a:r>
          </a:p>
        </p:txBody>
      </p:sp>
    </p:spTree>
    <p:extLst>
      <p:ext uri="{BB962C8B-B14F-4D97-AF65-F5344CB8AC3E}">
        <p14:creationId xmlns:p14="http://schemas.microsoft.com/office/powerpoint/2010/main" val="302192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09600"/>
            <a:ext cx="6934200" cy="715962"/>
          </a:xfrm>
        </p:spPr>
        <p:txBody>
          <a:bodyPr/>
          <a:lstStyle/>
          <a:p>
            <a:r>
              <a:rPr lang="en-US" altLang="en-US" sz="3400" dirty="0">
                <a:solidFill>
                  <a:schemeClr val="tx1"/>
                </a:solidFill>
              </a:rPr>
              <a:t>Brain Storming Techniques?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i="0" dirty="0">
                <a:solidFill>
                  <a:srgbClr val="2B2A2A"/>
                </a:solidFill>
                <a:effectLst/>
                <a:latin typeface="Times New Roman" panose="02020603050405020304" pitchFamily="18" charset="0"/>
                <a:cs typeface="Times New Roman" panose="02020603050405020304" pitchFamily="18" charset="0"/>
              </a:rPr>
              <a:t>Mind Mapping</a:t>
            </a:r>
          </a:p>
          <a:p>
            <a:pPr algn="just">
              <a:lnSpc>
                <a:spcPct val="150000"/>
              </a:lnSpc>
            </a:pPr>
            <a:r>
              <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Free Writing</a:t>
            </a:r>
          </a:p>
          <a:p>
            <a:pPr algn="just">
              <a:lnSpc>
                <a:spcPct val="150000"/>
              </a:lnSpc>
            </a:pPr>
            <a:r>
              <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Round Robin</a:t>
            </a:r>
          </a:p>
          <a:p>
            <a:pPr algn="just">
              <a:lnSpc>
                <a:spcPct val="150000"/>
              </a:lnSpc>
            </a:pPr>
            <a:r>
              <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Reverse Barnstorming</a:t>
            </a:r>
          </a:p>
          <a:p>
            <a:pPr algn="just">
              <a:lnSpc>
                <a:spcPct val="150000"/>
              </a:lnSpc>
            </a:pPr>
            <a:r>
              <a:rPr lang="en-US" altLang="ko-KR"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Brain writing </a:t>
            </a:r>
          </a:p>
        </p:txBody>
      </p:sp>
    </p:spTree>
    <p:extLst>
      <p:ext uri="{BB962C8B-B14F-4D97-AF65-F5344CB8AC3E}">
        <p14:creationId xmlns:p14="http://schemas.microsoft.com/office/powerpoint/2010/main" val="30256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09600"/>
            <a:ext cx="6934200" cy="715962"/>
          </a:xfrm>
        </p:spPr>
        <p:txBody>
          <a:bodyPr/>
          <a:lstStyle/>
          <a:p>
            <a:r>
              <a:rPr lang="en-US" altLang="en-US" sz="3000" dirty="0">
                <a:solidFill>
                  <a:schemeClr val="tx1"/>
                </a:solidFill>
              </a:rPr>
              <a:t>How to Divide the Problem by using Professional Techniques?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600" i="0" dirty="0">
                <a:solidFill>
                  <a:srgbClr val="2B2A2A"/>
                </a:solidFill>
                <a:effectLst/>
                <a:latin typeface="Times New Roman" panose="02020603050405020304" pitchFamily="18" charset="0"/>
                <a:cs typeface="Times New Roman" panose="02020603050405020304" pitchFamily="18" charset="0"/>
              </a:rPr>
              <a:t>Functional Decomposition</a:t>
            </a:r>
          </a:p>
          <a:p>
            <a:pPr algn="just">
              <a:lnSpc>
                <a:spcPct val="150000"/>
              </a:lnSpc>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Top Down Design</a:t>
            </a:r>
          </a:p>
          <a:p>
            <a:pPr algn="just">
              <a:lnSpc>
                <a:spcPct val="150000"/>
              </a:lnSpc>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Bottom Up Design</a:t>
            </a:r>
          </a:p>
          <a:p>
            <a:pPr algn="just">
              <a:lnSpc>
                <a:spcPct val="150000"/>
              </a:lnSpc>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 Case Analysis</a:t>
            </a:r>
          </a:p>
          <a:p>
            <a:pPr algn="just">
              <a:lnSpc>
                <a:spcPct val="150000"/>
              </a:lnSpc>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Object Oriented Decomposition</a:t>
            </a:r>
          </a:p>
          <a:p>
            <a:pPr algn="just">
              <a:lnSpc>
                <a:spcPct val="150000"/>
              </a:lnSpc>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Dependency Analysis</a:t>
            </a:r>
          </a:p>
          <a:p>
            <a:pPr algn="just">
              <a:lnSpc>
                <a:spcPct val="150000"/>
              </a:lnSpc>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Critical Path Analysis</a:t>
            </a:r>
          </a:p>
          <a:p>
            <a:pPr algn="just">
              <a:lnSpc>
                <a:spcPct val="150000"/>
              </a:lnSpc>
            </a:pPr>
            <a:endPar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39035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09600"/>
            <a:ext cx="7086600" cy="990600"/>
          </a:xfrm>
        </p:spPr>
        <p:txBody>
          <a:bodyPr/>
          <a:lstStyle/>
          <a:p>
            <a:r>
              <a:rPr lang="en-US" altLang="en-US" sz="3000" dirty="0">
                <a:solidFill>
                  <a:schemeClr val="tx1"/>
                </a:solidFill>
              </a:rPr>
              <a:t>How does Programming Language Help us to solve complex Problems?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828800"/>
            <a:ext cx="6934200" cy="5105400"/>
          </a:xfrm>
        </p:spPr>
        <p:txBody>
          <a:bodyPr/>
          <a:lstStyle/>
          <a:p>
            <a:pPr algn="just">
              <a:lnSpc>
                <a:spcPct val="150000"/>
              </a:lnSpc>
            </a:pPr>
            <a:r>
              <a:rPr lang="en-US" sz="2800" i="0" dirty="0">
                <a:solidFill>
                  <a:srgbClr val="2B2A2A"/>
                </a:solidFill>
                <a:effectLst/>
                <a:latin typeface="Times New Roman" panose="02020603050405020304" pitchFamily="18" charset="0"/>
                <a:cs typeface="Times New Roman" panose="02020603050405020304" pitchFamily="18" charset="0"/>
              </a:rPr>
              <a:t>Abstraction and Modularity</a:t>
            </a:r>
          </a:p>
          <a:p>
            <a:pPr algn="just">
              <a:lnSpc>
                <a:spcPct val="150000"/>
              </a:lnSpc>
            </a:pPr>
            <a:r>
              <a:rPr lang="en-US" sz="2800" i="0" dirty="0">
                <a:solidFill>
                  <a:srgbClr val="2B2A2A"/>
                </a:solidFill>
                <a:effectLst/>
                <a:latin typeface="Times New Roman" panose="02020603050405020304" pitchFamily="18" charset="0"/>
                <a:cs typeface="Times New Roman" panose="02020603050405020304" pitchFamily="18" charset="0"/>
              </a:rPr>
              <a:t>Algorithm Implementation</a:t>
            </a:r>
          </a:p>
          <a:p>
            <a:pPr algn="just">
              <a:lnSpc>
                <a:spcPct val="150000"/>
              </a:lnSpc>
            </a:pPr>
            <a:r>
              <a:rPr lang="en-US" sz="2800" i="0" dirty="0">
                <a:solidFill>
                  <a:srgbClr val="2B2A2A"/>
                </a:solidFill>
                <a:effectLst/>
                <a:latin typeface="Times New Roman" panose="02020603050405020304" pitchFamily="18" charset="0"/>
                <a:cs typeface="Times New Roman" panose="02020603050405020304" pitchFamily="18" charset="0"/>
              </a:rPr>
              <a:t>Data Manipulation and Processing</a:t>
            </a:r>
          </a:p>
          <a:p>
            <a:pPr algn="just">
              <a:lnSpc>
                <a:spcPct val="150000"/>
              </a:lnSpc>
            </a:pPr>
            <a:r>
              <a:rPr lang="en-US" sz="2800" i="0" dirty="0">
                <a:solidFill>
                  <a:srgbClr val="2B2A2A"/>
                </a:solidFill>
                <a:effectLst/>
                <a:latin typeface="Times New Roman" panose="02020603050405020304" pitchFamily="18" charset="0"/>
                <a:cs typeface="Times New Roman" panose="02020603050405020304" pitchFamily="18" charset="0"/>
              </a:rPr>
              <a:t>Automation and Repetition</a:t>
            </a:r>
          </a:p>
          <a:p>
            <a:pPr algn="just">
              <a:lnSpc>
                <a:spcPct val="150000"/>
              </a:lnSpc>
            </a:pPr>
            <a:r>
              <a:rPr lang="en-US" sz="2800" i="0" dirty="0">
                <a:solidFill>
                  <a:srgbClr val="2B2A2A"/>
                </a:solidFill>
                <a:effectLst/>
                <a:latin typeface="Times New Roman" panose="02020603050405020304" pitchFamily="18" charset="0"/>
                <a:cs typeface="Times New Roman" panose="02020603050405020304" pitchFamily="18" charset="0"/>
              </a:rPr>
              <a:t>Simulation and Modeling</a:t>
            </a:r>
            <a:endParaRPr lang="en-US" altLang="ko-KR" sz="2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6427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381000"/>
            <a:ext cx="6934200" cy="715962"/>
          </a:xfrm>
        </p:spPr>
        <p:txBody>
          <a:bodyPr/>
          <a:lstStyle/>
          <a:p>
            <a:br>
              <a:rPr lang="en-US" altLang="en-US" sz="3000" dirty="0">
                <a:solidFill>
                  <a:schemeClr val="tx1"/>
                </a:solidFill>
              </a:rPr>
            </a:br>
            <a:r>
              <a:rPr lang="en-US" altLang="en-US" sz="3000" dirty="0">
                <a:solidFill>
                  <a:schemeClr val="tx1"/>
                </a:solidFill>
              </a:rPr>
              <a:t>Introduction To Computer Problem Solving Technique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600" i="0" dirty="0">
                <a:solidFill>
                  <a:srgbClr val="2B2A2A"/>
                </a:solidFill>
                <a:effectLst/>
                <a:latin typeface="Times New Roman" panose="02020603050405020304" pitchFamily="18" charset="0"/>
                <a:cs typeface="Times New Roman" panose="02020603050405020304" pitchFamily="18" charset="0"/>
              </a:rPr>
              <a:t>Computer problem solving is the process of using logical and systematic approaches to analyze, devise solutions for, and resolve challenges encountered in computing and programming. This technique is crucial for programmers, developers, and IT professionals to effectively tackle complex issues and create efficient solutions.</a:t>
            </a:r>
            <a:endPar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5438294"/>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911</TotalTime>
  <Words>628</Words>
  <Application>Microsoft Office PowerPoint</Application>
  <PresentationFormat>On-screen Show (4:3)</PresentationFormat>
  <Paragraphs>71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Microsoft Sans Serif</vt:lpstr>
      <vt:lpstr>Times New Roman</vt:lpstr>
      <vt:lpstr>powerpoint-template-24</vt:lpstr>
      <vt:lpstr>Introduction</vt:lpstr>
      <vt:lpstr>What is Problem?</vt:lpstr>
      <vt:lpstr>What is Problem Solving?</vt:lpstr>
      <vt:lpstr>What is a Software?</vt:lpstr>
      <vt:lpstr>How to Brainstorming regarding their problem?</vt:lpstr>
      <vt:lpstr>Brain Storming Techniques?</vt:lpstr>
      <vt:lpstr>How to Divide the Problem by using Professional Techniques?</vt:lpstr>
      <vt:lpstr>How does Programming Language Help us to solve complex Problems?</vt:lpstr>
      <vt:lpstr> Introduction To Computer Problem Solving Technique</vt:lpstr>
      <vt:lpstr>How do Computer Solve your Problems?</vt:lpstr>
      <vt:lpstr>Introduction to Problem Solving Skills</vt:lpstr>
      <vt:lpstr>What is Problem Solving Method?</vt:lpstr>
      <vt:lpstr>Assignment 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Hammad Imran</cp:lastModifiedBy>
  <cp:revision>7</cp:revision>
  <dcterms:created xsi:type="dcterms:W3CDTF">2023-07-15T06:48:42Z</dcterms:created>
  <dcterms:modified xsi:type="dcterms:W3CDTF">2023-08-12T18:20:17Z</dcterms:modified>
</cp:coreProperties>
</file>