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AC circuit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Chap- 13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9340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87383"/>
            <a:ext cx="10353761" cy="714103"/>
          </a:xfrm>
        </p:spPr>
        <p:txBody>
          <a:bodyPr/>
          <a:lstStyle/>
          <a:p>
            <a:r>
              <a:rPr lang="en-US" dirty="0">
                <a:effectLst/>
              </a:rPr>
              <a:t>Root-mean-square (or </a:t>
            </a:r>
            <a:r>
              <a:rPr lang="en-US" dirty="0" err="1">
                <a:effectLst/>
              </a:rPr>
              <a:t>rms</a:t>
            </a:r>
            <a:r>
              <a:rPr lang="en-US" dirty="0">
                <a:effectLst/>
              </a:rPr>
              <a:t>) value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1886" y="1062446"/>
                <a:ext cx="11521440" cy="552123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nary>
                          <m:nary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nary>
                      </m:den>
                    </m:f>
                    <m:r>
                      <a:rPr lang="en-IN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𝑠𝑖𝑛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nary>
                        <m:r>
                          <a:rPr lang="en-I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IN" dirty="0" smtClean="0"/>
                  <a:t> = 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1886" y="1062446"/>
                <a:ext cx="11521440" cy="552123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69908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12</TotalTime>
  <Words>10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Bookman Old Style</vt:lpstr>
      <vt:lpstr>Cambria Math</vt:lpstr>
      <vt:lpstr>Rockwell</vt:lpstr>
      <vt:lpstr>Damask</vt:lpstr>
      <vt:lpstr>AC circuit</vt:lpstr>
      <vt:lpstr>Root-mean-square (or rms) value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 circuit</dc:title>
  <dc:creator>siraj</dc:creator>
  <cp:lastModifiedBy>siraj</cp:lastModifiedBy>
  <cp:revision>1</cp:revision>
  <dcterms:created xsi:type="dcterms:W3CDTF">2021-01-30T07:31:50Z</dcterms:created>
  <dcterms:modified xsi:type="dcterms:W3CDTF">2021-01-30T07:43:56Z</dcterms:modified>
</cp:coreProperties>
</file>