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4965-E95C-4B5B-A464-C6C6127AD682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A0D0-854D-4D7C-815A-3B7E68CF45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533400"/>
            <a:ext cx="504657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Lucida Calligraphy" pitchFamily="66" charset="0"/>
              </a:rPr>
              <a:t>Welcome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057400"/>
            <a:ext cx="91457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Student Information System</a:t>
            </a:r>
            <a:endParaRPr lang="en-US" sz="5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3124200"/>
            <a:ext cx="4559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 simple management system to store all</a:t>
            </a:r>
          </a:p>
          <a:p>
            <a:pPr algn="ctr"/>
            <a:r>
              <a:rPr lang="en-US" sz="2000" b="1" dirty="0"/>
              <a:t>n</a:t>
            </a:r>
            <a:r>
              <a:rPr lang="en-US" sz="2000" b="1" dirty="0" smtClean="0"/>
              <a:t>ecessary information of students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267200"/>
            <a:ext cx="646048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</a:rPr>
              <a:t>Team Members :</a:t>
            </a:r>
          </a:p>
          <a:p>
            <a:r>
              <a:rPr lang="en-US" sz="2600" b="1" dirty="0" smtClean="0"/>
              <a:t> </a:t>
            </a:r>
          </a:p>
          <a:p>
            <a:r>
              <a:rPr lang="en-US" sz="2200" b="1" dirty="0"/>
              <a:t>	</a:t>
            </a:r>
            <a:r>
              <a:rPr lang="en-US" sz="2200" b="1" dirty="0" smtClean="0"/>
              <a:t>	 1. </a:t>
            </a:r>
            <a:r>
              <a:rPr lang="en-US" sz="2200" b="1" dirty="0" err="1" smtClean="0"/>
              <a:t>Tasfia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Anika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Bushra</a:t>
            </a:r>
            <a:r>
              <a:rPr lang="en-US" sz="2200" b="1" dirty="0" smtClean="0"/>
              <a:t> (12-01-04-056)</a:t>
            </a:r>
          </a:p>
          <a:p>
            <a:r>
              <a:rPr lang="en-US" sz="2200" b="1" dirty="0"/>
              <a:t>	 </a:t>
            </a:r>
            <a:r>
              <a:rPr lang="en-US" sz="2200" b="1" dirty="0" smtClean="0"/>
              <a:t>               2. </a:t>
            </a:r>
            <a:r>
              <a:rPr lang="en-US" sz="2200" b="1" dirty="0" err="1" smtClean="0"/>
              <a:t>Jubayer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Sanim</a:t>
            </a:r>
            <a:r>
              <a:rPr lang="en-US" sz="2200" b="1" dirty="0" smtClean="0"/>
              <a:t> (12-01-04-076)</a:t>
            </a:r>
          </a:p>
          <a:p>
            <a:r>
              <a:rPr lang="en-US" sz="2200" b="1" dirty="0"/>
              <a:t>	 </a:t>
            </a:r>
            <a:r>
              <a:rPr lang="en-US" sz="2200" b="1" dirty="0" smtClean="0"/>
              <a:t>               3. </a:t>
            </a:r>
            <a:r>
              <a:rPr lang="en-US" sz="2200" b="1" dirty="0" err="1" smtClean="0"/>
              <a:t>Dewan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Ziaul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Karim</a:t>
            </a:r>
            <a:r>
              <a:rPr lang="en-US" sz="2200" b="1" dirty="0" smtClean="0"/>
              <a:t> (12-01-04-077) </a:t>
            </a:r>
            <a:endParaRPr lang="en-US" sz="2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cart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382000" cy="4648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5334000"/>
            <a:ext cx="5140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Questions ??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st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914400"/>
            <a:ext cx="43408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First View of our software </a:t>
            </a:r>
          </a:p>
          <a:p>
            <a:endParaRPr lang="en-US" sz="2200" b="1" dirty="0"/>
          </a:p>
          <a:p>
            <a:endParaRPr lang="en-US" sz="2200" b="1" dirty="0" smtClean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Two Sections – Admin &amp; Students</a:t>
            </a:r>
          </a:p>
          <a:p>
            <a:endParaRPr lang="en-US" sz="2200" b="1" dirty="0"/>
          </a:p>
        </p:txBody>
      </p:sp>
      <p:pic>
        <p:nvPicPr>
          <p:cNvPr id="4" name="Picture 3" descr="admin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572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5491" y="4648200"/>
            <a:ext cx="4362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Admin Panel – 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Login using necessary information…</a:t>
            </a:r>
            <a:endParaRPr lang="en-US"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min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4191000"/>
            <a:ext cx="572964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Successful Login &gt;&gt; 4 sections –</a:t>
            </a:r>
          </a:p>
          <a:p>
            <a:r>
              <a:rPr lang="en-US" sz="2200" b="1" dirty="0" smtClean="0"/>
              <a:t>1.Students 2.Faculty 3.Course 4.Registration</a:t>
            </a:r>
          </a:p>
          <a:p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Logout option available </a:t>
            </a:r>
          </a:p>
          <a:p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Let’s see an example of one of these section--</a:t>
            </a:r>
          </a:p>
          <a:p>
            <a:r>
              <a:rPr lang="en-US" sz="2200" b="1" dirty="0" smtClean="0"/>
              <a:t>    Students </a:t>
            </a:r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sad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4191000"/>
            <a:ext cx="65966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Data from SQL Server Database</a:t>
            </a:r>
          </a:p>
          <a:p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Text fields for inserting new data</a:t>
            </a:r>
          </a:p>
          <a:p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Options for Insert , Update , Delete, Search (using ID)</a:t>
            </a:r>
          </a:p>
          <a:p>
            <a:endParaRPr lang="en-US" sz="2200" b="1" dirty="0" smtClean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Other sections are almost as same as this one</a:t>
            </a:r>
            <a:endParaRPr lang="en-US"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ud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904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1981200"/>
            <a:ext cx="5557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Now let’s see the Students Section of our software</a:t>
            </a:r>
            <a:endParaRPr lang="en-US" sz="2000" b="1" dirty="0"/>
          </a:p>
        </p:txBody>
      </p:sp>
      <p:pic>
        <p:nvPicPr>
          <p:cNvPr id="4" name="Picture 3" descr="students1st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144000" cy="3362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72200"/>
            <a:ext cx="5836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After entering, first view of the Students Section</a:t>
            </a:r>
            <a:endParaRPr lang="en-US" sz="2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stud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4724400"/>
            <a:ext cx="56489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Retrieved data from the SQL server database</a:t>
            </a:r>
          </a:p>
          <a:p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Option to search with ID &amp; Name</a:t>
            </a:r>
          </a:p>
          <a:p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b="1" dirty="0" smtClean="0"/>
              <a:t>Searching is </a:t>
            </a:r>
            <a:r>
              <a:rPr lang="en-US" sz="2600" b="1" dirty="0" smtClean="0"/>
              <a:t>Efficient</a:t>
            </a:r>
            <a:r>
              <a:rPr lang="en-US" sz="2200" b="1" dirty="0" smtClean="0"/>
              <a:t> , let’s see an example </a:t>
            </a:r>
            <a:endParaRPr lang="en-US" sz="2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student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5867400"/>
            <a:ext cx="859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 writes an ID in the search field , result automatically shows up in the table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2286000"/>
            <a:ext cx="8026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 writes ‘s’ , all names which have ‘s/S’ in the First Name or Last Name</a:t>
            </a:r>
          </a:p>
          <a:p>
            <a:r>
              <a:rPr lang="en-US" sz="2000" b="1" dirty="0" smtClean="0"/>
              <a:t> starts to show up</a:t>
            </a:r>
            <a:endParaRPr lang="en-US" sz="2000" b="1" dirty="0"/>
          </a:p>
        </p:txBody>
      </p:sp>
      <p:pic>
        <p:nvPicPr>
          <p:cNvPr id="5" name="Picture 4" descr="searchstudent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6400800" cy="2286000"/>
          </a:xfrm>
          <a:prstGeom prst="rect">
            <a:avLst/>
          </a:prstGeom>
        </p:spPr>
      </p:pic>
      <p:pic>
        <p:nvPicPr>
          <p:cNvPr id="6" name="Picture 5" descr="searchstudentnam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7" name="Picture 6" descr="searchstudentnam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048000"/>
            <a:ext cx="6400800" cy="2438400"/>
          </a:xfrm>
          <a:prstGeom prst="rect">
            <a:avLst/>
          </a:prstGeom>
        </p:spPr>
      </p:pic>
      <p:pic>
        <p:nvPicPr>
          <p:cNvPr id="8" name="Picture 7" descr="searchstudentname2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71800"/>
            <a:ext cx="2819400" cy="251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638800"/>
            <a:ext cx="7794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 writes more keywords as in ‘</a:t>
            </a:r>
            <a:r>
              <a:rPr lang="en-US" sz="2000" b="1" dirty="0" err="1" smtClean="0"/>
              <a:t>sn</a:t>
            </a:r>
            <a:r>
              <a:rPr lang="en-US" sz="2000" b="1" dirty="0" smtClean="0"/>
              <a:t>’  , he/she gets more accurate result</a:t>
            </a:r>
          </a:p>
          <a:p>
            <a:endParaRPr lang="en-US" sz="2000" b="1" dirty="0"/>
          </a:p>
          <a:p>
            <a:r>
              <a:rPr lang="en-US" sz="2000" b="1" dirty="0" smtClean="0"/>
              <a:t>So as we see, it is a complete keyword based live search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dvanc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3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" y="5562600"/>
            <a:ext cx="70597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More Advanced Search using Department Name , GPA etc. </a:t>
            </a:r>
          </a:p>
          <a:p>
            <a:endParaRPr lang="en-US" sz="2200" b="1" dirty="0"/>
          </a:p>
          <a:p>
            <a:r>
              <a:rPr lang="en-US" sz="2200" b="1" dirty="0" smtClean="0"/>
              <a:t>This is all from our project …</a:t>
            </a:r>
            <a:endParaRPr lang="en-US" sz="2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</dc:creator>
  <cp:lastModifiedBy>You</cp:lastModifiedBy>
  <cp:revision>5</cp:revision>
  <dcterms:created xsi:type="dcterms:W3CDTF">2014-07-21T20:29:15Z</dcterms:created>
  <dcterms:modified xsi:type="dcterms:W3CDTF">2014-07-21T21:11:32Z</dcterms:modified>
</cp:coreProperties>
</file>