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6" r:id="rId3"/>
    <p:sldId id="278" r:id="rId4"/>
    <p:sldId id="260" r:id="rId5"/>
    <p:sldId id="259" r:id="rId6"/>
    <p:sldId id="279" r:id="rId7"/>
    <p:sldId id="280" r:id="rId8"/>
    <p:sldId id="288" r:id="rId9"/>
    <p:sldId id="289" r:id="rId10"/>
    <p:sldId id="287" r:id="rId11"/>
    <p:sldId id="273" r:id="rId12"/>
    <p:sldId id="272" r:id="rId13"/>
    <p:sldId id="269" r:id="rId14"/>
    <p:sldId id="290" r:id="rId15"/>
    <p:sldId id="282" r:id="rId16"/>
    <p:sldId id="281" r:id="rId17"/>
    <p:sldId id="275" r:id="rId18"/>
    <p:sldId id="27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98"/>
    <p:restoredTop sz="94636"/>
  </p:normalViewPr>
  <p:slideViewPr>
    <p:cSldViewPr snapToGrid="0">
      <p:cViewPr varScale="1">
        <p:scale>
          <a:sx n="139" d="100"/>
          <a:sy n="139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hyperlink" Target="https://api.trafikinfo.trafikverket.se/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hyperlink" Target="https://api.trafikinfo.trafikverket.se/" TargetMode="External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85922-C7FF-419D-99C3-6A77B25306A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7D384-678E-4B76-8D4B-D260BDDFDCA9}">
      <dgm:prSet/>
      <dgm:spPr/>
      <dgm:t>
        <a:bodyPr/>
        <a:lstStyle/>
        <a:p>
          <a:r>
            <a:rPr lang="en-IN" b="1" dirty="0"/>
            <a:t>Problem Statement : </a:t>
          </a:r>
          <a:r>
            <a:rPr lang="en-IN" dirty="0"/>
            <a:t>Train delays are a global problem that affect commuters, companies, and transportation networks all around the world.</a:t>
          </a:r>
          <a:endParaRPr lang="en-US" dirty="0"/>
        </a:p>
      </dgm:t>
    </dgm:pt>
    <dgm:pt modelId="{4763AF98-1D9E-4697-BDFE-62B4A216DCC4}" type="parTrans" cxnId="{934DD88B-E9BA-4B31-A381-D8BAD5978D95}">
      <dgm:prSet/>
      <dgm:spPr/>
      <dgm:t>
        <a:bodyPr/>
        <a:lstStyle/>
        <a:p>
          <a:endParaRPr lang="en-US"/>
        </a:p>
      </dgm:t>
    </dgm:pt>
    <dgm:pt modelId="{E83AAD3C-6BAB-4EB4-AAA3-456B9303BA2A}" type="sibTrans" cxnId="{934DD88B-E9BA-4B31-A381-D8BAD5978D9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FA7B1B2-396F-43D3-A53B-461E5E9FC7BC}">
      <dgm:prSet/>
      <dgm:spPr/>
      <dgm:t>
        <a:bodyPr/>
        <a:lstStyle/>
        <a:p>
          <a:r>
            <a:rPr lang="en-IN" b="1" dirty="0"/>
            <a:t>Significance: </a:t>
          </a:r>
          <a:r>
            <a:rPr lang="en-IN" dirty="0"/>
            <a:t>Dependable train services are essential for economic productivity, environmental sustainability, and urban mobility.</a:t>
          </a:r>
          <a:endParaRPr lang="en-US" dirty="0"/>
        </a:p>
      </dgm:t>
    </dgm:pt>
    <dgm:pt modelId="{76057D9E-431B-44D2-B348-DBC5A12014F0}" type="parTrans" cxnId="{0F409A3E-44BB-4DF5-BE8A-AC1C83D2BF07}">
      <dgm:prSet/>
      <dgm:spPr/>
      <dgm:t>
        <a:bodyPr/>
        <a:lstStyle/>
        <a:p>
          <a:endParaRPr lang="en-US"/>
        </a:p>
      </dgm:t>
    </dgm:pt>
    <dgm:pt modelId="{ACBEDC37-7911-40A3-91FB-C7789F0914F7}" type="sibTrans" cxnId="{0F409A3E-44BB-4DF5-BE8A-AC1C83D2BF0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7B17D47-3587-42C1-B2DE-EEE6C5B57BC6}">
      <dgm:prSet/>
      <dgm:spPr/>
      <dgm:t>
        <a:bodyPr/>
        <a:lstStyle/>
        <a:p>
          <a:r>
            <a:rPr lang="en-IN" b="1" dirty="0"/>
            <a:t>Goal: </a:t>
          </a:r>
          <a:r>
            <a:rPr lang="en-IN" dirty="0"/>
            <a:t>We want to create a machine learning model that can anticipate train delays with accuracy and lessen the effects they have on stakeholders.</a:t>
          </a:r>
          <a:endParaRPr lang="en-US" dirty="0"/>
        </a:p>
      </dgm:t>
    </dgm:pt>
    <dgm:pt modelId="{AD7C3532-459C-44E8-8ACA-AD6B65254AEB}" type="parTrans" cxnId="{F5B4A965-D5B4-46FF-9433-D57DFE397572}">
      <dgm:prSet/>
      <dgm:spPr/>
      <dgm:t>
        <a:bodyPr/>
        <a:lstStyle/>
        <a:p>
          <a:endParaRPr lang="en-US"/>
        </a:p>
      </dgm:t>
    </dgm:pt>
    <dgm:pt modelId="{F4FA4C5D-79C0-4544-9518-63DDC1014235}" type="sibTrans" cxnId="{F5B4A965-D5B4-46FF-9433-D57DFE39757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94D792E-7AEA-4957-B0A3-CD3F8C76F040}">
      <dgm:prSet/>
      <dgm:spPr/>
      <dgm:t>
        <a:bodyPr/>
        <a:lstStyle/>
        <a:p>
          <a:r>
            <a:rPr lang="en-US" b="1" dirty="0"/>
            <a:t>Objectives: </a:t>
          </a:r>
          <a:r>
            <a:rPr lang="en-US" dirty="0"/>
            <a:t>In this presentation, we will delve into the methodologies, results, and implications of our ML project on predicting train delays.</a:t>
          </a:r>
        </a:p>
      </dgm:t>
    </dgm:pt>
    <dgm:pt modelId="{8CBBC334-7791-4527-A86E-8A0694EEAB36}" type="parTrans" cxnId="{A1905A32-CF19-4807-BB86-6F34FC631D32}">
      <dgm:prSet/>
      <dgm:spPr/>
      <dgm:t>
        <a:bodyPr/>
        <a:lstStyle/>
        <a:p>
          <a:endParaRPr lang="en-US"/>
        </a:p>
      </dgm:t>
    </dgm:pt>
    <dgm:pt modelId="{D7EEA736-795A-4970-8158-92D301203201}" type="sibTrans" cxnId="{A1905A32-CF19-4807-BB86-6F34FC631D3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7006BAB8-F3CB-BB43-AA28-B8CA5CFC8A8A}" type="pres">
      <dgm:prSet presAssocID="{7FB85922-C7FF-419D-99C3-6A77B25306A4}" presName="Name0" presStyleCnt="0">
        <dgm:presLayoutVars>
          <dgm:animLvl val="lvl"/>
          <dgm:resizeHandles val="exact"/>
        </dgm:presLayoutVars>
      </dgm:prSet>
      <dgm:spPr/>
    </dgm:pt>
    <dgm:pt modelId="{42A38045-FAEE-C445-9A58-E69E6A6B843C}" type="pres">
      <dgm:prSet presAssocID="{9E47D384-678E-4B76-8D4B-D260BDDFDCA9}" presName="compositeNode" presStyleCnt="0">
        <dgm:presLayoutVars>
          <dgm:bulletEnabled val="1"/>
        </dgm:presLayoutVars>
      </dgm:prSet>
      <dgm:spPr/>
    </dgm:pt>
    <dgm:pt modelId="{72881EE0-C563-304E-90B6-212734453466}" type="pres">
      <dgm:prSet presAssocID="{9E47D384-678E-4B76-8D4B-D260BDDFDCA9}" presName="bgRect" presStyleLbl="alignNode1" presStyleIdx="0" presStyleCnt="4"/>
      <dgm:spPr/>
    </dgm:pt>
    <dgm:pt modelId="{9690A6AF-5F66-244C-BA2B-4F54206B307E}" type="pres">
      <dgm:prSet presAssocID="{E83AAD3C-6BAB-4EB4-AAA3-456B9303BA2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9885BBB-CC55-F34E-A51F-25FDBBFE1733}" type="pres">
      <dgm:prSet presAssocID="{9E47D384-678E-4B76-8D4B-D260BDDFDCA9}" presName="nodeRect" presStyleLbl="alignNode1" presStyleIdx="0" presStyleCnt="4">
        <dgm:presLayoutVars>
          <dgm:bulletEnabled val="1"/>
        </dgm:presLayoutVars>
      </dgm:prSet>
      <dgm:spPr/>
    </dgm:pt>
    <dgm:pt modelId="{A1210B15-81E7-174D-A8D4-8407D4FC7E6F}" type="pres">
      <dgm:prSet presAssocID="{E83AAD3C-6BAB-4EB4-AAA3-456B9303BA2A}" presName="sibTrans" presStyleCnt="0"/>
      <dgm:spPr/>
    </dgm:pt>
    <dgm:pt modelId="{CE35A095-C92D-CA43-9E5A-BE5F6C9615FE}" type="pres">
      <dgm:prSet presAssocID="{EFA7B1B2-396F-43D3-A53B-461E5E9FC7BC}" presName="compositeNode" presStyleCnt="0">
        <dgm:presLayoutVars>
          <dgm:bulletEnabled val="1"/>
        </dgm:presLayoutVars>
      </dgm:prSet>
      <dgm:spPr/>
    </dgm:pt>
    <dgm:pt modelId="{BCBE1D48-8016-4641-A1F1-0D603898FFD4}" type="pres">
      <dgm:prSet presAssocID="{EFA7B1B2-396F-43D3-A53B-461E5E9FC7BC}" presName="bgRect" presStyleLbl="alignNode1" presStyleIdx="1" presStyleCnt="4"/>
      <dgm:spPr/>
    </dgm:pt>
    <dgm:pt modelId="{0A8C497D-5DCE-BB42-8E06-2F744C6F6C34}" type="pres">
      <dgm:prSet presAssocID="{ACBEDC37-7911-40A3-91FB-C7789F0914F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50A471A-DF35-8240-81CF-8A1FF1321B8A}" type="pres">
      <dgm:prSet presAssocID="{EFA7B1B2-396F-43D3-A53B-461E5E9FC7BC}" presName="nodeRect" presStyleLbl="alignNode1" presStyleIdx="1" presStyleCnt="4">
        <dgm:presLayoutVars>
          <dgm:bulletEnabled val="1"/>
        </dgm:presLayoutVars>
      </dgm:prSet>
      <dgm:spPr/>
    </dgm:pt>
    <dgm:pt modelId="{6AA94EE7-919F-4C4C-8FC3-A972EB578450}" type="pres">
      <dgm:prSet presAssocID="{ACBEDC37-7911-40A3-91FB-C7789F0914F7}" presName="sibTrans" presStyleCnt="0"/>
      <dgm:spPr/>
    </dgm:pt>
    <dgm:pt modelId="{FBE654DA-8B82-404B-892E-E4FD384BF4F3}" type="pres">
      <dgm:prSet presAssocID="{47B17D47-3587-42C1-B2DE-EEE6C5B57BC6}" presName="compositeNode" presStyleCnt="0">
        <dgm:presLayoutVars>
          <dgm:bulletEnabled val="1"/>
        </dgm:presLayoutVars>
      </dgm:prSet>
      <dgm:spPr/>
    </dgm:pt>
    <dgm:pt modelId="{AEC2E468-2706-9242-AC4F-C9020D2FF122}" type="pres">
      <dgm:prSet presAssocID="{47B17D47-3587-42C1-B2DE-EEE6C5B57BC6}" presName="bgRect" presStyleLbl="alignNode1" presStyleIdx="2" presStyleCnt="4"/>
      <dgm:spPr/>
    </dgm:pt>
    <dgm:pt modelId="{B700AB89-FA7D-F04F-97B2-E24212CC8F86}" type="pres">
      <dgm:prSet presAssocID="{F4FA4C5D-79C0-4544-9518-63DDC101423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B2885F3-A817-4044-890B-A83605B715D6}" type="pres">
      <dgm:prSet presAssocID="{47B17D47-3587-42C1-B2DE-EEE6C5B57BC6}" presName="nodeRect" presStyleLbl="alignNode1" presStyleIdx="2" presStyleCnt="4">
        <dgm:presLayoutVars>
          <dgm:bulletEnabled val="1"/>
        </dgm:presLayoutVars>
      </dgm:prSet>
      <dgm:spPr/>
    </dgm:pt>
    <dgm:pt modelId="{636AC8D4-884A-6042-813F-BFDB78AD0298}" type="pres">
      <dgm:prSet presAssocID="{F4FA4C5D-79C0-4544-9518-63DDC1014235}" presName="sibTrans" presStyleCnt="0"/>
      <dgm:spPr/>
    </dgm:pt>
    <dgm:pt modelId="{DE34C787-A396-6C4C-A7B0-0BF03D6EF86B}" type="pres">
      <dgm:prSet presAssocID="{994D792E-7AEA-4957-B0A3-CD3F8C76F040}" presName="compositeNode" presStyleCnt="0">
        <dgm:presLayoutVars>
          <dgm:bulletEnabled val="1"/>
        </dgm:presLayoutVars>
      </dgm:prSet>
      <dgm:spPr/>
    </dgm:pt>
    <dgm:pt modelId="{7327DA99-5EFA-994C-AE7F-7642D9811F58}" type="pres">
      <dgm:prSet presAssocID="{994D792E-7AEA-4957-B0A3-CD3F8C76F040}" presName="bgRect" presStyleLbl="alignNode1" presStyleIdx="3" presStyleCnt="4"/>
      <dgm:spPr/>
    </dgm:pt>
    <dgm:pt modelId="{DA8043CE-76EB-2B4D-AF3D-D05D62729F88}" type="pres">
      <dgm:prSet presAssocID="{D7EEA736-795A-4970-8158-92D30120320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C5EBEE1-0839-8F4D-B91B-8C84DA4DEF74}" type="pres">
      <dgm:prSet presAssocID="{994D792E-7AEA-4957-B0A3-CD3F8C76F04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F331418-A7BA-CC4B-B28C-916974E72842}" type="presOf" srcId="{47B17D47-3587-42C1-B2DE-EEE6C5B57BC6}" destId="{5B2885F3-A817-4044-890B-A83605B715D6}" srcOrd="1" destOrd="0" presId="urn:microsoft.com/office/officeart/2016/7/layout/LinearBlockProcessNumbered"/>
    <dgm:cxn modelId="{A1905A32-CF19-4807-BB86-6F34FC631D32}" srcId="{7FB85922-C7FF-419D-99C3-6A77B25306A4}" destId="{994D792E-7AEA-4957-B0A3-CD3F8C76F040}" srcOrd="3" destOrd="0" parTransId="{8CBBC334-7791-4527-A86E-8A0694EEAB36}" sibTransId="{D7EEA736-795A-4970-8158-92D301203201}"/>
    <dgm:cxn modelId="{0F409A3E-44BB-4DF5-BE8A-AC1C83D2BF07}" srcId="{7FB85922-C7FF-419D-99C3-6A77B25306A4}" destId="{EFA7B1B2-396F-43D3-A53B-461E5E9FC7BC}" srcOrd="1" destOrd="0" parTransId="{76057D9E-431B-44D2-B348-DBC5A12014F0}" sibTransId="{ACBEDC37-7911-40A3-91FB-C7789F0914F7}"/>
    <dgm:cxn modelId="{1AB82648-0BBD-D04A-8E59-99103DC26A31}" type="presOf" srcId="{EFA7B1B2-396F-43D3-A53B-461E5E9FC7BC}" destId="{BCBE1D48-8016-4641-A1F1-0D603898FFD4}" srcOrd="0" destOrd="0" presId="urn:microsoft.com/office/officeart/2016/7/layout/LinearBlockProcessNumbered"/>
    <dgm:cxn modelId="{508E7462-B5D9-804C-BA5F-9B4B725934EA}" type="presOf" srcId="{994D792E-7AEA-4957-B0A3-CD3F8C76F040}" destId="{9C5EBEE1-0839-8F4D-B91B-8C84DA4DEF74}" srcOrd="1" destOrd="0" presId="urn:microsoft.com/office/officeart/2016/7/layout/LinearBlockProcessNumbered"/>
    <dgm:cxn modelId="{FD5C6664-446B-7849-A029-108E0104935C}" type="presOf" srcId="{47B17D47-3587-42C1-B2DE-EEE6C5B57BC6}" destId="{AEC2E468-2706-9242-AC4F-C9020D2FF122}" srcOrd="0" destOrd="0" presId="urn:microsoft.com/office/officeart/2016/7/layout/LinearBlockProcessNumbered"/>
    <dgm:cxn modelId="{F5B4A965-D5B4-46FF-9433-D57DFE397572}" srcId="{7FB85922-C7FF-419D-99C3-6A77B25306A4}" destId="{47B17D47-3587-42C1-B2DE-EEE6C5B57BC6}" srcOrd="2" destOrd="0" parTransId="{AD7C3532-459C-44E8-8ACA-AD6B65254AEB}" sibTransId="{F4FA4C5D-79C0-4544-9518-63DDC1014235}"/>
    <dgm:cxn modelId="{EFDE606F-EB31-CA43-B3AC-A4259175DFA2}" type="presOf" srcId="{ACBEDC37-7911-40A3-91FB-C7789F0914F7}" destId="{0A8C497D-5DCE-BB42-8E06-2F744C6F6C34}" srcOrd="0" destOrd="0" presId="urn:microsoft.com/office/officeart/2016/7/layout/LinearBlockProcessNumbered"/>
    <dgm:cxn modelId="{D170EA7B-282C-1C41-92D0-465A85E3E1FC}" type="presOf" srcId="{9E47D384-678E-4B76-8D4B-D260BDDFDCA9}" destId="{19885BBB-CC55-F34E-A51F-25FDBBFE1733}" srcOrd="1" destOrd="0" presId="urn:microsoft.com/office/officeart/2016/7/layout/LinearBlockProcessNumbered"/>
    <dgm:cxn modelId="{934DD88B-E9BA-4B31-A381-D8BAD5978D95}" srcId="{7FB85922-C7FF-419D-99C3-6A77B25306A4}" destId="{9E47D384-678E-4B76-8D4B-D260BDDFDCA9}" srcOrd="0" destOrd="0" parTransId="{4763AF98-1D9E-4697-BDFE-62B4A216DCC4}" sibTransId="{E83AAD3C-6BAB-4EB4-AAA3-456B9303BA2A}"/>
    <dgm:cxn modelId="{8C5E95A2-4E66-1D4C-B438-24D2E14F93CA}" type="presOf" srcId="{F4FA4C5D-79C0-4544-9518-63DDC1014235}" destId="{B700AB89-FA7D-F04F-97B2-E24212CC8F86}" srcOrd="0" destOrd="0" presId="urn:microsoft.com/office/officeart/2016/7/layout/LinearBlockProcessNumbered"/>
    <dgm:cxn modelId="{ED4485B2-FACD-524E-BCA8-6D8CA403ADBB}" type="presOf" srcId="{9E47D384-678E-4B76-8D4B-D260BDDFDCA9}" destId="{72881EE0-C563-304E-90B6-212734453466}" srcOrd="0" destOrd="0" presId="urn:microsoft.com/office/officeart/2016/7/layout/LinearBlockProcessNumbered"/>
    <dgm:cxn modelId="{0995B1C0-156B-8348-99DA-300B5B9258E2}" type="presOf" srcId="{E83AAD3C-6BAB-4EB4-AAA3-456B9303BA2A}" destId="{9690A6AF-5F66-244C-BA2B-4F54206B307E}" srcOrd="0" destOrd="0" presId="urn:microsoft.com/office/officeart/2016/7/layout/LinearBlockProcessNumbered"/>
    <dgm:cxn modelId="{76669FCB-E5DA-A448-9CA5-7F75AF204160}" type="presOf" srcId="{994D792E-7AEA-4957-B0A3-CD3F8C76F040}" destId="{7327DA99-5EFA-994C-AE7F-7642D9811F58}" srcOrd="0" destOrd="0" presId="urn:microsoft.com/office/officeart/2016/7/layout/LinearBlockProcessNumbered"/>
    <dgm:cxn modelId="{743A33DC-DF17-5B45-A2C6-DFEB859E74E8}" type="presOf" srcId="{D7EEA736-795A-4970-8158-92D301203201}" destId="{DA8043CE-76EB-2B4D-AF3D-D05D62729F88}" srcOrd="0" destOrd="0" presId="urn:microsoft.com/office/officeart/2016/7/layout/LinearBlockProcessNumbered"/>
    <dgm:cxn modelId="{04B509EC-1DF8-C34D-8F9A-D294002434C7}" type="presOf" srcId="{EFA7B1B2-396F-43D3-A53B-461E5E9FC7BC}" destId="{650A471A-DF35-8240-81CF-8A1FF1321B8A}" srcOrd="1" destOrd="0" presId="urn:microsoft.com/office/officeart/2016/7/layout/LinearBlockProcessNumbered"/>
    <dgm:cxn modelId="{D72C5DEC-5E7A-734B-B616-3206CDA02FFA}" type="presOf" srcId="{7FB85922-C7FF-419D-99C3-6A77B25306A4}" destId="{7006BAB8-F3CB-BB43-AA28-B8CA5CFC8A8A}" srcOrd="0" destOrd="0" presId="urn:microsoft.com/office/officeart/2016/7/layout/LinearBlockProcessNumbered"/>
    <dgm:cxn modelId="{6F944C7B-7738-B441-9684-3FDAD73E2499}" type="presParOf" srcId="{7006BAB8-F3CB-BB43-AA28-B8CA5CFC8A8A}" destId="{42A38045-FAEE-C445-9A58-E69E6A6B843C}" srcOrd="0" destOrd="0" presId="urn:microsoft.com/office/officeart/2016/7/layout/LinearBlockProcessNumbered"/>
    <dgm:cxn modelId="{39CD19D8-C0EC-764E-91D1-FA949B23A1D5}" type="presParOf" srcId="{42A38045-FAEE-C445-9A58-E69E6A6B843C}" destId="{72881EE0-C563-304E-90B6-212734453466}" srcOrd="0" destOrd="0" presId="urn:microsoft.com/office/officeart/2016/7/layout/LinearBlockProcessNumbered"/>
    <dgm:cxn modelId="{7BF5AEE0-795B-E54A-9C89-42F859535219}" type="presParOf" srcId="{42A38045-FAEE-C445-9A58-E69E6A6B843C}" destId="{9690A6AF-5F66-244C-BA2B-4F54206B307E}" srcOrd="1" destOrd="0" presId="urn:microsoft.com/office/officeart/2016/7/layout/LinearBlockProcessNumbered"/>
    <dgm:cxn modelId="{C2EDE525-0F96-724D-A9A3-31561241077B}" type="presParOf" srcId="{42A38045-FAEE-C445-9A58-E69E6A6B843C}" destId="{19885BBB-CC55-F34E-A51F-25FDBBFE1733}" srcOrd="2" destOrd="0" presId="urn:microsoft.com/office/officeart/2016/7/layout/LinearBlockProcessNumbered"/>
    <dgm:cxn modelId="{61260A4F-05ED-8E44-BE64-21AB67725B4D}" type="presParOf" srcId="{7006BAB8-F3CB-BB43-AA28-B8CA5CFC8A8A}" destId="{A1210B15-81E7-174D-A8D4-8407D4FC7E6F}" srcOrd="1" destOrd="0" presId="urn:microsoft.com/office/officeart/2016/7/layout/LinearBlockProcessNumbered"/>
    <dgm:cxn modelId="{8CE5077D-862E-9142-8251-D5F6ED5163F7}" type="presParOf" srcId="{7006BAB8-F3CB-BB43-AA28-B8CA5CFC8A8A}" destId="{CE35A095-C92D-CA43-9E5A-BE5F6C9615FE}" srcOrd="2" destOrd="0" presId="urn:microsoft.com/office/officeart/2016/7/layout/LinearBlockProcessNumbered"/>
    <dgm:cxn modelId="{CFCF9E93-3541-1848-9F11-174BAFC1CB49}" type="presParOf" srcId="{CE35A095-C92D-CA43-9E5A-BE5F6C9615FE}" destId="{BCBE1D48-8016-4641-A1F1-0D603898FFD4}" srcOrd="0" destOrd="0" presId="urn:microsoft.com/office/officeart/2016/7/layout/LinearBlockProcessNumbered"/>
    <dgm:cxn modelId="{A3C5E7CD-4FE0-0A4E-9DF7-289CEA515ADF}" type="presParOf" srcId="{CE35A095-C92D-CA43-9E5A-BE5F6C9615FE}" destId="{0A8C497D-5DCE-BB42-8E06-2F744C6F6C34}" srcOrd="1" destOrd="0" presId="urn:microsoft.com/office/officeart/2016/7/layout/LinearBlockProcessNumbered"/>
    <dgm:cxn modelId="{B6008744-7AD0-944C-8190-9C1F3965DD9C}" type="presParOf" srcId="{CE35A095-C92D-CA43-9E5A-BE5F6C9615FE}" destId="{650A471A-DF35-8240-81CF-8A1FF1321B8A}" srcOrd="2" destOrd="0" presId="urn:microsoft.com/office/officeart/2016/7/layout/LinearBlockProcessNumbered"/>
    <dgm:cxn modelId="{2A2EAF10-1527-BD49-89A0-4ECE89C3B052}" type="presParOf" srcId="{7006BAB8-F3CB-BB43-AA28-B8CA5CFC8A8A}" destId="{6AA94EE7-919F-4C4C-8FC3-A972EB578450}" srcOrd="3" destOrd="0" presId="urn:microsoft.com/office/officeart/2016/7/layout/LinearBlockProcessNumbered"/>
    <dgm:cxn modelId="{57AEB460-F325-7347-8A23-FE32602203ED}" type="presParOf" srcId="{7006BAB8-F3CB-BB43-AA28-B8CA5CFC8A8A}" destId="{FBE654DA-8B82-404B-892E-E4FD384BF4F3}" srcOrd="4" destOrd="0" presId="urn:microsoft.com/office/officeart/2016/7/layout/LinearBlockProcessNumbered"/>
    <dgm:cxn modelId="{9389A41E-4337-2347-8418-3BFFD8E360AF}" type="presParOf" srcId="{FBE654DA-8B82-404B-892E-E4FD384BF4F3}" destId="{AEC2E468-2706-9242-AC4F-C9020D2FF122}" srcOrd="0" destOrd="0" presId="urn:microsoft.com/office/officeart/2016/7/layout/LinearBlockProcessNumbered"/>
    <dgm:cxn modelId="{90625462-9AE6-074A-B54B-B1D2FA7DCF14}" type="presParOf" srcId="{FBE654DA-8B82-404B-892E-E4FD384BF4F3}" destId="{B700AB89-FA7D-F04F-97B2-E24212CC8F86}" srcOrd="1" destOrd="0" presId="urn:microsoft.com/office/officeart/2016/7/layout/LinearBlockProcessNumbered"/>
    <dgm:cxn modelId="{9627F53A-B5B2-1C42-8715-07B525F52647}" type="presParOf" srcId="{FBE654DA-8B82-404B-892E-E4FD384BF4F3}" destId="{5B2885F3-A817-4044-890B-A83605B715D6}" srcOrd="2" destOrd="0" presId="urn:microsoft.com/office/officeart/2016/7/layout/LinearBlockProcessNumbered"/>
    <dgm:cxn modelId="{DB079897-4344-8046-BFAA-6DA81F412831}" type="presParOf" srcId="{7006BAB8-F3CB-BB43-AA28-B8CA5CFC8A8A}" destId="{636AC8D4-884A-6042-813F-BFDB78AD0298}" srcOrd="5" destOrd="0" presId="urn:microsoft.com/office/officeart/2016/7/layout/LinearBlockProcessNumbered"/>
    <dgm:cxn modelId="{A2AFC31D-DF2D-0144-8E91-8975B3AC6863}" type="presParOf" srcId="{7006BAB8-F3CB-BB43-AA28-B8CA5CFC8A8A}" destId="{DE34C787-A396-6C4C-A7B0-0BF03D6EF86B}" srcOrd="6" destOrd="0" presId="urn:microsoft.com/office/officeart/2016/7/layout/LinearBlockProcessNumbered"/>
    <dgm:cxn modelId="{301492D4-DC9D-734B-91C1-17CFA0D44F0F}" type="presParOf" srcId="{DE34C787-A396-6C4C-A7B0-0BF03D6EF86B}" destId="{7327DA99-5EFA-994C-AE7F-7642D9811F58}" srcOrd="0" destOrd="0" presId="urn:microsoft.com/office/officeart/2016/7/layout/LinearBlockProcessNumbered"/>
    <dgm:cxn modelId="{0DF35C0C-8166-8F46-9C19-871E9D8FE67F}" type="presParOf" srcId="{DE34C787-A396-6C4C-A7B0-0BF03D6EF86B}" destId="{DA8043CE-76EB-2B4D-AF3D-D05D62729F88}" srcOrd="1" destOrd="0" presId="urn:microsoft.com/office/officeart/2016/7/layout/LinearBlockProcessNumbered"/>
    <dgm:cxn modelId="{9BDC57B7-7576-B343-85C6-1DDC16B2259E}" type="presParOf" srcId="{DE34C787-A396-6C4C-A7B0-0BF03D6EF86B}" destId="{9C5EBEE1-0839-8F4D-B91B-8C84DA4DEF7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F07E9-5B5C-49B6-B1F1-DBC374039C7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2C047E-94ED-4488-9053-DBDFF0361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Binary Classification Objective: </a:t>
          </a:r>
          <a:r>
            <a:rPr lang="en-IN" b="0" i="0" dirty="0"/>
            <a:t>Develop a model that predicts whether a train will be delayed(1) or not delayed(0).</a:t>
          </a:r>
          <a:endParaRPr lang="en-US" dirty="0"/>
        </a:p>
      </dgm:t>
    </dgm:pt>
    <dgm:pt modelId="{3B0B8F1E-BAB5-4AE4-9F8E-256D50C7FB63}" type="parTrans" cxnId="{432223FF-8EF6-469E-BF95-02DD2515DDDA}">
      <dgm:prSet/>
      <dgm:spPr/>
      <dgm:t>
        <a:bodyPr/>
        <a:lstStyle/>
        <a:p>
          <a:endParaRPr lang="en-US"/>
        </a:p>
      </dgm:t>
    </dgm:pt>
    <dgm:pt modelId="{8EDFF7FA-7AEC-42BA-98F9-DFC6C407B7A2}" type="sibTrans" cxnId="{432223FF-8EF6-469E-BF95-02DD2515DD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A1B2EE-39E2-4D4D-8600-8A28134614B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Data: Leverage historical data of train departures for 2 days from the public API - </a:t>
          </a:r>
          <a:r>
            <a:rPr lang="en-IN">
              <a:hlinkClick xmlns:r="http://schemas.openxmlformats.org/officeDocument/2006/relationships" r:id="rId1"/>
            </a:rPr>
            <a:t>https://api.trafikinfo.trafikverket.se/</a:t>
          </a:r>
          <a:endParaRPr lang="en-US"/>
        </a:p>
      </dgm:t>
    </dgm:pt>
    <dgm:pt modelId="{0E722718-F16C-48AB-B006-F69F9DA619F6}" type="parTrans" cxnId="{EE66CBED-B11C-46D5-9AF4-312C94FB62C3}">
      <dgm:prSet/>
      <dgm:spPr/>
      <dgm:t>
        <a:bodyPr/>
        <a:lstStyle/>
        <a:p>
          <a:endParaRPr lang="en-US"/>
        </a:p>
      </dgm:t>
    </dgm:pt>
    <dgm:pt modelId="{A477F4B4-EF5D-4FDF-8DA6-C636F34CB932}" type="sibTrans" cxnId="{EE66CBED-B11C-46D5-9AF4-312C94FB62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504F8D-0269-4407-A0DD-D3AF17A8525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Impact: Timely communication and improved passenger experience.</a:t>
          </a:r>
          <a:endParaRPr lang="en-US"/>
        </a:p>
      </dgm:t>
    </dgm:pt>
    <dgm:pt modelId="{B61A842D-86D2-4D42-AD8F-E493D2647C3F}" type="parTrans" cxnId="{CCBB80C9-DA7C-4421-9626-4198EA9E5071}">
      <dgm:prSet/>
      <dgm:spPr/>
      <dgm:t>
        <a:bodyPr/>
        <a:lstStyle/>
        <a:p>
          <a:endParaRPr lang="en-US"/>
        </a:p>
      </dgm:t>
    </dgm:pt>
    <dgm:pt modelId="{1FB440D4-1267-4F13-BD60-B45D2982B949}" type="sibTrans" cxnId="{CCBB80C9-DA7C-4421-9626-4198EA9E50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E731F5-6FD0-4AD4-B867-C92A1FA7EE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Innovation: </a:t>
          </a:r>
          <a:r>
            <a:rPr lang="en-IN" b="0" i="0"/>
            <a:t>Contribute to the advancement of transport technology by leveraging machine learning and real-time data analytics to address real-world challenges in train scheduling and operations.</a:t>
          </a:r>
          <a:endParaRPr lang="en-US"/>
        </a:p>
      </dgm:t>
    </dgm:pt>
    <dgm:pt modelId="{1B1D3B67-61CA-4C6A-9AE0-6D235AB2B5AC}" type="parTrans" cxnId="{7737B117-71CD-4B39-8B7C-25FE3A900E7C}">
      <dgm:prSet/>
      <dgm:spPr/>
      <dgm:t>
        <a:bodyPr/>
        <a:lstStyle/>
        <a:p>
          <a:endParaRPr lang="en-US"/>
        </a:p>
      </dgm:t>
    </dgm:pt>
    <dgm:pt modelId="{117A0813-8971-4477-A18D-031658078499}" type="sibTrans" cxnId="{7737B117-71CD-4B39-8B7C-25FE3A900E7C}">
      <dgm:prSet/>
      <dgm:spPr/>
      <dgm:t>
        <a:bodyPr/>
        <a:lstStyle/>
        <a:p>
          <a:endParaRPr lang="en-US"/>
        </a:p>
      </dgm:t>
    </dgm:pt>
    <dgm:pt modelId="{B8CD00E7-1627-410A-B5C9-85F3385F9CBB}" type="pres">
      <dgm:prSet presAssocID="{54BF07E9-5B5C-49B6-B1F1-DBC374039C73}" presName="root" presStyleCnt="0">
        <dgm:presLayoutVars>
          <dgm:dir/>
          <dgm:resizeHandles val="exact"/>
        </dgm:presLayoutVars>
      </dgm:prSet>
      <dgm:spPr/>
    </dgm:pt>
    <dgm:pt modelId="{B2092592-54B2-4EBA-9221-C0D8E04AACF2}" type="pres">
      <dgm:prSet presAssocID="{54BF07E9-5B5C-49B6-B1F1-DBC374039C73}" presName="container" presStyleCnt="0">
        <dgm:presLayoutVars>
          <dgm:dir/>
          <dgm:resizeHandles val="exact"/>
        </dgm:presLayoutVars>
      </dgm:prSet>
      <dgm:spPr/>
    </dgm:pt>
    <dgm:pt modelId="{C24928B1-5B62-4FB8-A0C8-C0AEED14087A}" type="pres">
      <dgm:prSet presAssocID="{622C047E-94ED-4488-9053-DBDFF03615AC}" presName="compNode" presStyleCnt="0"/>
      <dgm:spPr/>
    </dgm:pt>
    <dgm:pt modelId="{66644187-D922-4968-9888-BA97249AB9E3}" type="pres">
      <dgm:prSet presAssocID="{622C047E-94ED-4488-9053-DBDFF03615AC}" presName="iconBgRect" presStyleLbl="bgShp" presStyleIdx="0" presStyleCnt="4"/>
      <dgm:spPr/>
    </dgm:pt>
    <dgm:pt modelId="{AC231FC8-C988-4D54-8877-3E4A021843A1}" type="pres">
      <dgm:prSet presAssocID="{622C047E-94ED-4488-9053-DBDFF03615AC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40AEFC8-4142-4E9A-A5FF-E65DFC598FBA}" type="pres">
      <dgm:prSet presAssocID="{622C047E-94ED-4488-9053-DBDFF03615AC}" presName="spaceRect" presStyleCnt="0"/>
      <dgm:spPr/>
    </dgm:pt>
    <dgm:pt modelId="{B2A7D65D-8B0A-4A77-9441-012488AD3DD7}" type="pres">
      <dgm:prSet presAssocID="{622C047E-94ED-4488-9053-DBDFF03615AC}" presName="textRect" presStyleLbl="revTx" presStyleIdx="0" presStyleCnt="4">
        <dgm:presLayoutVars>
          <dgm:chMax val="1"/>
          <dgm:chPref val="1"/>
        </dgm:presLayoutVars>
      </dgm:prSet>
      <dgm:spPr/>
    </dgm:pt>
    <dgm:pt modelId="{01FAD582-3F40-42E8-AD8C-B87E26F01505}" type="pres">
      <dgm:prSet presAssocID="{8EDFF7FA-7AEC-42BA-98F9-DFC6C407B7A2}" presName="sibTrans" presStyleLbl="sibTrans2D1" presStyleIdx="0" presStyleCnt="0"/>
      <dgm:spPr/>
    </dgm:pt>
    <dgm:pt modelId="{873F31EE-0B89-42D1-89F4-09585AF2CCD2}" type="pres">
      <dgm:prSet presAssocID="{FFA1B2EE-39E2-4D4D-8600-8A28134614BB}" presName="compNode" presStyleCnt="0"/>
      <dgm:spPr/>
    </dgm:pt>
    <dgm:pt modelId="{DFF183D4-1D4B-48AF-96BE-952372D6A5BF}" type="pres">
      <dgm:prSet presAssocID="{FFA1B2EE-39E2-4D4D-8600-8A28134614BB}" presName="iconBgRect" presStyleLbl="bgShp" presStyleIdx="1" presStyleCnt="4"/>
      <dgm:spPr/>
    </dgm:pt>
    <dgm:pt modelId="{B73D3130-8063-450F-B496-E722D7E8D742}" type="pres">
      <dgm:prSet presAssocID="{FFA1B2EE-39E2-4D4D-8600-8A28134614BB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6DDC63-2289-4032-B47E-19AE3D88200E}" type="pres">
      <dgm:prSet presAssocID="{FFA1B2EE-39E2-4D4D-8600-8A28134614BB}" presName="spaceRect" presStyleCnt="0"/>
      <dgm:spPr/>
    </dgm:pt>
    <dgm:pt modelId="{26DCBA13-66F3-4E37-BC62-071B74297878}" type="pres">
      <dgm:prSet presAssocID="{FFA1B2EE-39E2-4D4D-8600-8A28134614BB}" presName="textRect" presStyleLbl="revTx" presStyleIdx="1" presStyleCnt="4">
        <dgm:presLayoutVars>
          <dgm:chMax val="1"/>
          <dgm:chPref val="1"/>
        </dgm:presLayoutVars>
      </dgm:prSet>
      <dgm:spPr/>
    </dgm:pt>
    <dgm:pt modelId="{B3D41209-3E68-4D59-8DB0-1A4EFF451F0B}" type="pres">
      <dgm:prSet presAssocID="{A477F4B4-EF5D-4FDF-8DA6-C636F34CB932}" presName="sibTrans" presStyleLbl="sibTrans2D1" presStyleIdx="0" presStyleCnt="0"/>
      <dgm:spPr/>
    </dgm:pt>
    <dgm:pt modelId="{CECE0AB4-12AA-4082-A417-59677F7F5100}" type="pres">
      <dgm:prSet presAssocID="{AA504F8D-0269-4407-A0DD-D3AF17A85254}" presName="compNode" presStyleCnt="0"/>
      <dgm:spPr/>
    </dgm:pt>
    <dgm:pt modelId="{9A01099F-166C-4726-8FAE-45F057C139AE}" type="pres">
      <dgm:prSet presAssocID="{AA504F8D-0269-4407-A0DD-D3AF17A85254}" presName="iconBgRect" presStyleLbl="bgShp" presStyleIdx="2" presStyleCnt="4"/>
      <dgm:spPr/>
    </dgm:pt>
    <dgm:pt modelId="{186530A6-11CD-4FA2-BD79-42B8041373DC}" type="pres">
      <dgm:prSet presAssocID="{AA504F8D-0269-4407-A0DD-D3AF17A8525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5C20B51-BBFF-4AA5-BE4B-2E9BF6BE1E55}" type="pres">
      <dgm:prSet presAssocID="{AA504F8D-0269-4407-A0DD-D3AF17A85254}" presName="spaceRect" presStyleCnt="0"/>
      <dgm:spPr/>
    </dgm:pt>
    <dgm:pt modelId="{3053DB78-E905-45AE-9A4C-C1346F0C3A15}" type="pres">
      <dgm:prSet presAssocID="{AA504F8D-0269-4407-A0DD-D3AF17A85254}" presName="textRect" presStyleLbl="revTx" presStyleIdx="2" presStyleCnt="4">
        <dgm:presLayoutVars>
          <dgm:chMax val="1"/>
          <dgm:chPref val="1"/>
        </dgm:presLayoutVars>
      </dgm:prSet>
      <dgm:spPr/>
    </dgm:pt>
    <dgm:pt modelId="{D64DC9A5-FE6A-4E57-907A-5ADFD477AE97}" type="pres">
      <dgm:prSet presAssocID="{1FB440D4-1267-4F13-BD60-B45D2982B949}" presName="sibTrans" presStyleLbl="sibTrans2D1" presStyleIdx="0" presStyleCnt="0"/>
      <dgm:spPr/>
    </dgm:pt>
    <dgm:pt modelId="{30647718-FC2B-49FF-A8DA-5BB9B228629B}" type="pres">
      <dgm:prSet presAssocID="{F1E731F5-6FD0-4AD4-B867-C92A1FA7EEC3}" presName="compNode" presStyleCnt="0"/>
      <dgm:spPr/>
    </dgm:pt>
    <dgm:pt modelId="{8AA142F0-F338-45BD-A09A-E341C2393BFB}" type="pres">
      <dgm:prSet presAssocID="{F1E731F5-6FD0-4AD4-B867-C92A1FA7EEC3}" presName="iconBgRect" presStyleLbl="bgShp" presStyleIdx="3" presStyleCnt="4"/>
      <dgm:spPr/>
    </dgm:pt>
    <dgm:pt modelId="{8FC2CA42-D1FD-4D26-A8A3-12ABAABC9FBF}" type="pres">
      <dgm:prSet presAssocID="{F1E731F5-6FD0-4AD4-B867-C92A1FA7EEC3}" presName="iconRect" presStyleLbl="node1" presStyleIdx="3" presStyleCnt="4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BC8BD804-DC41-474B-A4B5-979B72AAA387}" type="pres">
      <dgm:prSet presAssocID="{F1E731F5-6FD0-4AD4-B867-C92A1FA7EEC3}" presName="spaceRect" presStyleCnt="0"/>
      <dgm:spPr/>
    </dgm:pt>
    <dgm:pt modelId="{905827DA-D1C3-4870-846B-AA8F0D2B2870}" type="pres">
      <dgm:prSet presAssocID="{F1E731F5-6FD0-4AD4-B867-C92A1FA7EE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37B117-71CD-4B39-8B7C-25FE3A900E7C}" srcId="{54BF07E9-5B5C-49B6-B1F1-DBC374039C73}" destId="{F1E731F5-6FD0-4AD4-B867-C92A1FA7EEC3}" srcOrd="3" destOrd="0" parTransId="{1B1D3B67-61CA-4C6A-9AE0-6D235AB2B5AC}" sibTransId="{117A0813-8971-4477-A18D-031658078499}"/>
    <dgm:cxn modelId="{3134251A-D7DE-084D-8BD3-41F468F0B37E}" type="presOf" srcId="{F1E731F5-6FD0-4AD4-B867-C92A1FA7EEC3}" destId="{905827DA-D1C3-4870-846B-AA8F0D2B2870}" srcOrd="0" destOrd="0" presId="urn:microsoft.com/office/officeart/2018/2/layout/IconCircleList"/>
    <dgm:cxn modelId="{FD5BF11E-1DB9-8045-8511-879716422AC1}" type="presOf" srcId="{622C047E-94ED-4488-9053-DBDFF03615AC}" destId="{B2A7D65D-8B0A-4A77-9441-012488AD3DD7}" srcOrd="0" destOrd="0" presId="urn:microsoft.com/office/officeart/2018/2/layout/IconCircleList"/>
    <dgm:cxn modelId="{78917733-04CC-CD46-A418-D83ACC6424EF}" type="presOf" srcId="{54BF07E9-5B5C-49B6-B1F1-DBC374039C73}" destId="{B8CD00E7-1627-410A-B5C9-85F3385F9CBB}" srcOrd="0" destOrd="0" presId="urn:microsoft.com/office/officeart/2018/2/layout/IconCircleList"/>
    <dgm:cxn modelId="{D67E157C-1283-4E46-8E3B-61A3A5278C8D}" type="presOf" srcId="{8EDFF7FA-7AEC-42BA-98F9-DFC6C407B7A2}" destId="{01FAD582-3F40-42E8-AD8C-B87E26F01505}" srcOrd="0" destOrd="0" presId="urn:microsoft.com/office/officeart/2018/2/layout/IconCircleList"/>
    <dgm:cxn modelId="{BB7257AA-8B0F-274C-8CA8-A64319DC1CEE}" type="presOf" srcId="{AA504F8D-0269-4407-A0DD-D3AF17A85254}" destId="{3053DB78-E905-45AE-9A4C-C1346F0C3A15}" srcOrd="0" destOrd="0" presId="urn:microsoft.com/office/officeart/2018/2/layout/IconCircleList"/>
    <dgm:cxn modelId="{CF2B3EAC-A8FA-CD4D-9A3C-B0DDC2E1EB86}" type="presOf" srcId="{FFA1B2EE-39E2-4D4D-8600-8A28134614BB}" destId="{26DCBA13-66F3-4E37-BC62-071B74297878}" srcOrd="0" destOrd="0" presId="urn:microsoft.com/office/officeart/2018/2/layout/IconCircleList"/>
    <dgm:cxn modelId="{2AFD35BE-252B-3242-BD01-9E559CF781BA}" type="presOf" srcId="{1FB440D4-1267-4F13-BD60-B45D2982B949}" destId="{D64DC9A5-FE6A-4E57-907A-5ADFD477AE97}" srcOrd="0" destOrd="0" presId="urn:microsoft.com/office/officeart/2018/2/layout/IconCircleList"/>
    <dgm:cxn modelId="{CCBB80C9-DA7C-4421-9626-4198EA9E5071}" srcId="{54BF07E9-5B5C-49B6-B1F1-DBC374039C73}" destId="{AA504F8D-0269-4407-A0DD-D3AF17A85254}" srcOrd="2" destOrd="0" parTransId="{B61A842D-86D2-4D42-AD8F-E493D2647C3F}" sibTransId="{1FB440D4-1267-4F13-BD60-B45D2982B949}"/>
    <dgm:cxn modelId="{EE66CBED-B11C-46D5-9AF4-312C94FB62C3}" srcId="{54BF07E9-5B5C-49B6-B1F1-DBC374039C73}" destId="{FFA1B2EE-39E2-4D4D-8600-8A28134614BB}" srcOrd="1" destOrd="0" parTransId="{0E722718-F16C-48AB-B006-F69F9DA619F6}" sibTransId="{A477F4B4-EF5D-4FDF-8DA6-C636F34CB932}"/>
    <dgm:cxn modelId="{FBF210FB-F47F-DB43-86AE-E885E5E61CD9}" type="presOf" srcId="{A477F4B4-EF5D-4FDF-8DA6-C636F34CB932}" destId="{B3D41209-3E68-4D59-8DB0-1A4EFF451F0B}" srcOrd="0" destOrd="0" presId="urn:microsoft.com/office/officeart/2018/2/layout/IconCircleList"/>
    <dgm:cxn modelId="{432223FF-8EF6-469E-BF95-02DD2515DDDA}" srcId="{54BF07E9-5B5C-49B6-B1F1-DBC374039C73}" destId="{622C047E-94ED-4488-9053-DBDFF03615AC}" srcOrd="0" destOrd="0" parTransId="{3B0B8F1E-BAB5-4AE4-9F8E-256D50C7FB63}" sibTransId="{8EDFF7FA-7AEC-42BA-98F9-DFC6C407B7A2}"/>
    <dgm:cxn modelId="{A260187F-7860-F54E-BF5E-2955C1C1FF24}" type="presParOf" srcId="{B8CD00E7-1627-410A-B5C9-85F3385F9CBB}" destId="{B2092592-54B2-4EBA-9221-C0D8E04AACF2}" srcOrd="0" destOrd="0" presId="urn:microsoft.com/office/officeart/2018/2/layout/IconCircleList"/>
    <dgm:cxn modelId="{A61C82E0-973B-2346-BB65-74DEEA93E429}" type="presParOf" srcId="{B2092592-54B2-4EBA-9221-C0D8E04AACF2}" destId="{C24928B1-5B62-4FB8-A0C8-C0AEED14087A}" srcOrd="0" destOrd="0" presId="urn:microsoft.com/office/officeart/2018/2/layout/IconCircleList"/>
    <dgm:cxn modelId="{0355292C-B715-2244-903E-5B5A2F442FC7}" type="presParOf" srcId="{C24928B1-5B62-4FB8-A0C8-C0AEED14087A}" destId="{66644187-D922-4968-9888-BA97249AB9E3}" srcOrd="0" destOrd="0" presId="urn:microsoft.com/office/officeart/2018/2/layout/IconCircleList"/>
    <dgm:cxn modelId="{A251F64D-A763-D043-8EB1-45B19073842E}" type="presParOf" srcId="{C24928B1-5B62-4FB8-A0C8-C0AEED14087A}" destId="{AC231FC8-C988-4D54-8877-3E4A021843A1}" srcOrd="1" destOrd="0" presId="urn:microsoft.com/office/officeart/2018/2/layout/IconCircleList"/>
    <dgm:cxn modelId="{B492C2D7-18D3-8545-ADA2-DF85857AF501}" type="presParOf" srcId="{C24928B1-5B62-4FB8-A0C8-C0AEED14087A}" destId="{640AEFC8-4142-4E9A-A5FF-E65DFC598FBA}" srcOrd="2" destOrd="0" presId="urn:microsoft.com/office/officeart/2018/2/layout/IconCircleList"/>
    <dgm:cxn modelId="{AB9D6AEA-59EA-3042-BFF5-AC698D187FE0}" type="presParOf" srcId="{C24928B1-5B62-4FB8-A0C8-C0AEED14087A}" destId="{B2A7D65D-8B0A-4A77-9441-012488AD3DD7}" srcOrd="3" destOrd="0" presId="urn:microsoft.com/office/officeart/2018/2/layout/IconCircleList"/>
    <dgm:cxn modelId="{6F171C19-31C1-DF46-BD7D-D9E6EB3DB419}" type="presParOf" srcId="{B2092592-54B2-4EBA-9221-C0D8E04AACF2}" destId="{01FAD582-3F40-42E8-AD8C-B87E26F01505}" srcOrd="1" destOrd="0" presId="urn:microsoft.com/office/officeart/2018/2/layout/IconCircleList"/>
    <dgm:cxn modelId="{A5CC31F0-A66B-C84A-995C-B6E18F8971E7}" type="presParOf" srcId="{B2092592-54B2-4EBA-9221-C0D8E04AACF2}" destId="{873F31EE-0B89-42D1-89F4-09585AF2CCD2}" srcOrd="2" destOrd="0" presId="urn:microsoft.com/office/officeart/2018/2/layout/IconCircleList"/>
    <dgm:cxn modelId="{75CBDA93-976D-9446-A190-3D620F577D09}" type="presParOf" srcId="{873F31EE-0B89-42D1-89F4-09585AF2CCD2}" destId="{DFF183D4-1D4B-48AF-96BE-952372D6A5BF}" srcOrd="0" destOrd="0" presId="urn:microsoft.com/office/officeart/2018/2/layout/IconCircleList"/>
    <dgm:cxn modelId="{5DF88B4A-9CD4-124E-B404-A5B17101D58E}" type="presParOf" srcId="{873F31EE-0B89-42D1-89F4-09585AF2CCD2}" destId="{B73D3130-8063-450F-B496-E722D7E8D742}" srcOrd="1" destOrd="0" presId="urn:microsoft.com/office/officeart/2018/2/layout/IconCircleList"/>
    <dgm:cxn modelId="{B8C3B6D9-ACEA-EF41-8A84-71476B594EB5}" type="presParOf" srcId="{873F31EE-0B89-42D1-89F4-09585AF2CCD2}" destId="{D36DDC63-2289-4032-B47E-19AE3D88200E}" srcOrd="2" destOrd="0" presId="urn:microsoft.com/office/officeart/2018/2/layout/IconCircleList"/>
    <dgm:cxn modelId="{8BEFD1CD-E8C2-4C43-885A-EE18961A2943}" type="presParOf" srcId="{873F31EE-0B89-42D1-89F4-09585AF2CCD2}" destId="{26DCBA13-66F3-4E37-BC62-071B74297878}" srcOrd="3" destOrd="0" presId="urn:microsoft.com/office/officeart/2018/2/layout/IconCircleList"/>
    <dgm:cxn modelId="{3510B410-4282-994F-A51F-032EC662D540}" type="presParOf" srcId="{B2092592-54B2-4EBA-9221-C0D8E04AACF2}" destId="{B3D41209-3E68-4D59-8DB0-1A4EFF451F0B}" srcOrd="3" destOrd="0" presId="urn:microsoft.com/office/officeart/2018/2/layout/IconCircleList"/>
    <dgm:cxn modelId="{AC7AF9C9-7127-C249-B869-4FE6DB809E70}" type="presParOf" srcId="{B2092592-54B2-4EBA-9221-C0D8E04AACF2}" destId="{CECE0AB4-12AA-4082-A417-59677F7F5100}" srcOrd="4" destOrd="0" presId="urn:microsoft.com/office/officeart/2018/2/layout/IconCircleList"/>
    <dgm:cxn modelId="{734BAE19-EAC2-AD4D-B056-D7E03BA8EDAB}" type="presParOf" srcId="{CECE0AB4-12AA-4082-A417-59677F7F5100}" destId="{9A01099F-166C-4726-8FAE-45F057C139AE}" srcOrd="0" destOrd="0" presId="urn:microsoft.com/office/officeart/2018/2/layout/IconCircleList"/>
    <dgm:cxn modelId="{21050B0C-C6F4-BE48-9052-3D8BE0AE0653}" type="presParOf" srcId="{CECE0AB4-12AA-4082-A417-59677F7F5100}" destId="{186530A6-11CD-4FA2-BD79-42B8041373DC}" srcOrd="1" destOrd="0" presId="urn:microsoft.com/office/officeart/2018/2/layout/IconCircleList"/>
    <dgm:cxn modelId="{D62CA3F5-4AA0-534F-A79E-A8B6493529DF}" type="presParOf" srcId="{CECE0AB4-12AA-4082-A417-59677F7F5100}" destId="{65C20B51-BBFF-4AA5-BE4B-2E9BF6BE1E55}" srcOrd="2" destOrd="0" presId="urn:microsoft.com/office/officeart/2018/2/layout/IconCircleList"/>
    <dgm:cxn modelId="{F6FB8D67-7095-2348-BFC8-2C5F383A0FBD}" type="presParOf" srcId="{CECE0AB4-12AA-4082-A417-59677F7F5100}" destId="{3053DB78-E905-45AE-9A4C-C1346F0C3A15}" srcOrd="3" destOrd="0" presId="urn:microsoft.com/office/officeart/2018/2/layout/IconCircleList"/>
    <dgm:cxn modelId="{4119CF4E-5376-2F45-9F69-10095A439DB6}" type="presParOf" srcId="{B2092592-54B2-4EBA-9221-C0D8E04AACF2}" destId="{D64DC9A5-FE6A-4E57-907A-5ADFD477AE97}" srcOrd="5" destOrd="0" presId="urn:microsoft.com/office/officeart/2018/2/layout/IconCircleList"/>
    <dgm:cxn modelId="{EF2C500F-4202-DD42-A57B-1F6BD2903C0F}" type="presParOf" srcId="{B2092592-54B2-4EBA-9221-C0D8E04AACF2}" destId="{30647718-FC2B-49FF-A8DA-5BB9B228629B}" srcOrd="6" destOrd="0" presId="urn:microsoft.com/office/officeart/2018/2/layout/IconCircleList"/>
    <dgm:cxn modelId="{A688FC96-61D7-CC44-9994-D2C46858EF30}" type="presParOf" srcId="{30647718-FC2B-49FF-A8DA-5BB9B228629B}" destId="{8AA142F0-F338-45BD-A09A-E341C2393BFB}" srcOrd="0" destOrd="0" presId="urn:microsoft.com/office/officeart/2018/2/layout/IconCircleList"/>
    <dgm:cxn modelId="{944541AC-49D1-6647-9662-0E6EC163B0C0}" type="presParOf" srcId="{30647718-FC2B-49FF-A8DA-5BB9B228629B}" destId="{8FC2CA42-D1FD-4D26-A8A3-12ABAABC9FBF}" srcOrd="1" destOrd="0" presId="urn:microsoft.com/office/officeart/2018/2/layout/IconCircleList"/>
    <dgm:cxn modelId="{69A2C3A8-F0C9-2C42-9471-12156C7CA5EA}" type="presParOf" srcId="{30647718-FC2B-49FF-A8DA-5BB9B228629B}" destId="{BC8BD804-DC41-474B-A4B5-979B72AAA387}" srcOrd="2" destOrd="0" presId="urn:microsoft.com/office/officeart/2018/2/layout/IconCircleList"/>
    <dgm:cxn modelId="{9382EAEE-0B53-8447-B898-F542666E5E61}" type="presParOf" srcId="{30647718-FC2B-49FF-A8DA-5BB9B228629B}" destId="{905827DA-D1C3-4870-846B-AA8F0D2B28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E368B8-A6DE-4D04-97DD-F274B61AD3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2B641F-EAD0-4971-88D4-2364D3F61E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Unit Testing</a:t>
          </a:r>
          <a:endParaRPr lang="en-US"/>
        </a:p>
      </dgm:t>
    </dgm:pt>
    <dgm:pt modelId="{8C9A31FD-571A-433E-B079-D95934276C58}" type="parTrans" cxnId="{FF0C5E8C-451C-4502-9D2C-8F02F368138F}">
      <dgm:prSet/>
      <dgm:spPr/>
      <dgm:t>
        <a:bodyPr/>
        <a:lstStyle/>
        <a:p>
          <a:endParaRPr lang="en-US"/>
        </a:p>
      </dgm:t>
    </dgm:pt>
    <dgm:pt modelId="{5612152F-333C-40D4-BDD4-F0ED40F33DCA}" type="sibTrans" cxnId="{FF0C5E8C-451C-4502-9D2C-8F02F368138F}">
      <dgm:prSet/>
      <dgm:spPr/>
      <dgm:t>
        <a:bodyPr/>
        <a:lstStyle/>
        <a:p>
          <a:endParaRPr lang="en-US"/>
        </a:p>
      </dgm:t>
    </dgm:pt>
    <dgm:pt modelId="{07EFF51C-D9FA-4725-9E70-FF81EDA872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REST API Testing with Postman</a:t>
          </a:r>
          <a:endParaRPr lang="en-US"/>
        </a:p>
      </dgm:t>
    </dgm:pt>
    <dgm:pt modelId="{AC34CC82-1367-4164-8697-F761B33E6F54}" type="parTrans" cxnId="{CAE78882-4496-459D-B0C8-C00677994EA2}">
      <dgm:prSet/>
      <dgm:spPr/>
      <dgm:t>
        <a:bodyPr/>
        <a:lstStyle/>
        <a:p>
          <a:endParaRPr lang="en-US"/>
        </a:p>
      </dgm:t>
    </dgm:pt>
    <dgm:pt modelId="{647A01CC-1E94-4128-8406-2037CC4A8C20}" type="sibTrans" cxnId="{CAE78882-4496-459D-B0C8-C00677994EA2}">
      <dgm:prSet/>
      <dgm:spPr/>
      <dgm:t>
        <a:bodyPr/>
        <a:lstStyle/>
        <a:p>
          <a:endParaRPr lang="en-US"/>
        </a:p>
      </dgm:t>
    </dgm:pt>
    <dgm:pt modelId="{BCA50F32-5768-47C4-B879-912B2F5776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Functionality Testing</a:t>
          </a:r>
          <a:endParaRPr lang="en-US"/>
        </a:p>
      </dgm:t>
    </dgm:pt>
    <dgm:pt modelId="{90D24026-B7C8-4BF7-892C-33B2ECB16A3C}" type="parTrans" cxnId="{754A9F14-DF99-4B5B-B1BA-0061616B80B1}">
      <dgm:prSet/>
      <dgm:spPr/>
      <dgm:t>
        <a:bodyPr/>
        <a:lstStyle/>
        <a:p>
          <a:endParaRPr lang="en-US"/>
        </a:p>
      </dgm:t>
    </dgm:pt>
    <dgm:pt modelId="{B2C4A3FB-4098-4DBE-86D9-18DFF391176B}" type="sibTrans" cxnId="{754A9F14-DF99-4B5B-B1BA-0061616B80B1}">
      <dgm:prSet/>
      <dgm:spPr/>
      <dgm:t>
        <a:bodyPr/>
        <a:lstStyle/>
        <a:p>
          <a:endParaRPr lang="en-US"/>
        </a:p>
      </dgm:t>
    </dgm:pt>
    <dgm:pt modelId="{42755033-D1D5-448A-BFFC-DA6C7B86B9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Integration testing</a:t>
          </a:r>
          <a:endParaRPr lang="en-US"/>
        </a:p>
      </dgm:t>
    </dgm:pt>
    <dgm:pt modelId="{001695E6-0C85-47A3-AF4D-0B01B227C1AE}" type="parTrans" cxnId="{40B83934-2395-492B-BD62-73526BA4C022}">
      <dgm:prSet/>
      <dgm:spPr/>
      <dgm:t>
        <a:bodyPr/>
        <a:lstStyle/>
        <a:p>
          <a:endParaRPr lang="en-US"/>
        </a:p>
      </dgm:t>
    </dgm:pt>
    <dgm:pt modelId="{637BECFA-B074-4D96-AD9D-E37D805304F4}" type="sibTrans" cxnId="{40B83934-2395-492B-BD62-73526BA4C022}">
      <dgm:prSet/>
      <dgm:spPr/>
      <dgm:t>
        <a:bodyPr/>
        <a:lstStyle/>
        <a:p>
          <a:endParaRPr lang="en-US"/>
        </a:p>
      </dgm:t>
    </dgm:pt>
    <dgm:pt modelId="{69637A69-688B-45FB-A331-2A0E8DC2EC72}" type="pres">
      <dgm:prSet presAssocID="{E9E368B8-A6DE-4D04-97DD-F274B61AD33A}" presName="root" presStyleCnt="0">
        <dgm:presLayoutVars>
          <dgm:dir/>
          <dgm:resizeHandles val="exact"/>
        </dgm:presLayoutVars>
      </dgm:prSet>
      <dgm:spPr/>
    </dgm:pt>
    <dgm:pt modelId="{B31D7A4B-46B7-4E1E-A662-A2D38172ADCA}" type="pres">
      <dgm:prSet presAssocID="{2D2B641F-EAD0-4971-88D4-2364D3F61E6E}" presName="compNode" presStyleCnt="0"/>
      <dgm:spPr/>
    </dgm:pt>
    <dgm:pt modelId="{ABC9F100-F73C-4E0E-94BB-1B4586AB07B6}" type="pres">
      <dgm:prSet presAssocID="{2D2B641F-EAD0-4971-88D4-2364D3F61E6E}" presName="iconBgRect" presStyleLbl="bgShp" presStyleIdx="0" presStyleCnt="4"/>
      <dgm:spPr/>
    </dgm:pt>
    <dgm:pt modelId="{A51D1613-964F-4DDC-87AE-998B7A48CAD0}" type="pres">
      <dgm:prSet presAssocID="{2D2B641F-EAD0-4971-88D4-2364D3F61E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0BC5798-4A6F-47E9-8691-C2819684FB71}" type="pres">
      <dgm:prSet presAssocID="{2D2B641F-EAD0-4971-88D4-2364D3F61E6E}" presName="spaceRect" presStyleCnt="0"/>
      <dgm:spPr/>
    </dgm:pt>
    <dgm:pt modelId="{AB599F81-82C9-4CBA-931C-4C7957648E21}" type="pres">
      <dgm:prSet presAssocID="{2D2B641F-EAD0-4971-88D4-2364D3F61E6E}" presName="textRect" presStyleLbl="revTx" presStyleIdx="0" presStyleCnt="4">
        <dgm:presLayoutVars>
          <dgm:chMax val="1"/>
          <dgm:chPref val="1"/>
        </dgm:presLayoutVars>
      </dgm:prSet>
      <dgm:spPr/>
    </dgm:pt>
    <dgm:pt modelId="{6C5B4860-39D9-4727-A3B2-A31FABFDC2AA}" type="pres">
      <dgm:prSet presAssocID="{5612152F-333C-40D4-BDD4-F0ED40F33DCA}" presName="sibTrans" presStyleCnt="0"/>
      <dgm:spPr/>
    </dgm:pt>
    <dgm:pt modelId="{49DD7D58-2FCA-4881-B596-47D227D8A01E}" type="pres">
      <dgm:prSet presAssocID="{07EFF51C-D9FA-4725-9E70-FF81EDA87269}" presName="compNode" presStyleCnt="0"/>
      <dgm:spPr/>
    </dgm:pt>
    <dgm:pt modelId="{30862569-E37D-4AD7-8F4B-0E8C95E7C272}" type="pres">
      <dgm:prSet presAssocID="{07EFF51C-D9FA-4725-9E70-FF81EDA87269}" presName="iconBgRect" presStyleLbl="bgShp" presStyleIdx="1" presStyleCnt="4"/>
      <dgm:spPr/>
    </dgm:pt>
    <dgm:pt modelId="{62E4CFE9-33CB-4E33-A34A-06CA65E4A40D}" type="pres">
      <dgm:prSet presAssocID="{07EFF51C-D9FA-4725-9E70-FF81EDA872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A805AF3-5E2E-43FA-A973-89213DD76599}" type="pres">
      <dgm:prSet presAssocID="{07EFF51C-D9FA-4725-9E70-FF81EDA87269}" presName="spaceRect" presStyleCnt="0"/>
      <dgm:spPr/>
    </dgm:pt>
    <dgm:pt modelId="{8075FC0A-FC95-440F-B8F8-A3C896AFDEED}" type="pres">
      <dgm:prSet presAssocID="{07EFF51C-D9FA-4725-9E70-FF81EDA87269}" presName="textRect" presStyleLbl="revTx" presStyleIdx="1" presStyleCnt="4">
        <dgm:presLayoutVars>
          <dgm:chMax val="1"/>
          <dgm:chPref val="1"/>
        </dgm:presLayoutVars>
      </dgm:prSet>
      <dgm:spPr/>
    </dgm:pt>
    <dgm:pt modelId="{E8F040A4-9A1B-4616-8816-0CF98E90A1F0}" type="pres">
      <dgm:prSet presAssocID="{647A01CC-1E94-4128-8406-2037CC4A8C20}" presName="sibTrans" presStyleCnt="0"/>
      <dgm:spPr/>
    </dgm:pt>
    <dgm:pt modelId="{DA00B789-BCE8-46DF-A96E-C69958F2424E}" type="pres">
      <dgm:prSet presAssocID="{BCA50F32-5768-47C4-B879-912B2F577661}" presName="compNode" presStyleCnt="0"/>
      <dgm:spPr/>
    </dgm:pt>
    <dgm:pt modelId="{A7963AE9-639C-4FA0-93D9-D26E60C233DE}" type="pres">
      <dgm:prSet presAssocID="{BCA50F32-5768-47C4-B879-912B2F577661}" presName="iconBgRect" presStyleLbl="bgShp" presStyleIdx="2" presStyleCnt="4"/>
      <dgm:spPr/>
    </dgm:pt>
    <dgm:pt modelId="{09D190D3-2527-49E0-9282-1F2434F72C90}" type="pres">
      <dgm:prSet presAssocID="{BCA50F32-5768-47C4-B879-912B2F5776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0E34430-1356-49EC-987D-100E7853F940}" type="pres">
      <dgm:prSet presAssocID="{BCA50F32-5768-47C4-B879-912B2F577661}" presName="spaceRect" presStyleCnt="0"/>
      <dgm:spPr/>
    </dgm:pt>
    <dgm:pt modelId="{E1EAC4C4-5D33-4FEC-BDC2-9834FAB9A910}" type="pres">
      <dgm:prSet presAssocID="{BCA50F32-5768-47C4-B879-912B2F577661}" presName="textRect" presStyleLbl="revTx" presStyleIdx="2" presStyleCnt="4">
        <dgm:presLayoutVars>
          <dgm:chMax val="1"/>
          <dgm:chPref val="1"/>
        </dgm:presLayoutVars>
      </dgm:prSet>
      <dgm:spPr/>
    </dgm:pt>
    <dgm:pt modelId="{FD03B150-3546-4AB5-9DAB-D19873B1DAA3}" type="pres">
      <dgm:prSet presAssocID="{B2C4A3FB-4098-4DBE-86D9-18DFF391176B}" presName="sibTrans" presStyleCnt="0"/>
      <dgm:spPr/>
    </dgm:pt>
    <dgm:pt modelId="{3565E65C-226D-4650-A1DD-38C17E811C25}" type="pres">
      <dgm:prSet presAssocID="{42755033-D1D5-448A-BFFC-DA6C7B86B99E}" presName="compNode" presStyleCnt="0"/>
      <dgm:spPr/>
    </dgm:pt>
    <dgm:pt modelId="{1D59AC2D-677D-44A5-BE02-1A3A5343B7E0}" type="pres">
      <dgm:prSet presAssocID="{42755033-D1D5-448A-BFFC-DA6C7B86B99E}" presName="iconBgRect" presStyleLbl="bgShp" presStyleIdx="3" presStyleCnt="4"/>
      <dgm:spPr/>
    </dgm:pt>
    <dgm:pt modelId="{5A010B34-8036-400C-9E18-0A4A7482D200}" type="pres">
      <dgm:prSet presAssocID="{42755033-D1D5-448A-BFFC-DA6C7B86B9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A62217-1273-409F-A3B0-D578D2EEEB5C}" type="pres">
      <dgm:prSet presAssocID="{42755033-D1D5-448A-BFFC-DA6C7B86B99E}" presName="spaceRect" presStyleCnt="0"/>
      <dgm:spPr/>
    </dgm:pt>
    <dgm:pt modelId="{852CA35F-7D61-4FAC-BE05-54571B80DD6A}" type="pres">
      <dgm:prSet presAssocID="{42755033-D1D5-448A-BFFC-DA6C7B86B9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4A9F14-DF99-4B5B-B1BA-0061616B80B1}" srcId="{E9E368B8-A6DE-4D04-97DD-F274B61AD33A}" destId="{BCA50F32-5768-47C4-B879-912B2F577661}" srcOrd="2" destOrd="0" parTransId="{90D24026-B7C8-4BF7-892C-33B2ECB16A3C}" sibTransId="{B2C4A3FB-4098-4DBE-86D9-18DFF391176B}"/>
    <dgm:cxn modelId="{40B83934-2395-492B-BD62-73526BA4C022}" srcId="{E9E368B8-A6DE-4D04-97DD-F274B61AD33A}" destId="{42755033-D1D5-448A-BFFC-DA6C7B86B99E}" srcOrd="3" destOrd="0" parTransId="{001695E6-0C85-47A3-AF4D-0B01B227C1AE}" sibTransId="{637BECFA-B074-4D96-AD9D-E37D805304F4}"/>
    <dgm:cxn modelId="{E2574669-1C47-FC49-9DAC-52561C72BBB5}" type="presOf" srcId="{42755033-D1D5-448A-BFFC-DA6C7B86B99E}" destId="{852CA35F-7D61-4FAC-BE05-54571B80DD6A}" srcOrd="0" destOrd="0" presId="urn:microsoft.com/office/officeart/2018/5/layout/IconCircleLabelList"/>
    <dgm:cxn modelId="{C058A875-10E4-4745-8BFD-B818039733F8}" type="presOf" srcId="{E9E368B8-A6DE-4D04-97DD-F274B61AD33A}" destId="{69637A69-688B-45FB-A331-2A0E8DC2EC72}" srcOrd="0" destOrd="0" presId="urn:microsoft.com/office/officeart/2018/5/layout/IconCircleLabelList"/>
    <dgm:cxn modelId="{CAE78882-4496-459D-B0C8-C00677994EA2}" srcId="{E9E368B8-A6DE-4D04-97DD-F274B61AD33A}" destId="{07EFF51C-D9FA-4725-9E70-FF81EDA87269}" srcOrd="1" destOrd="0" parTransId="{AC34CC82-1367-4164-8697-F761B33E6F54}" sibTransId="{647A01CC-1E94-4128-8406-2037CC4A8C20}"/>
    <dgm:cxn modelId="{FF0C5E8C-451C-4502-9D2C-8F02F368138F}" srcId="{E9E368B8-A6DE-4D04-97DD-F274B61AD33A}" destId="{2D2B641F-EAD0-4971-88D4-2364D3F61E6E}" srcOrd="0" destOrd="0" parTransId="{8C9A31FD-571A-433E-B079-D95934276C58}" sibTransId="{5612152F-333C-40D4-BDD4-F0ED40F33DCA}"/>
    <dgm:cxn modelId="{6F8FE192-542D-2447-8D01-3010CD7646E5}" type="presOf" srcId="{07EFF51C-D9FA-4725-9E70-FF81EDA87269}" destId="{8075FC0A-FC95-440F-B8F8-A3C896AFDEED}" srcOrd="0" destOrd="0" presId="urn:microsoft.com/office/officeart/2018/5/layout/IconCircleLabelList"/>
    <dgm:cxn modelId="{AF90DDA4-EE9B-5948-ABCB-414FCF8D24D9}" type="presOf" srcId="{2D2B641F-EAD0-4971-88D4-2364D3F61E6E}" destId="{AB599F81-82C9-4CBA-931C-4C7957648E21}" srcOrd="0" destOrd="0" presId="urn:microsoft.com/office/officeart/2018/5/layout/IconCircleLabelList"/>
    <dgm:cxn modelId="{9053D8E9-20DC-454E-847C-EA89EFA6A112}" type="presOf" srcId="{BCA50F32-5768-47C4-B879-912B2F577661}" destId="{E1EAC4C4-5D33-4FEC-BDC2-9834FAB9A910}" srcOrd="0" destOrd="0" presId="urn:microsoft.com/office/officeart/2018/5/layout/IconCircleLabelList"/>
    <dgm:cxn modelId="{FD4A11AA-783E-3F44-9F1F-15EFEB3C0B1D}" type="presParOf" srcId="{69637A69-688B-45FB-A331-2A0E8DC2EC72}" destId="{B31D7A4B-46B7-4E1E-A662-A2D38172ADCA}" srcOrd="0" destOrd="0" presId="urn:microsoft.com/office/officeart/2018/5/layout/IconCircleLabelList"/>
    <dgm:cxn modelId="{30993565-596A-824E-B59D-7E0F25FAD2F1}" type="presParOf" srcId="{B31D7A4B-46B7-4E1E-A662-A2D38172ADCA}" destId="{ABC9F100-F73C-4E0E-94BB-1B4586AB07B6}" srcOrd="0" destOrd="0" presId="urn:microsoft.com/office/officeart/2018/5/layout/IconCircleLabelList"/>
    <dgm:cxn modelId="{11B49E8C-7613-924B-BB3E-1AAE16092E1D}" type="presParOf" srcId="{B31D7A4B-46B7-4E1E-A662-A2D38172ADCA}" destId="{A51D1613-964F-4DDC-87AE-998B7A48CAD0}" srcOrd="1" destOrd="0" presId="urn:microsoft.com/office/officeart/2018/5/layout/IconCircleLabelList"/>
    <dgm:cxn modelId="{49A7E2DA-FEF6-1C4D-9323-D2540720FB2E}" type="presParOf" srcId="{B31D7A4B-46B7-4E1E-A662-A2D38172ADCA}" destId="{D0BC5798-4A6F-47E9-8691-C2819684FB71}" srcOrd="2" destOrd="0" presId="urn:microsoft.com/office/officeart/2018/5/layout/IconCircleLabelList"/>
    <dgm:cxn modelId="{DDF7E8CA-248A-A040-95B5-ED9CC32A9075}" type="presParOf" srcId="{B31D7A4B-46B7-4E1E-A662-A2D38172ADCA}" destId="{AB599F81-82C9-4CBA-931C-4C7957648E21}" srcOrd="3" destOrd="0" presId="urn:microsoft.com/office/officeart/2018/5/layout/IconCircleLabelList"/>
    <dgm:cxn modelId="{ABEF7AD1-0D2C-E24A-8F57-B8D7E45C7A1B}" type="presParOf" srcId="{69637A69-688B-45FB-A331-2A0E8DC2EC72}" destId="{6C5B4860-39D9-4727-A3B2-A31FABFDC2AA}" srcOrd="1" destOrd="0" presId="urn:microsoft.com/office/officeart/2018/5/layout/IconCircleLabelList"/>
    <dgm:cxn modelId="{D1966604-B321-E34E-B97B-EF42E0A2F552}" type="presParOf" srcId="{69637A69-688B-45FB-A331-2A0E8DC2EC72}" destId="{49DD7D58-2FCA-4881-B596-47D227D8A01E}" srcOrd="2" destOrd="0" presId="urn:microsoft.com/office/officeart/2018/5/layout/IconCircleLabelList"/>
    <dgm:cxn modelId="{5AF1437E-07DF-3043-8847-234A1B6F962A}" type="presParOf" srcId="{49DD7D58-2FCA-4881-B596-47D227D8A01E}" destId="{30862569-E37D-4AD7-8F4B-0E8C95E7C272}" srcOrd="0" destOrd="0" presId="urn:microsoft.com/office/officeart/2018/5/layout/IconCircleLabelList"/>
    <dgm:cxn modelId="{A3CCBA33-C4E0-2D4E-914D-1DF0CAD35816}" type="presParOf" srcId="{49DD7D58-2FCA-4881-B596-47D227D8A01E}" destId="{62E4CFE9-33CB-4E33-A34A-06CA65E4A40D}" srcOrd="1" destOrd="0" presId="urn:microsoft.com/office/officeart/2018/5/layout/IconCircleLabelList"/>
    <dgm:cxn modelId="{F6D46A7B-6EFC-6844-993B-9110BA095FA6}" type="presParOf" srcId="{49DD7D58-2FCA-4881-B596-47D227D8A01E}" destId="{7A805AF3-5E2E-43FA-A973-89213DD76599}" srcOrd="2" destOrd="0" presId="urn:microsoft.com/office/officeart/2018/5/layout/IconCircleLabelList"/>
    <dgm:cxn modelId="{A3FBA344-9F9C-C24E-A1FE-3DDECF18132F}" type="presParOf" srcId="{49DD7D58-2FCA-4881-B596-47D227D8A01E}" destId="{8075FC0A-FC95-440F-B8F8-A3C896AFDEED}" srcOrd="3" destOrd="0" presId="urn:microsoft.com/office/officeart/2018/5/layout/IconCircleLabelList"/>
    <dgm:cxn modelId="{A08BEA70-5EF4-F841-8276-8A7154D17CD3}" type="presParOf" srcId="{69637A69-688B-45FB-A331-2A0E8DC2EC72}" destId="{E8F040A4-9A1B-4616-8816-0CF98E90A1F0}" srcOrd="3" destOrd="0" presId="urn:microsoft.com/office/officeart/2018/5/layout/IconCircleLabelList"/>
    <dgm:cxn modelId="{5E1AE018-36E6-234D-89BC-1F7B74462F01}" type="presParOf" srcId="{69637A69-688B-45FB-A331-2A0E8DC2EC72}" destId="{DA00B789-BCE8-46DF-A96E-C69958F2424E}" srcOrd="4" destOrd="0" presId="urn:microsoft.com/office/officeart/2018/5/layout/IconCircleLabelList"/>
    <dgm:cxn modelId="{B8475DA4-6390-F242-A3A3-7F8F9B5B10E6}" type="presParOf" srcId="{DA00B789-BCE8-46DF-A96E-C69958F2424E}" destId="{A7963AE9-639C-4FA0-93D9-D26E60C233DE}" srcOrd="0" destOrd="0" presId="urn:microsoft.com/office/officeart/2018/5/layout/IconCircleLabelList"/>
    <dgm:cxn modelId="{1D13DD4D-C10B-7B4D-951D-BCE955D400CA}" type="presParOf" srcId="{DA00B789-BCE8-46DF-A96E-C69958F2424E}" destId="{09D190D3-2527-49E0-9282-1F2434F72C90}" srcOrd="1" destOrd="0" presId="urn:microsoft.com/office/officeart/2018/5/layout/IconCircleLabelList"/>
    <dgm:cxn modelId="{C764A561-8723-B64E-A2FD-CE395704588F}" type="presParOf" srcId="{DA00B789-BCE8-46DF-A96E-C69958F2424E}" destId="{B0E34430-1356-49EC-987D-100E7853F940}" srcOrd="2" destOrd="0" presId="urn:microsoft.com/office/officeart/2018/5/layout/IconCircleLabelList"/>
    <dgm:cxn modelId="{8444BFCE-0DCC-F44A-8465-AEA3154139AA}" type="presParOf" srcId="{DA00B789-BCE8-46DF-A96E-C69958F2424E}" destId="{E1EAC4C4-5D33-4FEC-BDC2-9834FAB9A910}" srcOrd="3" destOrd="0" presId="urn:microsoft.com/office/officeart/2018/5/layout/IconCircleLabelList"/>
    <dgm:cxn modelId="{1BB582A0-7291-1342-97ED-75891081A14C}" type="presParOf" srcId="{69637A69-688B-45FB-A331-2A0E8DC2EC72}" destId="{FD03B150-3546-4AB5-9DAB-D19873B1DAA3}" srcOrd="5" destOrd="0" presId="urn:microsoft.com/office/officeart/2018/5/layout/IconCircleLabelList"/>
    <dgm:cxn modelId="{F8375981-4E25-5948-9E2E-74E9160AB879}" type="presParOf" srcId="{69637A69-688B-45FB-A331-2A0E8DC2EC72}" destId="{3565E65C-226D-4650-A1DD-38C17E811C25}" srcOrd="6" destOrd="0" presId="urn:microsoft.com/office/officeart/2018/5/layout/IconCircleLabelList"/>
    <dgm:cxn modelId="{3D3E1317-236A-C949-88FB-EE5A5FFB517B}" type="presParOf" srcId="{3565E65C-226D-4650-A1DD-38C17E811C25}" destId="{1D59AC2D-677D-44A5-BE02-1A3A5343B7E0}" srcOrd="0" destOrd="0" presId="urn:microsoft.com/office/officeart/2018/5/layout/IconCircleLabelList"/>
    <dgm:cxn modelId="{A448E365-528F-D545-92A5-78D38AD255A6}" type="presParOf" srcId="{3565E65C-226D-4650-A1DD-38C17E811C25}" destId="{5A010B34-8036-400C-9E18-0A4A7482D200}" srcOrd="1" destOrd="0" presId="urn:microsoft.com/office/officeart/2018/5/layout/IconCircleLabelList"/>
    <dgm:cxn modelId="{28C74EFD-DDC3-C64B-9121-23B5784DA7CE}" type="presParOf" srcId="{3565E65C-226D-4650-A1DD-38C17E811C25}" destId="{96A62217-1273-409F-A3B0-D578D2EEEB5C}" srcOrd="2" destOrd="0" presId="urn:microsoft.com/office/officeart/2018/5/layout/IconCircleLabelList"/>
    <dgm:cxn modelId="{D7E01ACA-2D76-0440-8BFB-474D3C83CDB6}" type="presParOf" srcId="{3565E65C-226D-4650-A1DD-38C17E811C25}" destId="{852CA35F-7D61-4FAC-BE05-54571B80DD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81EE0-C563-304E-90B6-212734453466}">
      <dsp:nvSpPr>
        <dsp:cNvPr id="0" name=""/>
        <dsp:cNvSpPr/>
      </dsp:nvSpPr>
      <dsp:spPr>
        <a:xfrm>
          <a:off x="202" y="136361"/>
          <a:ext cx="2447649" cy="29371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Problem Statement : </a:t>
          </a:r>
          <a:r>
            <a:rPr lang="en-IN" sz="1400" kern="1200" dirty="0"/>
            <a:t>Train delays are a global problem that affect commuters, companies, and transportation networks all around the world.</a:t>
          </a:r>
          <a:endParaRPr lang="en-US" sz="1400" kern="1200" dirty="0"/>
        </a:p>
      </dsp:txBody>
      <dsp:txXfrm>
        <a:off x="202" y="1311233"/>
        <a:ext cx="2447649" cy="1762307"/>
      </dsp:txXfrm>
    </dsp:sp>
    <dsp:sp modelId="{9690A6AF-5F66-244C-BA2B-4F54206B307E}">
      <dsp:nvSpPr>
        <dsp:cNvPr id="0" name=""/>
        <dsp:cNvSpPr/>
      </dsp:nvSpPr>
      <dsp:spPr>
        <a:xfrm>
          <a:off x="202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202" y="136361"/>
        <a:ext cx="2447649" cy="1174871"/>
      </dsp:txXfrm>
    </dsp:sp>
    <dsp:sp modelId="{BCBE1D48-8016-4641-A1F1-0D603898FFD4}">
      <dsp:nvSpPr>
        <dsp:cNvPr id="0" name=""/>
        <dsp:cNvSpPr/>
      </dsp:nvSpPr>
      <dsp:spPr>
        <a:xfrm>
          <a:off x="2643664" y="136361"/>
          <a:ext cx="2447649" cy="29371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Significance: </a:t>
          </a:r>
          <a:r>
            <a:rPr lang="en-IN" sz="1400" kern="1200" dirty="0"/>
            <a:t>Dependable train services are essential for economic productivity, environmental sustainability, and urban mobility.</a:t>
          </a:r>
          <a:endParaRPr lang="en-US" sz="1400" kern="1200" dirty="0"/>
        </a:p>
      </dsp:txBody>
      <dsp:txXfrm>
        <a:off x="2643664" y="1311233"/>
        <a:ext cx="2447649" cy="1762307"/>
      </dsp:txXfrm>
    </dsp:sp>
    <dsp:sp modelId="{0A8C497D-5DCE-BB42-8E06-2F744C6F6C34}">
      <dsp:nvSpPr>
        <dsp:cNvPr id="0" name=""/>
        <dsp:cNvSpPr/>
      </dsp:nvSpPr>
      <dsp:spPr>
        <a:xfrm>
          <a:off x="2643664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643664" y="136361"/>
        <a:ext cx="2447649" cy="1174871"/>
      </dsp:txXfrm>
    </dsp:sp>
    <dsp:sp modelId="{AEC2E468-2706-9242-AC4F-C9020D2FF122}">
      <dsp:nvSpPr>
        <dsp:cNvPr id="0" name=""/>
        <dsp:cNvSpPr/>
      </dsp:nvSpPr>
      <dsp:spPr>
        <a:xfrm>
          <a:off x="5287125" y="136361"/>
          <a:ext cx="2447649" cy="29371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Goal: </a:t>
          </a:r>
          <a:r>
            <a:rPr lang="en-IN" sz="1400" kern="1200" dirty="0"/>
            <a:t>We want to create a machine learning model that can anticipate train delays with accuracy and lessen the effects they have on stakeholders.</a:t>
          </a:r>
          <a:endParaRPr lang="en-US" sz="1400" kern="1200" dirty="0"/>
        </a:p>
      </dsp:txBody>
      <dsp:txXfrm>
        <a:off x="5287125" y="1311233"/>
        <a:ext cx="2447649" cy="1762307"/>
      </dsp:txXfrm>
    </dsp:sp>
    <dsp:sp modelId="{B700AB89-FA7D-F04F-97B2-E24212CC8F86}">
      <dsp:nvSpPr>
        <dsp:cNvPr id="0" name=""/>
        <dsp:cNvSpPr/>
      </dsp:nvSpPr>
      <dsp:spPr>
        <a:xfrm>
          <a:off x="5287125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287125" y="136361"/>
        <a:ext cx="2447649" cy="1174871"/>
      </dsp:txXfrm>
    </dsp:sp>
    <dsp:sp modelId="{7327DA99-5EFA-994C-AE7F-7642D9811F58}">
      <dsp:nvSpPr>
        <dsp:cNvPr id="0" name=""/>
        <dsp:cNvSpPr/>
      </dsp:nvSpPr>
      <dsp:spPr>
        <a:xfrm>
          <a:off x="7930587" y="136361"/>
          <a:ext cx="2447649" cy="2937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Objectives: </a:t>
          </a:r>
          <a:r>
            <a:rPr lang="en-US" sz="1400" kern="1200" dirty="0"/>
            <a:t>In this presentation, we will delve into the methodologies, results, and implications of our ML project on predicting train delays.</a:t>
          </a:r>
        </a:p>
      </dsp:txBody>
      <dsp:txXfrm>
        <a:off x="7930587" y="1311233"/>
        <a:ext cx="2447649" cy="1762307"/>
      </dsp:txXfrm>
    </dsp:sp>
    <dsp:sp modelId="{DA8043CE-76EB-2B4D-AF3D-D05D62729F88}">
      <dsp:nvSpPr>
        <dsp:cNvPr id="0" name=""/>
        <dsp:cNvSpPr/>
      </dsp:nvSpPr>
      <dsp:spPr>
        <a:xfrm>
          <a:off x="7930587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930587" y="136361"/>
        <a:ext cx="2447649" cy="1174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44187-D922-4968-9888-BA97249AB9E3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31FC8-C988-4D54-8877-3E4A021843A1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7D65D-8B0A-4A77-9441-012488AD3DD7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Binary Classification Objective: </a:t>
          </a:r>
          <a:r>
            <a:rPr lang="en-IN" sz="1400" b="0" i="0" kern="1200" dirty="0"/>
            <a:t>Develop a model that predicts whether a train will be delayed(1) or not delayed(0).</a:t>
          </a:r>
          <a:endParaRPr lang="en-US" sz="1400" kern="1200" dirty="0"/>
        </a:p>
      </dsp:txBody>
      <dsp:txXfrm>
        <a:off x="1756343" y="487604"/>
        <a:ext cx="3090478" cy="1311111"/>
      </dsp:txXfrm>
    </dsp:sp>
    <dsp:sp modelId="{DFF183D4-1D4B-48AF-96BE-952372D6A5BF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D3130-8063-450F-B496-E722D7E8D742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CBA13-66F3-4E37-BC62-071B74297878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Data: Leverage historical data of train departures for 2 days from the public API - </a:t>
          </a:r>
          <a:r>
            <a:rPr lang="en-IN" sz="1400" kern="1200">
              <a:hlinkClick xmlns:r="http://schemas.openxmlformats.org/officeDocument/2006/relationships" r:id="rId5"/>
            </a:rPr>
            <a:t>https://api.trafikinfo.trafikverket.se/</a:t>
          </a:r>
          <a:endParaRPr lang="en-US" sz="1400" kern="1200"/>
        </a:p>
      </dsp:txBody>
      <dsp:txXfrm>
        <a:off x="6977378" y="487604"/>
        <a:ext cx="3090478" cy="1311111"/>
      </dsp:txXfrm>
    </dsp:sp>
    <dsp:sp modelId="{9A01099F-166C-4726-8FAE-45F057C139AE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530A6-11CD-4FA2-BD79-42B8041373DC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B78-E905-45AE-9A4C-C1346F0C3A15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Impact: Timely communication and improved passenger experience.</a:t>
          </a:r>
          <a:endParaRPr lang="en-US" sz="1400" kern="1200"/>
        </a:p>
      </dsp:txBody>
      <dsp:txXfrm>
        <a:off x="1756343" y="2535539"/>
        <a:ext cx="3090478" cy="1311111"/>
      </dsp:txXfrm>
    </dsp:sp>
    <dsp:sp modelId="{8AA142F0-F338-45BD-A09A-E341C2393BFB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2CA42-D1FD-4D26-A8A3-12ABAABC9FBF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827DA-D1C3-4870-846B-AA8F0D2B2870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Innovation: </a:t>
          </a:r>
          <a:r>
            <a:rPr lang="en-IN" sz="1400" b="0" i="0" kern="1200"/>
            <a:t>Contribute to the advancement of transport technology by leveraging machine learning and real-time data analytics to address real-world challenges in train scheduling and operations.</a:t>
          </a:r>
          <a:endParaRPr lang="en-US" sz="1400" kern="1200"/>
        </a:p>
      </dsp:txBody>
      <dsp:txXfrm>
        <a:off x="6977378" y="2535539"/>
        <a:ext cx="3090478" cy="1311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9F100-F73C-4E0E-94BB-1B4586AB07B6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D1613-964F-4DDC-87AE-998B7A48CAD0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99F81-82C9-4CBA-931C-4C7957648E21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Unit Testing</a:t>
          </a:r>
          <a:endParaRPr lang="en-US" sz="2200" kern="1200"/>
        </a:p>
      </dsp:txBody>
      <dsp:txXfrm>
        <a:off x="569079" y="2644614"/>
        <a:ext cx="2072362" cy="720000"/>
      </dsp:txXfrm>
    </dsp:sp>
    <dsp:sp modelId="{30862569-E37D-4AD7-8F4B-0E8C95E7C272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4CFE9-33CB-4E33-A34A-06CA65E4A40D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5FC0A-FC95-440F-B8F8-A3C896AFDEED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REST API Testing with Postman</a:t>
          </a:r>
          <a:endParaRPr lang="en-US" sz="2200" kern="1200"/>
        </a:p>
      </dsp:txBody>
      <dsp:txXfrm>
        <a:off x="3004105" y="2644614"/>
        <a:ext cx="2072362" cy="720000"/>
      </dsp:txXfrm>
    </dsp:sp>
    <dsp:sp modelId="{A7963AE9-639C-4FA0-93D9-D26E60C233DE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190D3-2527-49E0-9282-1F2434F72C90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AC4C4-5D33-4FEC-BDC2-9834FAB9A91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Functionality Testing</a:t>
          </a:r>
          <a:endParaRPr lang="en-US" sz="2200" kern="1200"/>
        </a:p>
      </dsp:txBody>
      <dsp:txXfrm>
        <a:off x="5439131" y="2644614"/>
        <a:ext cx="2072362" cy="720000"/>
      </dsp:txXfrm>
    </dsp:sp>
    <dsp:sp modelId="{1D59AC2D-677D-44A5-BE02-1A3A5343B7E0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10B34-8036-400C-9E18-0A4A7482D200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CA35F-7D61-4FAC-BE05-54571B80DD6A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Integration testing</a:t>
          </a:r>
          <a:endParaRPr lang="en-US" sz="2200" kern="120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58AC-F0ED-8D4E-A1FB-4B6CBDAB4F21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93ED-6964-0141-AD02-C33670BEA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1F2-DCDF-B78E-A69C-56C2864F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1B79A-9CB5-F609-82DD-EF886F85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E8F9-D075-7871-91D8-1CE20E69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A236-39BE-1EF1-B4B7-07FFB94D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F9FE-5C14-AE6A-35BC-B67860C3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0A8B-EDE5-2FC0-A642-8A633930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1CE7F-B081-8018-739B-FE533DB1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82C8-8765-02F5-56F1-B6BBAA6F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1B84-7612-CC0A-0CAE-179DF3F1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AE24-A5BD-E222-C6DC-D824AD0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5528-45FE-B186-10BB-E8D6DFE1B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5A25F-60BC-B8F3-C9D7-C915C7656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092C1-E445-8435-0B8A-D28B4B9B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61F8-983A-E453-FC26-4F854743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BB57-9F08-D792-6913-5EDADCB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25F7-DB93-A569-A3DF-EF6404A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2151-4313-8D43-6A60-8E9C17CA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B00D-B2EF-CD89-2375-5E80BE3A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51C2-93D4-0A9F-0947-59E91CFA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7672-1672-F377-15A8-4856268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8F72-17A6-DFE1-0DC4-1315D5D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BA76-2F23-965B-E0E4-CEB3C704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309B-8643-EBE9-1466-525A65C9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DB20-05D9-97AE-2537-3BC65EE3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A3B9-A32E-7E41-1E75-8297A7FE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7816-811E-09FB-D714-425E437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CDEA-F169-9929-16BC-93D45C3F5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473FA-EDC8-0756-C953-7CD50A7C3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CF28C-AAE0-E519-86F5-BC120DD4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3E8E-615A-8964-6B9F-7E41AD20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8E1D-04FA-8CDA-CCAB-C853A9BD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E8E0-9588-CACB-CAC9-7041BBDD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00A0-0F2E-19DD-ECBC-BCBEF11D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AAA84-42CF-1F2F-6BF0-9E28699E6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0BDBD-8218-9931-C4A1-064774705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0D99B-2E6C-666F-49E3-DA3FB0C1E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493BA-1827-22E6-87FF-E5FD1807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64AB5-5784-3A8E-978A-4E8D4EE1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68984-0C8F-BC8C-9791-347CB87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25D1-FF9C-6843-F5D1-B8CCA9E0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5A3B0-4743-506C-2641-6FF0C7E4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AD05C-5A2D-7526-D086-9EF74F6A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3E022-062A-10A1-7D97-29654E6B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CBB6-53A2-612B-806D-9F37069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8F14E-5CDA-D565-AFB3-2E075E23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1452-B78F-4F55-1AAC-000822E5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7DB2-B4C7-8DBE-8572-AF4C2A1B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A086-2670-76C9-2948-52445644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A9980-7F64-66EA-FD18-76ECA3E9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33D2-4D2C-4552-258C-65625CA6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D5B57-E0EC-EEDD-5C69-8BEEFB4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64E65-97C5-FF3E-90F9-44561C4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375D-C8B8-1C26-4C2E-3B481D08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9CE75-92D1-F730-0A5D-BD7E5517C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CF5A8-07DD-0B14-938F-3471379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60FA3-96C2-5CB2-8B9E-C3318AA4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43B5-4050-90FD-C660-4503FB08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C5D78-0A22-716A-40D3-FF823FB3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A23E-0479-D19A-300E-4B8B475F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D1DC-6CB2-7A75-907E-9323BCE5E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9435-ACBB-27CB-0A94-C54AA7F1B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376A-CC88-DC95-62E8-711843EE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9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F1D8C-9C9E-541F-FE5C-7435169B3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5268" y="1140162"/>
            <a:ext cx="5617464" cy="92638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sz="2200" dirty="0"/>
              <a:t>Final Project</a:t>
            </a:r>
          </a:p>
          <a:p>
            <a:pPr algn="l"/>
            <a:r>
              <a:rPr lang="en-US" sz="3200" dirty="0"/>
              <a:t>Passenger Train Delay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E2107-B281-CA47-8371-5863DF14F9B1}"/>
              </a:ext>
            </a:extLst>
          </p:cNvPr>
          <p:cNvSpPr txBox="1"/>
          <p:nvPr/>
        </p:nvSpPr>
        <p:spPr>
          <a:xfrm>
            <a:off x="6335268" y="4996929"/>
            <a:ext cx="5057398" cy="40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Group 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461B36D-3AED-20BD-E7DA-3876DE03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271" y="2211425"/>
            <a:ext cx="2473198" cy="24351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820B8D-AEE5-F2AF-902E-B2AD53CAF106}"/>
              </a:ext>
            </a:extLst>
          </p:cNvPr>
          <p:cNvSpPr txBox="1"/>
          <p:nvPr/>
        </p:nvSpPr>
        <p:spPr>
          <a:xfrm>
            <a:off x="6335268" y="5394427"/>
            <a:ext cx="505739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Machine Learning Engineering</a:t>
            </a:r>
          </a:p>
        </p:txBody>
      </p:sp>
    </p:spTree>
    <p:extLst>
      <p:ext uri="{BB962C8B-B14F-4D97-AF65-F5344CB8AC3E}">
        <p14:creationId xmlns:p14="http://schemas.microsoft.com/office/powerpoint/2010/main" val="174607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2DC7C-4114-C9EA-06F7-9093FDAB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Passenger Train delay 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64CD4-8CCA-D97D-CE47-7F8DCB34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4" y="2016926"/>
            <a:ext cx="7401213" cy="28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4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feature 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2ED4-85B8-0188-240D-07101365BDCB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model of train announcement contains many attributes in JSON format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JSON data is converted to Pandas </a:t>
            </a:r>
            <a:r>
              <a:rPr lang="en-US" sz="1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the nested JSON structure is normalized into columns.</a:t>
            </a:r>
            <a:r>
              <a:rPr lang="en-IN" sz="1400" dirty="0">
                <a:effectLst/>
              </a:rPr>
              <a:t> 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Below is the final subset of columns chosen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6E623-8ACD-4567-A5DE-1CFC97C9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2" y="3147056"/>
            <a:ext cx="10764215" cy="272211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87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9BA5E-5BD4-E7A0-A9E6-635F75E2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3" y="2840580"/>
            <a:ext cx="5481509" cy="326149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D76CAEB1-FA93-0922-C1A1-2A39B970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81" y="3056039"/>
            <a:ext cx="5523082" cy="2830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4D902-8A5C-93F8-90CF-E83D5B76D59C}"/>
              </a:ext>
            </a:extLst>
          </p:cNvPr>
          <p:cNvSpPr txBox="1"/>
          <p:nvPr/>
        </p:nvSpPr>
        <p:spPr>
          <a:xfrm>
            <a:off x="5237256" y="446917"/>
            <a:ext cx="62315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Allow the user to choose a train departure with SJ and predict if it will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 future passenger with a ticket for a specific train departure would like to know if the train is likely to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</a:t>
            </a:r>
            <a:r>
              <a:rPr lang="en-IN" sz="1400" dirty="0">
                <a:effectLst/>
              </a:rPr>
              <a:t> potential ticket buyer finds information before purchasing a ticket whether the train will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The first version of the user interface was coded in Python and then it was improved to HTML to enhance the usability.</a:t>
            </a:r>
          </a:p>
        </p:txBody>
      </p:sp>
    </p:spTree>
    <p:extLst>
      <p:ext uri="{BB962C8B-B14F-4D97-AF65-F5344CB8AC3E}">
        <p14:creationId xmlns:p14="http://schemas.microsoft.com/office/powerpoint/2010/main" val="175589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Backend service – Train schedules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5126717" y="948117"/>
            <a:ext cx="6510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flask-based web application running at </a:t>
            </a:r>
            <a:r>
              <a:rPr lang="en-US" dirty="0">
                <a:hlinkClick r:id="rId3"/>
              </a:rPr>
              <a:t>http://localhost:4999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 source station and returns a list of possible destinations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5B680E-1A8F-A15F-905F-F9249C142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74476" y="3166042"/>
            <a:ext cx="6691769" cy="30136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82B38481-1C38-EA7E-7D6B-D2E2B2449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66" y="2715592"/>
            <a:ext cx="2671799" cy="38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0C646-AA31-D352-E4D3-DDEE9D07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6598E-E3B7-F0DC-7C27-5B18BA03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2266171"/>
            <a:ext cx="7608304" cy="23966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38C1B-FEAD-6127-B068-F4EF51A4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DE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861ADD-91F9-9FA1-936E-56D5AFE5F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04379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1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277B2-7989-A609-82A9-91CF5FA8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DE" sz="4800"/>
              <a:t>Results: </a:t>
            </a:r>
            <a:r>
              <a:rPr lang="en-GB" sz="4800"/>
              <a:t>Classification Report</a:t>
            </a:r>
            <a:endParaRPr lang="en-DE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3A803F-149D-0E91-4293-18F17BCF0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962426"/>
              </p:ext>
            </p:extLst>
          </p:nvPr>
        </p:nvGraphicFramePr>
        <p:xfrm>
          <a:off x="1504677" y="3516046"/>
          <a:ext cx="9178292" cy="22128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35910">
                  <a:extLst>
                    <a:ext uri="{9D8B030D-6E8A-4147-A177-3AD203B41FA5}">
                      <a16:colId xmlns:a16="http://schemas.microsoft.com/office/drawing/2014/main" val="2750420209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1243919235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3809210625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930560941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DE" sz="3300" dirty="0"/>
                        <a:t>Label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Precision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Recall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F1-Score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8440719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DE" sz="3300"/>
                        <a:t>0 (On-Time)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3422409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DE" sz="3300" dirty="0"/>
                        <a:t>1 (Delay)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9969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1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Advantages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618424" y="2895490"/>
            <a:ext cx="111034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Operational Efficiency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  <a:cs typeface="Times New Roman" panose="02020603050405020304" pitchFamily="18" charset="0"/>
              </a:rPr>
              <a:t> Proactive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  <a:cs typeface="Times New Roman" panose="02020603050405020304" pitchFamily="18" charset="0"/>
              </a:rPr>
              <a:t>management and improve train scheduling.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Passenger Experience: </a:t>
            </a:r>
            <a:r>
              <a:rPr lang="en-US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Increased reliability and better communication.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savings: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resource allocation, delay management and predictive maintenance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Improved safety measures: 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dentifying potential safety issues that cause delays, leading to better preventive measures.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6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Future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618424" y="2895490"/>
            <a:ext cx="11103439" cy="254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Data Quality and Availability: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Reliable and comprehensive historical data and Continuous integration of real-time data for ongoing predictions can be complex.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Model Accuracy and Reliability: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needs to be trained on a diverse set of data and there could be False positives.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Scalability: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Ensuring that the infrastructure can handle the computational load for real-time predictions.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Protecting the prediction system from cyber-attacks that could disrupt operations.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9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D99D-8714-3857-4179-C44B609F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CE2D-A5A1-A740-F8F0-AE8C81E39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905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85593-0D83-9A89-D8D8-10FD6061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  <a:noFill/>
        </p:spPr>
        <p:txBody>
          <a:bodyPr>
            <a:normAutofit/>
          </a:bodyPr>
          <a:lstStyle/>
          <a:p>
            <a:r>
              <a:rPr lang="en-DE" sz="5400" dirty="0">
                <a:solidFill>
                  <a:srgbClr val="FFFFFF"/>
                </a:solidFill>
              </a:rPr>
              <a:t>Group 5: Team Members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25EBBF-B755-BFA2-D6C3-B4B6FDAD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8" y="4095970"/>
            <a:ext cx="2773680" cy="2210079"/>
          </a:xfr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Ziaul Chowdhury</a:t>
            </a:r>
          </a:p>
          <a:p>
            <a:pPr marL="0" indent="0">
              <a:buNone/>
            </a:pPr>
            <a:r>
              <a:rPr lang="en-US" sz="1400" dirty="0"/>
              <a:t>Software Engineer</a:t>
            </a:r>
          </a:p>
          <a:p>
            <a:pPr marL="0" indent="0">
              <a:buNone/>
            </a:pPr>
            <a:r>
              <a:rPr lang="en-US" sz="1400" dirty="0"/>
              <a:t>Roles:</a:t>
            </a:r>
          </a:p>
          <a:p>
            <a:r>
              <a:rPr lang="en-US" sz="1400" dirty="0"/>
              <a:t>Software Architect</a:t>
            </a:r>
          </a:p>
          <a:p>
            <a:r>
              <a:rPr lang="en-US" sz="1400" dirty="0"/>
              <a:t>Data Scientist</a:t>
            </a:r>
          </a:p>
          <a:p>
            <a:r>
              <a:rPr lang="en-US" sz="1400" dirty="0"/>
              <a:t>Software Engineer</a:t>
            </a:r>
          </a:p>
          <a:p>
            <a:r>
              <a:rPr lang="en-US" sz="1400" dirty="0"/>
              <a:t>Quality Assurance Engineer</a:t>
            </a:r>
          </a:p>
          <a:p>
            <a:pPr marL="0" indent="0">
              <a:buNone/>
            </a:pPr>
            <a:endParaRPr lang="en-DE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FB86AE-806E-E09B-E5FC-A5029E01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29" y="2347414"/>
            <a:ext cx="1587939" cy="160586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BA49776-D43A-8B8A-B1F3-A5171BEA0CBA}"/>
              </a:ext>
            </a:extLst>
          </p:cNvPr>
          <p:cNvSpPr txBox="1">
            <a:spLocks/>
          </p:cNvSpPr>
          <p:nvPr/>
        </p:nvSpPr>
        <p:spPr>
          <a:xfrm>
            <a:off x="4656515" y="4095970"/>
            <a:ext cx="2773680" cy="2210079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Christina Larsson</a:t>
            </a:r>
          </a:p>
          <a:p>
            <a:pPr marL="0" indent="0">
              <a:buNone/>
            </a:pPr>
            <a:r>
              <a:rPr lang="en-US" sz="1400" dirty="0"/>
              <a:t>Category manager sourcing</a:t>
            </a:r>
          </a:p>
          <a:p>
            <a:pPr marL="0" indent="0">
              <a:buNone/>
            </a:pPr>
            <a:r>
              <a:rPr lang="en-US" sz="1400" dirty="0"/>
              <a:t>Roles:</a:t>
            </a:r>
          </a:p>
          <a:p>
            <a:r>
              <a:rPr lang="en-US" sz="1400" dirty="0"/>
              <a:t>Requirements Engineer</a:t>
            </a:r>
          </a:p>
          <a:p>
            <a:r>
              <a:rPr lang="en-US" sz="1400" dirty="0"/>
              <a:t>Data Scientist</a:t>
            </a:r>
          </a:p>
          <a:p>
            <a:r>
              <a:rPr lang="en-US" sz="1400" dirty="0"/>
              <a:t>Developer</a:t>
            </a:r>
          </a:p>
          <a:p>
            <a:r>
              <a:rPr lang="en-US" sz="1400" dirty="0"/>
              <a:t>Subject Matter Expert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F4757D-31F1-6530-6699-23A372DE93D0}"/>
              </a:ext>
            </a:extLst>
          </p:cNvPr>
          <p:cNvSpPr txBox="1">
            <a:spLocks/>
          </p:cNvSpPr>
          <p:nvPr/>
        </p:nvSpPr>
        <p:spPr>
          <a:xfrm>
            <a:off x="8576375" y="4095970"/>
            <a:ext cx="2773680" cy="2210079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/>
              <a:t>Suhasini</a:t>
            </a:r>
            <a:r>
              <a:rPr lang="en-US" sz="1600" dirty="0"/>
              <a:t> Aswath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Software Engineer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Role:</a:t>
            </a:r>
          </a:p>
          <a:p>
            <a:r>
              <a:rPr lang="en-US" sz="1400" dirty="0"/>
              <a:t>Solution Architect</a:t>
            </a:r>
          </a:p>
          <a:p>
            <a:r>
              <a:rPr lang="en-US" sz="1400" dirty="0"/>
              <a:t>Developer</a:t>
            </a:r>
          </a:p>
          <a:p>
            <a:r>
              <a:rPr lang="en-US" sz="1400" dirty="0"/>
              <a:t>Requirements Engineer</a:t>
            </a:r>
          </a:p>
          <a:p>
            <a:r>
              <a:rPr lang="en-US" sz="1400" dirty="0"/>
              <a:t>Quality Assurance Engineer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D7DA9-3476-EFD2-86AC-78FA4207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876" y="2364714"/>
            <a:ext cx="1605582" cy="1588562"/>
          </a:xfrm>
          <a:prstGeom prst="rect">
            <a:avLst/>
          </a:prstGeom>
        </p:spPr>
      </p:pic>
      <p:pic>
        <p:nvPicPr>
          <p:cNvPr id="1026" name="Picture 2" descr="Profile photo of Suhasini Aswath">
            <a:extLst>
              <a:ext uri="{FF2B5EF4-FFF2-40B4-BE49-F238E27FC236}">
                <a16:creationId xmlns:a16="http://schemas.microsoft.com/office/drawing/2014/main" id="{6B1E4D9F-8E90-08B5-DD7C-742190AD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424" y="2347694"/>
            <a:ext cx="1605582" cy="160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2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8A77-EC09-C9D6-4770-325F426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130FB-FF1B-BF65-AA44-3479D96E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72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304C1-0E34-E7C6-F321-0555E704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BDCC46C9-7BDE-28B9-4AC5-27B454DF5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51351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752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AF17C-F3E3-9628-5916-DB4C300C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Project Goals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46F4713E-C599-4062-B51D-0D7D18545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58212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93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5277-CBDB-A08B-74AC-F7AEAC95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SDLC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27D3CEDD-1F33-3AE7-4765-84D59155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078015"/>
            <a:ext cx="5536001" cy="4627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9451-92D7-5CD7-321A-25FAF7B8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E571-60A6-206A-EDA4-7A9E2286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051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C4DF-F9A5-54C0-F098-38C7B9C6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B60E2375-8F3A-5797-D2A5-AA2073BE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2037921"/>
            <a:ext cx="7608304" cy="28531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8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948AF-9D6D-B7D8-090E-3444F70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Engineering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0EDF7-DD5C-37E3-3684-0A2F0616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2047431"/>
            <a:ext cx="7608304" cy="28340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800</TotalTime>
  <Words>583</Words>
  <Application>Microsoft Macintosh PowerPoint</Application>
  <PresentationFormat>Widescreen</PresentationFormat>
  <Paragraphs>95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Group 5: Team Members</vt:lpstr>
      <vt:lpstr>Background</vt:lpstr>
      <vt:lpstr>Introduction</vt:lpstr>
      <vt:lpstr>Project Goals</vt:lpstr>
      <vt:lpstr>SDLC</vt:lpstr>
      <vt:lpstr>Requirements</vt:lpstr>
      <vt:lpstr>System Architecture</vt:lpstr>
      <vt:lpstr>Data Engineering</vt:lpstr>
      <vt:lpstr>Passenger Train delay Prediction</vt:lpstr>
      <vt:lpstr>Sample feature set</vt:lpstr>
      <vt:lpstr>Frontend App</vt:lpstr>
      <vt:lpstr>Backend service – Train schedules</vt:lpstr>
      <vt:lpstr>Build pipeline</vt:lpstr>
      <vt:lpstr>Testing</vt:lpstr>
      <vt:lpstr>Results: Classification Report</vt:lpstr>
      <vt:lpstr>Advantages</vt:lpstr>
      <vt:lpstr>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Suhasini Aswath</dc:creator>
  <cp:lastModifiedBy>Ziaul Chowdhury</cp:lastModifiedBy>
  <cp:revision>60</cp:revision>
  <dcterms:created xsi:type="dcterms:W3CDTF">2024-03-26T15:02:27Z</dcterms:created>
  <dcterms:modified xsi:type="dcterms:W3CDTF">2024-05-17T22:52:40Z</dcterms:modified>
</cp:coreProperties>
</file>