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0"/>
    <p:restoredTop sz="94694"/>
  </p:normalViewPr>
  <p:slideViewPr>
    <p:cSldViewPr snapToGrid="0">
      <p:cViewPr varScale="1">
        <p:scale>
          <a:sx n="52" d="100"/>
          <a:sy n="52" d="100"/>
        </p:scale>
        <p:origin x="208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1F2-DCDF-B78E-A69C-56C2864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1B79A-9CB5-F609-82DD-EF886F85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E8F9-D075-7871-91D8-1CE20E69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A236-39BE-1EF1-B4B7-07FFB94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F9FE-5C14-AE6A-35BC-B67860C3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0A8B-EDE5-2FC0-A642-8A63393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CE7F-B081-8018-739B-FE533DB1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82C8-8765-02F5-56F1-B6BBAA6F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1B84-7612-CC0A-0CAE-179DF3F1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AE24-A5BD-E222-C6DC-D824AD0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5528-45FE-B186-10BB-E8D6DFE1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5A25F-60BC-B8F3-C9D7-C915C7656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92C1-E445-8435-0B8A-D28B4B9B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61F8-983A-E453-FC26-4F854743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BB57-9F08-D792-6913-5EDADCB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25F7-DB93-A569-A3DF-EF6404A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2151-4313-8D43-6A60-8E9C17C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B00D-B2EF-CD89-2375-5E80BE3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51C2-93D4-0A9F-0947-59E91CFA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7672-1672-F377-15A8-4856268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8F72-17A6-DFE1-0DC4-1315D5D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BA76-2F23-965B-E0E4-CEB3C70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309B-8643-EBE9-1466-525A65C9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DB20-05D9-97AE-2537-3BC65EE3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A3B9-A32E-7E41-1E75-8297A7FE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7816-811E-09FB-D714-425E437E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CDEA-F169-9929-16BC-93D45C3F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473FA-EDC8-0756-C953-7CD50A7C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CF28C-AAE0-E519-86F5-BC120DD4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3E8E-615A-8964-6B9F-7E41AD20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8E1D-04FA-8CDA-CCAB-C853A9BD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E8E0-9588-CACB-CAC9-7041BBDD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00A0-0F2E-19DD-ECBC-BCBEF11D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AAA84-42CF-1F2F-6BF0-9E28699E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0BDBD-8218-9931-C4A1-064774705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0D99B-2E6C-666F-49E3-DA3FB0C1E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493BA-1827-22E6-87FF-E5FD180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64AB5-5784-3A8E-978A-4E8D4EE1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68984-0C8F-BC8C-9791-347CB87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25D1-FF9C-6843-F5D1-B8CCA9E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5A3B0-4743-506C-2641-6FF0C7E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AD05C-5A2D-7526-D086-9EF74F6A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3E022-062A-10A1-7D97-29654E6B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CBB6-53A2-612B-806D-9F37069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8F14E-5CDA-D565-AFB3-2E075E2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1452-B78F-4F55-1AAC-000822E5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7DB2-B4C7-8DBE-8572-AF4C2A1B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A086-2670-76C9-2948-52445644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A9980-7F64-66EA-FD18-76ECA3E9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33D2-4D2C-4552-258C-65625CA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5B57-E0EC-EEDD-5C69-8BEEFB4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64E65-97C5-FF3E-90F9-44561C4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75D-C8B8-1C26-4C2E-3B481D08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9CE75-92D1-F730-0A5D-BD7E5517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F5A8-07DD-0B14-938F-3471379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0FA3-96C2-5CB2-8B9E-C3318AA4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43B5-4050-90FD-C660-4503FB08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C5D78-0A22-716A-40D3-FF823FB3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A23E-0479-D19A-300E-4B8B475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B265-A36A-ED26-4BD9-4130AD3E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D1DC-6CB2-7A75-907E-9323BCE5E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8BEB-7B4F-3B4C-9C80-C5E0D90F89D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9435-ACBB-27CB-0A94-C54AA7F1B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376A-CC88-DC95-62E8-711843EE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BE62-9030-B648-AC4B-6D312705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rafikinfo.trafikverket.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rafikinfo.trafikverket.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49A1C4-B9D0-CF2E-7944-1BF60CAB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F1D8C-9C9E-541F-FE5C-7435169B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Predicting Train Delays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0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04C1-0E34-E7C6-F321-0555E704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2A66-F3F8-4166-06D7-3B06B50F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Problem Statement : Train delays are a global problem that affect commuters, companies, and transportation networks all around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Significance: Dependable train services are essential for economic productivity, environmental sustainability, and urban mobility.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Goal: We want to create a machine learning model that can anticipate train delays with accuracy and lessen the effects they have on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Objectives: In this presentation, we will delve into the methodologies, results, and implications of our ML project on predicting train delays.</a:t>
            </a:r>
          </a:p>
        </p:txBody>
      </p:sp>
    </p:spTree>
    <p:extLst>
      <p:ext uri="{BB962C8B-B14F-4D97-AF65-F5344CB8AC3E}">
        <p14:creationId xmlns:p14="http://schemas.microsoft.com/office/powerpoint/2010/main" val="333752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F17C-F3E3-9628-5916-DB4C300C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286-74DF-A102-B47E-A1173059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Objective: </a:t>
            </a:r>
            <a:r>
              <a:rPr lang="en-IN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Develop a model that predicts whether a train will be delayed(1) or not delayed(0).</a:t>
            </a:r>
          </a:p>
          <a:p>
            <a:r>
              <a:rPr lang="en-IN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Data: Leverage historical data of train departures for 2 days from the public API - </a:t>
            </a:r>
            <a:r>
              <a:rPr lang="en-IN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  <a:hlinkClick r:id="rId2"/>
              </a:rPr>
              <a:t>https://api.trafikinfo.trafikverket.se/</a:t>
            </a:r>
            <a:endParaRPr lang="en-IN" dirty="0">
              <a:solidFill>
                <a:srgbClr val="111111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Impact: Timely communication and improved passenger experience.</a:t>
            </a:r>
          </a:p>
          <a:p>
            <a:r>
              <a:rPr lang="en-IN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Innovation: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Contribute to the advancement of transport technology by leveraging machine learning and real-time data analytics to address real-world challenges in train scheduling and operations.</a:t>
            </a:r>
            <a:endParaRPr lang="en-IN" dirty="0">
              <a:solidFill>
                <a:srgbClr val="11111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IN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IN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3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F68D-7F6B-561B-13AA-8D8F3FC3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A31C-4554-AED0-4D2C-D98E363B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departures for 2 days will be collected from the public API </a:t>
            </a:r>
            <a:r>
              <a:rPr lang="en-IN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  <a:hlinkClick r:id="rId2"/>
              </a:rPr>
              <a:t>https://api.trafikinfo.trafikverket.se/</a:t>
            </a:r>
            <a:endParaRPr lang="en-IN" dirty="0">
              <a:solidFill>
                <a:srgbClr val="111111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dirty="0"/>
              <a:t>Feature – Train Announcements feature consists of train departure date and time, train details </a:t>
            </a:r>
            <a:r>
              <a:rPr lang="en-US" dirty="0" err="1"/>
              <a:t>etc</a:t>
            </a:r>
            <a:r>
              <a:rPr lang="en-US" dirty="0"/>
              <a:t> which are </a:t>
            </a:r>
            <a:r>
              <a:rPr lang="en-US" dirty="0" err="1"/>
              <a:t>relavent</a:t>
            </a:r>
            <a:r>
              <a:rPr lang="en-US" dirty="0"/>
              <a:t> to train the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23F0-D528-00CB-2BD2-2A179930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0E38-DC55-1D42-5E8A-94BA5436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 announcements collected from the public API is used to create feature sets. (delay is calculated and stored in the column ‘</a:t>
            </a:r>
            <a:r>
              <a:rPr lang="en-US" dirty="0" err="1"/>
              <a:t>delay_seconds</a:t>
            </a:r>
            <a:r>
              <a:rPr lang="en-US" dirty="0"/>
              <a:t>)</a:t>
            </a:r>
          </a:p>
          <a:p>
            <a:r>
              <a:rPr lang="en-US" dirty="0"/>
              <a:t>Add time features based on </a:t>
            </a:r>
            <a:r>
              <a:rPr lang="en-US" dirty="0" err="1"/>
              <a:t>AdvertisedTimeAtLocation</a:t>
            </a:r>
            <a:r>
              <a:rPr lang="en-US" dirty="0"/>
              <a:t>.</a:t>
            </a:r>
          </a:p>
          <a:p>
            <a:r>
              <a:rPr lang="en-US" dirty="0"/>
              <a:t>Encode categorical values with label encoding.</a:t>
            </a:r>
          </a:p>
          <a:p>
            <a:r>
              <a:rPr lang="en-US" dirty="0"/>
              <a:t>Dump label encoders to pickle file for reloading them later on.</a:t>
            </a:r>
          </a:p>
        </p:txBody>
      </p:sp>
    </p:spTree>
    <p:extLst>
      <p:ext uri="{BB962C8B-B14F-4D97-AF65-F5344CB8AC3E}">
        <p14:creationId xmlns:p14="http://schemas.microsoft.com/office/powerpoint/2010/main" val="312766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196B-AE76-6359-61C9-ABE4E12E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Delay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4E9E-BFE5-7B27-DC41-F9E8AB2A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predicting if a train is delayed or not, we use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RandomForestClassifier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the core machine learning model, </a:t>
            </a: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Training: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Train a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RandomForestClassifier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using the prepared data. The classifier will learn patterns in the features that indicate whether a train is likely to be delayed or not.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Evaluation: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Evaluate the performance of the trained classifier using appropriate evaluation metrics (e.g., accuracy, precision, etc) on a separate test dataset. This will help assess how well the model generalizes to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C3B5-93FC-2A47-6113-ED3AAB4B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GridSerachCV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C9E2-C1DC-D6F6-95C2-3FAE6254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r>
              <a:rPr lang="en-US" dirty="0"/>
              <a:t> is used to fine tune the hyper parameters of </a:t>
            </a:r>
            <a:r>
              <a:rPr lang="en-US" dirty="0" err="1"/>
              <a:t>RandomForestClassifier</a:t>
            </a:r>
            <a:r>
              <a:rPr lang="en-US" dirty="0"/>
              <a:t> to improve its performance.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evaluating all combinations,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GridSearchCV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identifies the hyperparameter combination that yields the best performance based on the chosen evaluation metric (e.g., accuracy).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AF09-EA55-90FA-0733-13606ADE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A9FB-C5D6-6564-CC8A-C40567F5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437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Söhne</vt:lpstr>
      <vt:lpstr>Office Theme</vt:lpstr>
      <vt:lpstr>ML Project</vt:lpstr>
      <vt:lpstr>Introduction</vt:lpstr>
      <vt:lpstr>Project Goals</vt:lpstr>
      <vt:lpstr>Data Collection</vt:lpstr>
      <vt:lpstr>Data Preprocessing</vt:lpstr>
      <vt:lpstr>Train Delay Classifier</vt:lpstr>
      <vt:lpstr>GridSerachCV</vt:lpstr>
      <vt:lpstr>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Suhasini Aswath</dc:creator>
  <cp:lastModifiedBy>Suhasini Aswath</cp:lastModifiedBy>
  <cp:revision>1</cp:revision>
  <dcterms:created xsi:type="dcterms:W3CDTF">2024-03-26T15:02:27Z</dcterms:created>
  <dcterms:modified xsi:type="dcterms:W3CDTF">2024-03-26T18:50:00Z</dcterms:modified>
</cp:coreProperties>
</file>