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55C179-DF8F-4270-A830-F672821CBDE3}" v="12" dt="2021-11-30T14:23:29.524"/>
    <p1510:client id="{6EBED059-E2C0-4A2F-9F8F-B2535DA3D671}" v="53" dt="2021-11-16T10:51:09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10" autoAdjust="0"/>
    <p:restoredTop sz="96224" autoAdjust="0"/>
  </p:normalViewPr>
  <p:slideViewPr>
    <p:cSldViewPr snapToGrid="0">
      <p:cViewPr varScale="1">
        <p:scale>
          <a:sx n="78" d="100"/>
          <a:sy n="78" d="100"/>
        </p:scale>
        <p:origin x="12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A877A-7423-4AF6-8C68-AB42E3D82EC9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91816-C811-46BF-BA95-6A3EB2E07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832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A70B5-D462-45B2-B9FC-E7AEE7DB5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81766-0D55-4608-8F47-6942DB07C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BF20-AE1F-47AE-903D-A544FCD1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E25C-CF92-4973-89D8-6A4D8A8D664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D0918-ADE8-4DA0-A653-014CBC96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4F3C5-E5B8-4D78-8041-A672C71E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AF5C-2BCF-4E3B-9E11-E1EA9CE628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9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0F8B-5031-4574-AD2A-52B77EA4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1EE0B-BF88-4D13-BFFF-B244813A6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ED0B2-6C1D-46A0-A9E6-7DB1B88D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E25C-CF92-4973-89D8-6A4D8A8D664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50F8F-76CF-4E98-BC80-717BBA30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8755E-8AE8-4496-9DD8-35518A14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AF5C-2BCF-4E3B-9E11-E1EA9CE628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66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2F2512-01ED-4941-B8A3-D76D4B8F66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3434A-C800-4FB1-81F2-DA6A7AAA1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A00EB-3201-4B4E-B930-6D6A8A702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E25C-CF92-4973-89D8-6A4D8A8D664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E4ADB-114E-4B39-8859-692C7FAB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A95DC-E9C1-4A5E-96DF-9BC3DF92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AF5C-2BCF-4E3B-9E11-E1EA9CE628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06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8B9D-F06D-4F02-B061-658728C09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AE453-BB2E-4844-BE35-B530D6F8B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A6FB9-819C-4963-AC93-77A36A95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E25C-CF92-4973-89D8-6A4D8A8D664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7BC9C-9818-43C9-9D22-C8A7CB90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684BA-B6B2-4CA0-98DE-0136D831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AF5C-2BCF-4E3B-9E11-E1EA9CE628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86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535B8-8058-48A5-AC3F-2000DC812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AD34C-7B39-497B-AF29-20E7090A0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F1A6E-60B0-434D-8B5A-EB8623EC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E25C-CF92-4973-89D8-6A4D8A8D664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640F2-CA17-416C-85BB-C5F198E2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D36B7-E998-4233-925F-4D301FACF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AF5C-2BCF-4E3B-9E11-E1EA9CE628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02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270D-439B-480C-B811-259B2306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36453-6611-4F0B-BE20-9B0F52135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3428B-3449-40E9-A238-0BAE95A16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E4354-B2E2-464A-B295-EBAB6405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E25C-CF92-4973-89D8-6A4D8A8D664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8C8D9-4F4E-4616-8AD2-FB1836CE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AC320-2204-4488-9182-B85D2190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AF5C-2BCF-4E3B-9E11-E1EA9CE628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92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34C0-3EA7-4C9E-8A56-A9A9013B1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A87AC-FE23-493A-96B5-AAA394406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800A5-9FEC-4D44-AC83-FCD17085C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AB3E2-CA5E-4F9B-8DFD-DC241067D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3F6370-6022-4508-B372-BF3BF3FC24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AE8224-4119-4FDB-AD8E-53BEEB96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E25C-CF92-4973-89D8-6A4D8A8D664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47F79-6421-4E26-9D98-AF11DB1F5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17CA1-3442-4EE5-8CDA-3CAE95E0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AF5C-2BCF-4E3B-9E11-E1EA9CE628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51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B5C80-0EC9-4FA4-925B-763B7F17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43E4A-55F1-4444-969F-64147B66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E25C-CF92-4973-89D8-6A4D8A8D664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61C8A-FAB0-4BDA-8E0A-36032FF6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D2377-406C-4000-A975-9CB7718BB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AF5C-2BCF-4E3B-9E11-E1EA9CE628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77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0D5CC-61D7-458F-91C2-5A53D0654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E25C-CF92-4973-89D8-6A4D8A8D664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22F63-E246-415D-8DCE-E8A201B28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72FD6-4BDC-4816-9F46-C5D18FDB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AF5C-2BCF-4E3B-9E11-E1EA9CE628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89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285D-280D-4693-B164-E1A057DE8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956FF-87BD-4083-B1AA-D7ADC03C8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E37F0-821D-414D-9A0F-12EB1F849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65272-2303-4109-84EB-BA57572D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E25C-CF92-4973-89D8-6A4D8A8D664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1C366-8D1B-42BB-97D7-32891EAF7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40AEE-BCFC-448D-BC79-A359AF43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AF5C-2BCF-4E3B-9E11-E1EA9CE628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038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355E-2B0E-4930-B371-614A126A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E2D73-D357-45E5-90A2-1B66127AE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71A82-C8AE-47B4-8321-283DCCC21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076D2-7386-402C-AF16-8AC6DF4B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E25C-CF92-4973-89D8-6A4D8A8D664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03083-6D5A-4042-99A5-31A8DAE9D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11FC4-AE73-4507-BC6E-A8D1CBE45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AF5C-2BCF-4E3B-9E11-E1EA9CE628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00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5C4A26-90B4-49E6-B429-82E12E91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A1352-4C36-4A6B-87B9-1D169C5CC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81160-D324-42BA-90BC-7E261EAEE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7E25C-CF92-4973-89D8-6A4D8A8D664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84890-66EB-4AE8-B79D-C28B8507B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BA19-F59B-486F-AFA4-F5C3D4AA7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0AF5C-2BCF-4E3B-9E11-E1EA9CE628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39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CABC3-4311-4BF2-B72D-CF08A41B2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1"/>
            <a:ext cx="9157782" cy="1325563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>
                <a:solidFill>
                  <a:srgbClr val="000000"/>
                </a:solidFill>
                <a:latin typeface="+mj-lt"/>
              </a:rPr>
              <a:t>Home Learning Task</a:t>
            </a:r>
            <a:br>
              <a:rPr lang="en-GB" sz="4400" b="1" dirty="0">
                <a:latin typeface="+mj-lt"/>
              </a:rPr>
            </a:br>
            <a:endParaRPr lang="en-GB" dirty="0"/>
          </a:p>
        </p:txBody>
      </p:sp>
      <p:pic>
        <p:nvPicPr>
          <p:cNvPr id="12" name="Content Placeholder 11" descr="Shape&#10;&#10;Description automatically generated with low confidence">
            <a:extLst>
              <a:ext uri="{FF2B5EF4-FFF2-40B4-BE49-F238E27FC236}">
                <a16:creationId xmlns:a16="http://schemas.microsoft.com/office/drawing/2014/main" id="{41D6C8A8-B253-400E-A6A2-6B12EEA17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5753100"/>
            <a:ext cx="1530575" cy="75961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4D2A836-3D53-492D-B90B-6918EBAC3EDF}"/>
              </a:ext>
            </a:extLst>
          </p:cNvPr>
          <p:cNvSpPr/>
          <p:nvPr/>
        </p:nvSpPr>
        <p:spPr>
          <a:xfrm>
            <a:off x="10324730" y="0"/>
            <a:ext cx="1867270" cy="6858000"/>
          </a:xfrm>
          <a:prstGeom prst="rect">
            <a:avLst/>
          </a:prstGeom>
          <a:solidFill>
            <a:srgbClr val="FED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31253-627E-45EE-A03D-5FBE01D418E6}"/>
              </a:ext>
            </a:extLst>
          </p:cNvPr>
          <p:cNvSpPr txBox="1"/>
          <p:nvPr/>
        </p:nvSpPr>
        <p:spPr>
          <a:xfrm>
            <a:off x="726690" y="982176"/>
            <a:ext cx="9269292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Download and Install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Download and Install VS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Create GitHub account and share link with me</a:t>
            </a:r>
          </a:p>
          <a:p>
            <a:r>
              <a:rPr lang="en-GB" dirty="0">
                <a:solidFill>
                  <a:srgbClr val="000000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Fill the pre course survey</a:t>
            </a:r>
            <a:br>
              <a:rPr lang="en-GB" dirty="0">
                <a:solidFill>
                  <a:srgbClr val="000000"/>
                </a:solidFill>
              </a:rPr>
            </a:br>
            <a:endParaRPr lang="en-GB" dirty="0">
              <a:solidFill>
                <a:srgbClr val="000000"/>
              </a:solidFill>
            </a:endParaRPr>
          </a:p>
          <a:p>
            <a:br>
              <a:rPr lang="en-GB" dirty="0">
                <a:solidFill>
                  <a:srgbClr val="000000"/>
                </a:solidFill>
              </a:rPr>
            </a:br>
            <a:endParaRPr lang="en-GB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</a:endParaRPr>
          </a:p>
          <a:p>
            <a:endParaRPr lang="en-GB" dirty="0">
              <a:solidFill>
                <a:srgbClr val="000000"/>
              </a:solidFill>
            </a:endParaRPr>
          </a:p>
          <a:p>
            <a:pPr algn="just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63009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C9BBCFDFB623469FA5B81CA46DA97D" ma:contentTypeVersion="5" ma:contentTypeDescription="Create a new document." ma:contentTypeScope="" ma:versionID="99043afd737e189aeb35c58e112a4fd2">
  <xsd:schema xmlns:xsd="http://www.w3.org/2001/XMLSchema" xmlns:xs="http://www.w3.org/2001/XMLSchema" xmlns:p="http://schemas.microsoft.com/office/2006/metadata/properties" xmlns:ns2="f4ef547d-6bce-4fcd-9c45-87c52e0384d6" targetNamespace="http://schemas.microsoft.com/office/2006/metadata/properties" ma:root="true" ma:fieldsID="1b2f11d8250250c041c1c73d859c329d" ns2:_="">
    <xsd:import namespace="f4ef547d-6bce-4fcd-9c45-87c52e0384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ef547d-6bce-4fcd-9c45-87c52e0384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37B9C2-A42F-4EB9-8624-BAC52B564D9C}"/>
</file>

<file path=customXml/itemProps2.xml><?xml version="1.0" encoding="utf-8"?>
<ds:datastoreItem xmlns:ds="http://schemas.openxmlformats.org/officeDocument/2006/customXml" ds:itemID="{10F94D93-CE26-4AEC-BF05-CF218FFE9D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321535-5471-4B8F-869E-343D40BBA3A3}">
  <ds:schemaRefs>
    <ds:schemaRef ds:uri="bcc6aa7a-62c6-4de9-825e-0e50eac4cf9e"/>
    <ds:schemaRef ds:uri="c8333963-7733-45f5-9ae3-5bf8a4d786b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Home Learning Task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Georgina Stanley</dc:creator>
  <cp:lastModifiedBy>Rahul Gupta</cp:lastModifiedBy>
  <cp:revision>11</cp:revision>
  <dcterms:created xsi:type="dcterms:W3CDTF">2021-07-15T10:15:27Z</dcterms:created>
  <dcterms:modified xsi:type="dcterms:W3CDTF">2022-02-16T11:39:36Z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0x01010087C9BBCFDFB623469FA5B81CA46DA97D</vt:lpwstr>
  </property>
</Properties>
</file>