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412" autoAdjust="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8A37F18D-D4C2-44AC-B3BF-56EC007FC16E}" type="datetimeFigureOut">
              <a:rPr lang="en-US" smtClean="0"/>
              <a:pPr/>
              <a:t>2/23/2014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1C3B17D-7D1B-40E5-8F12-D7586E08BF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37F18D-D4C2-44AC-B3BF-56EC007FC16E}" type="datetimeFigureOut">
              <a:rPr lang="en-US" smtClean="0"/>
              <a:pPr/>
              <a:t>2/23/2014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C3B17D-7D1B-40E5-8F12-D7586E08BF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8A37F18D-D4C2-44AC-B3BF-56EC007FC16E}" type="datetimeFigureOut">
              <a:rPr lang="en-US" smtClean="0"/>
              <a:pPr/>
              <a:t>2/23/2014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1C3B17D-7D1B-40E5-8F12-D7586E08BF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37F18D-D4C2-44AC-B3BF-56EC007FC16E}" type="datetimeFigureOut">
              <a:rPr lang="en-US" smtClean="0"/>
              <a:pPr/>
              <a:t>2/23/2014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C3B17D-7D1B-40E5-8F12-D7586E08BF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A37F18D-D4C2-44AC-B3BF-56EC007FC16E}" type="datetimeFigureOut">
              <a:rPr lang="en-US" smtClean="0"/>
              <a:pPr/>
              <a:t>2/23/2014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41C3B17D-7D1B-40E5-8F12-D7586E08BF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37F18D-D4C2-44AC-B3BF-56EC007FC16E}" type="datetimeFigureOut">
              <a:rPr lang="en-US" smtClean="0"/>
              <a:pPr/>
              <a:t>2/23/2014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C3B17D-7D1B-40E5-8F12-D7586E08BF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37F18D-D4C2-44AC-B3BF-56EC007FC16E}" type="datetimeFigureOut">
              <a:rPr lang="en-US" smtClean="0"/>
              <a:pPr/>
              <a:t>2/23/2014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C3B17D-7D1B-40E5-8F12-D7586E08BF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37F18D-D4C2-44AC-B3BF-56EC007FC16E}" type="datetimeFigureOut">
              <a:rPr lang="en-US" smtClean="0"/>
              <a:pPr/>
              <a:t>2/23/2014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C3B17D-7D1B-40E5-8F12-D7586E08BF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A37F18D-D4C2-44AC-B3BF-56EC007FC16E}" type="datetimeFigureOut">
              <a:rPr lang="en-US" smtClean="0"/>
              <a:pPr/>
              <a:t>2/23/2014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C3B17D-7D1B-40E5-8F12-D7586E08BF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37F18D-D4C2-44AC-B3BF-56EC007FC16E}" type="datetimeFigureOut">
              <a:rPr lang="en-US" smtClean="0"/>
              <a:pPr/>
              <a:t>2/23/2014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C3B17D-7D1B-40E5-8F12-D7586E08BF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37F18D-D4C2-44AC-B3BF-56EC007FC16E}" type="datetimeFigureOut">
              <a:rPr lang="en-US" smtClean="0"/>
              <a:pPr/>
              <a:t>2/23/2014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C3B17D-7D1B-40E5-8F12-D7586E08BF9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8A37F18D-D4C2-44AC-B3BF-56EC007FC16E}" type="datetimeFigureOut">
              <a:rPr lang="en-US" smtClean="0"/>
              <a:pPr/>
              <a:t>2/23/2014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1C3B17D-7D1B-40E5-8F12-D7586E08BF9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8" y="2000240"/>
            <a:ext cx="8458200" cy="1222375"/>
          </a:xfrm>
        </p:spPr>
        <p:txBody>
          <a:bodyPr/>
          <a:lstStyle/>
          <a:p>
            <a:r>
              <a:rPr lang="en-IN" dirty="0" smtClean="0"/>
              <a:t>                                   </a:t>
            </a:r>
            <a:r>
              <a:rPr lang="en-IN" sz="4000" dirty="0" smtClean="0"/>
              <a:t>Le </a:t>
            </a:r>
            <a:r>
              <a:rPr lang="en-IN" sz="4000" dirty="0" err="1" smtClean="0"/>
              <a:t>corbusier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1000108"/>
            <a:ext cx="8458200" cy="914400"/>
          </a:xfrm>
        </p:spPr>
        <p:txBody>
          <a:bodyPr>
            <a:normAutofit fontScale="92500"/>
          </a:bodyPr>
          <a:lstStyle/>
          <a:p>
            <a:r>
              <a:rPr lang="en-IN" sz="3600" b="1" dirty="0" smtClean="0"/>
              <a:t>CONTEMPORARY  ARCHITECT -</a:t>
            </a:r>
            <a:endParaRPr lang="en-IN" sz="36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slide-17-728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4282" y="214290"/>
            <a:ext cx="6777068" cy="6291285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lide-18-728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00034" y="357166"/>
            <a:ext cx="7500990" cy="6148409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slide-19-728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28596" y="214290"/>
            <a:ext cx="7500990" cy="6291285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slide-26-728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28596" y="214290"/>
            <a:ext cx="7429552" cy="6291285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85786" y="785794"/>
            <a:ext cx="5897880" cy="602512"/>
          </a:xfrm>
        </p:spPr>
        <p:txBody>
          <a:bodyPr>
            <a:noAutofit/>
          </a:bodyPr>
          <a:lstStyle/>
          <a:p>
            <a:r>
              <a:rPr lang="en-IN" sz="6000" dirty="0" smtClean="0"/>
              <a:t>S</a:t>
            </a:r>
            <a:r>
              <a:rPr lang="en-IN" sz="4000" dirty="0" smtClean="0"/>
              <a:t>OME</a:t>
            </a:r>
            <a:r>
              <a:rPr lang="en-IN" sz="6000" dirty="0" smtClean="0"/>
              <a:t> O</a:t>
            </a:r>
            <a:r>
              <a:rPr lang="en-IN" sz="4400" dirty="0" smtClean="0"/>
              <a:t>F</a:t>
            </a:r>
            <a:r>
              <a:rPr lang="en-IN" sz="6000" dirty="0" smtClean="0"/>
              <a:t> T</a:t>
            </a:r>
            <a:r>
              <a:rPr lang="en-IN" sz="4400" dirty="0" smtClean="0"/>
              <a:t>HE </a:t>
            </a:r>
            <a:r>
              <a:rPr lang="en-IN" sz="6000" dirty="0" smtClean="0"/>
              <a:t>F</a:t>
            </a:r>
            <a:r>
              <a:rPr lang="en-IN" sz="4400" dirty="0" smtClean="0"/>
              <a:t>AMOUS </a:t>
            </a:r>
            <a:r>
              <a:rPr lang="en-IN" sz="6000" dirty="0" smtClean="0"/>
              <a:t>B</a:t>
            </a:r>
            <a:r>
              <a:rPr lang="en-IN" sz="4400" dirty="0" smtClean="0"/>
              <a:t>UILDINGS </a:t>
            </a:r>
            <a:r>
              <a:rPr lang="en-IN" sz="6000" dirty="0" smtClean="0"/>
              <a:t>O</a:t>
            </a:r>
            <a:r>
              <a:rPr lang="en-IN" sz="4400" dirty="0" smtClean="0"/>
              <a:t>F </a:t>
            </a:r>
            <a:r>
              <a:rPr lang="en-IN" sz="6000" dirty="0" smtClean="0"/>
              <a:t>L</a:t>
            </a:r>
            <a:r>
              <a:rPr lang="en-IN" sz="4400" dirty="0" smtClean="0"/>
              <a:t>E </a:t>
            </a:r>
            <a:r>
              <a:rPr lang="en-IN" sz="6000" dirty="0" smtClean="0"/>
              <a:t>C</a:t>
            </a:r>
            <a:r>
              <a:rPr lang="en-IN" sz="4400" dirty="0" smtClean="0"/>
              <a:t>ORBUSIER...!!</a:t>
            </a:r>
            <a:endParaRPr lang="en-IN" sz="4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5400" b="0" dirty="0" smtClean="0"/>
              <a:t/>
            </a:r>
            <a:br>
              <a:rPr lang="en-IN" sz="5400" b="0" dirty="0" smtClean="0"/>
            </a:br>
            <a:r>
              <a:rPr lang="en-IN" sz="5400" b="0" dirty="0" smtClean="0"/>
              <a:t> </a:t>
            </a:r>
            <a:r>
              <a:rPr lang="en-IN" sz="5400" b="0" dirty="0" err="1" smtClean="0"/>
              <a:t>Unité</a:t>
            </a:r>
            <a:r>
              <a:rPr lang="en-IN" sz="5400" b="0" dirty="0" smtClean="0"/>
              <a:t> </a:t>
            </a:r>
            <a:r>
              <a:rPr lang="en-IN" sz="5400" b="0" dirty="0" err="1" smtClean="0"/>
              <a:t>d'Habitation</a:t>
            </a:r>
            <a:endParaRPr lang="en-IN" sz="5400" dirty="0"/>
          </a:p>
        </p:txBody>
      </p:sp>
      <p:pic>
        <p:nvPicPr>
          <p:cNvPr id="10" name="Content Placeholder 9" descr="images (1)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00562" y="2000240"/>
            <a:ext cx="2857520" cy="3929090"/>
          </a:xfrm>
        </p:spPr>
      </p:pic>
      <p:pic>
        <p:nvPicPr>
          <p:cNvPr id="9" name="Content Placeholder 8" descr="images.jp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00034" y="1928802"/>
            <a:ext cx="3214710" cy="4071966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0" dirty="0" err="1" smtClean="0"/>
              <a:t>Curutchet</a:t>
            </a:r>
            <a:r>
              <a:rPr lang="en-IN" sz="5400" b="0" dirty="0" smtClean="0"/>
              <a:t> House</a:t>
            </a:r>
            <a:endParaRPr lang="en-IN" sz="5400" dirty="0"/>
          </a:p>
        </p:txBody>
      </p:sp>
      <p:pic>
        <p:nvPicPr>
          <p:cNvPr id="5" name="Content Placeholder 4" descr="download (7)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57224" y="2071679"/>
            <a:ext cx="2857519" cy="3857652"/>
          </a:xfrm>
        </p:spPr>
      </p:pic>
      <p:pic>
        <p:nvPicPr>
          <p:cNvPr id="6" name="Content Placeholder 5" descr="download (6).jp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429124" y="2143116"/>
            <a:ext cx="2928958" cy="3714776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 smtClean="0"/>
              <a:t>Notre Dame du Haut</a:t>
            </a:r>
            <a:endParaRPr lang="en-IN" dirty="0"/>
          </a:p>
        </p:txBody>
      </p:sp>
      <p:pic>
        <p:nvPicPr>
          <p:cNvPr id="5" name="Content Placeholder 4" descr="download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2910" y="1928802"/>
            <a:ext cx="3143272" cy="4000528"/>
          </a:xfrm>
        </p:spPr>
      </p:pic>
      <p:pic>
        <p:nvPicPr>
          <p:cNvPr id="6" name="Content Placeholder 5" descr="download (1).jp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214810" y="2000240"/>
            <a:ext cx="3033715" cy="3786213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0" dirty="0" smtClean="0"/>
              <a:t>Villa </a:t>
            </a:r>
            <a:r>
              <a:rPr lang="en-IN" sz="5400" b="0" dirty="0" err="1" smtClean="0"/>
              <a:t>Savoye</a:t>
            </a:r>
            <a:endParaRPr lang="en-IN" sz="5400" dirty="0"/>
          </a:p>
        </p:txBody>
      </p:sp>
      <p:pic>
        <p:nvPicPr>
          <p:cNvPr id="5" name="Content Placeholder 4" descr="images (2)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00034" y="2000240"/>
            <a:ext cx="3071834" cy="4000528"/>
          </a:xfrm>
        </p:spPr>
      </p:pic>
      <p:pic>
        <p:nvPicPr>
          <p:cNvPr id="6" name="Content Placeholder 5" descr="download (2).jp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143372" y="2000240"/>
            <a:ext cx="3214710" cy="3918768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images (3)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00034" y="1857364"/>
            <a:ext cx="3214710" cy="4214841"/>
          </a:xfrm>
        </p:spPr>
      </p:pic>
      <p:pic>
        <p:nvPicPr>
          <p:cNvPr id="6" name="Content Placeholder 5" descr="download (5).jp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143372" y="2000240"/>
            <a:ext cx="3214710" cy="4071966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 </a:t>
            </a:r>
            <a:r>
              <a:rPr lang="en-IN" dirty="0" err="1" smtClean="0"/>
              <a:t>corbusier</a:t>
            </a:r>
            <a:endParaRPr lang="en-IN" dirty="0"/>
          </a:p>
        </p:txBody>
      </p:sp>
      <p:pic>
        <p:nvPicPr>
          <p:cNvPr id="4" name="Content Placeholder 3" descr="download (2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3108" y="1571612"/>
            <a:ext cx="5286412" cy="43577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download (3)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00034" y="1928802"/>
            <a:ext cx="3214710" cy="4000528"/>
          </a:xfrm>
        </p:spPr>
      </p:pic>
      <p:pic>
        <p:nvPicPr>
          <p:cNvPr id="6" name="Content Placeholder 5" descr="download (4).jp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071934" y="1928802"/>
            <a:ext cx="3429024" cy="4143404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Life of le </a:t>
            </a:r>
            <a:r>
              <a:rPr lang="en-IN" dirty="0" err="1" smtClean="0"/>
              <a:t>corbusier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Charles-</a:t>
            </a:r>
            <a:r>
              <a:rPr lang="en-IN" dirty="0" err="1" smtClean="0"/>
              <a:t>Edouard</a:t>
            </a:r>
            <a:r>
              <a:rPr lang="en-IN" dirty="0" smtClean="0"/>
              <a:t> </a:t>
            </a:r>
            <a:r>
              <a:rPr lang="en-IN" dirty="0" err="1" smtClean="0"/>
              <a:t>Jeanneret</a:t>
            </a:r>
            <a:r>
              <a:rPr lang="en-IN" dirty="0" smtClean="0"/>
              <a:t> better known as Le Corbusier.</a:t>
            </a:r>
          </a:p>
          <a:p>
            <a:r>
              <a:rPr lang="en-IN" dirty="0" smtClean="0"/>
              <a:t>He was born in Switzerland on Oct 6 1887 and became a </a:t>
            </a:r>
            <a:r>
              <a:rPr lang="en-IN" dirty="0" err="1" smtClean="0"/>
              <a:t>french</a:t>
            </a:r>
            <a:r>
              <a:rPr lang="en-IN" dirty="0" smtClean="0"/>
              <a:t> citizen in 1930</a:t>
            </a:r>
          </a:p>
          <a:p>
            <a:r>
              <a:rPr lang="en-IN" dirty="0" smtClean="0"/>
              <a:t>He was an architect, </a:t>
            </a:r>
            <a:r>
              <a:rPr lang="en-IN" dirty="0" err="1" smtClean="0"/>
              <a:t>designer,urbanist</a:t>
            </a:r>
            <a:r>
              <a:rPr lang="en-IN" dirty="0" smtClean="0"/>
              <a:t> and a writer.</a:t>
            </a:r>
          </a:p>
          <a:p>
            <a:r>
              <a:rPr lang="en-IN" dirty="0" smtClean="0"/>
              <a:t>His career spanned 5 decades with his buildings constructed throughout France America India.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Early years and career...!!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5053018" cy="47244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en-IN" dirty="0" smtClean="0"/>
          </a:p>
          <a:p>
            <a:r>
              <a:rPr lang="en-IN" dirty="0" smtClean="0"/>
              <a:t>At age 13, Le Corbusier taught at his old school La </a:t>
            </a:r>
            <a:r>
              <a:rPr lang="en-IN" dirty="0" err="1" smtClean="0"/>
              <a:t>Chaux</a:t>
            </a:r>
            <a:r>
              <a:rPr lang="en-IN" dirty="0" smtClean="0"/>
              <a:t>-de-</a:t>
            </a:r>
            <a:r>
              <a:rPr lang="en-IN" dirty="0" err="1" smtClean="0"/>
              <a:t>Fonds</a:t>
            </a:r>
            <a:r>
              <a:rPr lang="en-IN" dirty="0" smtClean="0"/>
              <a:t>, during the first world war.</a:t>
            </a:r>
          </a:p>
          <a:p>
            <a:r>
              <a:rPr lang="en-IN" dirty="0" smtClean="0"/>
              <a:t>Until the end of first world war he worked in Switzerland about </a:t>
            </a:r>
            <a:r>
              <a:rPr lang="en-IN" dirty="0" err="1" smtClean="0"/>
              <a:t>theoritical</a:t>
            </a:r>
            <a:r>
              <a:rPr lang="en-IN" dirty="0" smtClean="0"/>
              <a:t> architectural studies using modern techniques.</a:t>
            </a:r>
          </a:p>
          <a:p>
            <a:r>
              <a:rPr lang="en-IN" dirty="0" smtClean="0"/>
              <a:t>Among these was his project for Domino house(1914-1915)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6" name="Content Placeholder 5" descr="download (5)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29190" y="4643446"/>
            <a:ext cx="2800350" cy="16287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5 points of architecture...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dirty="0" smtClean="0"/>
              <a:t>   The following points in no way relate to aesthetic </a:t>
            </a:r>
            <a:r>
              <a:rPr lang="en-IN" dirty="0" err="1" smtClean="0"/>
              <a:t>fantacies</a:t>
            </a:r>
            <a:r>
              <a:rPr lang="en-IN" dirty="0" smtClean="0"/>
              <a:t> or a striving for fashionable effects but concern architectural facts that imply an entirely a new kind of building.</a:t>
            </a:r>
          </a:p>
          <a:p>
            <a:pPr>
              <a:buNone/>
            </a:pPr>
            <a:r>
              <a:rPr lang="en-IN" dirty="0" smtClean="0"/>
              <a:t>1.THE SUPPORTS</a:t>
            </a:r>
          </a:p>
          <a:p>
            <a:pPr>
              <a:buNone/>
            </a:pPr>
            <a:r>
              <a:rPr lang="en-IN" dirty="0" smtClean="0"/>
              <a:t>2.THE GARDEN ROOFS</a:t>
            </a:r>
          </a:p>
          <a:p>
            <a:pPr>
              <a:buNone/>
            </a:pPr>
            <a:r>
              <a:rPr lang="en-IN" dirty="0" smtClean="0"/>
              <a:t>3.FREE DESIGN OF GROUD FLOOR PLAN</a:t>
            </a:r>
          </a:p>
          <a:p>
            <a:pPr>
              <a:buNone/>
            </a:pPr>
            <a:r>
              <a:rPr lang="en-IN" dirty="0" smtClean="0"/>
              <a:t>4.HORIZONTAL WINDOWS</a:t>
            </a:r>
          </a:p>
          <a:p>
            <a:pPr>
              <a:buNone/>
            </a:pPr>
            <a:r>
              <a:rPr lang="en-IN" dirty="0" smtClean="0"/>
              <a:t>5.FREE DESIGN OF THE FACADE</a:t>
            </a:r>
          </a:p>
          <a:p>
            <a:pPr>
              <a:buNone/>
            </a:pPr>
            <a:r>
              <a:rPr lang="en-IN" dirty="0" smtClean="0"/>
              <a:t>    These points mentioned above are fundamentally new aesthetic.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umblr_m5i0viU4pr1qbgyz8o1_128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2" y="285728"/>
            <a:ext cx="7786742" cy="6286544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3200" dirty="0" smtClean="0"/>
              <a:t>VILLA SAVOYE</a:t>
            </a:r>
            <a:endParaRPr lang="en-IN" sz="32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2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sz="14400" dirty="0" smtClean="0"/>
              <a:t>The  Villa </a:t>
            </a:r>
            <a:r>
              <a:rPr lang="en-IN" sz="14400" dirty="0" err="1" smtClean="0"/>
              <a:t>Savoye</a:t>
            </a:r>
            <a:r>
              <a:rPr lang="en-IN" sz="14400" dirty="0" smtClean="0"/>
              <a:t> is a </a:t>
            </a:r>
            <a:r>
              <a:rPr lang="en-IN" sz="14400" dirty="0" err="1" smtClean="0"/>
              <a:t>wonderfull</a:t>
            </a:r>
            <a:r>
              <a:rPr lang="en-IN" sz="14400" dirty="0" smtClean="0"/>
              <a:t> demonstration of Le </a:t>
            </a:r>
            <a:r>
              <a:rPr lang="en-IN" sz="14400" dirty="0" err="1" smtClean="0"/>
              <a:t>Corbusier’s</a:t>
            </a:r>
            <a:r>
              <a:rPr lang="en-IN" sz="14400" dirty="0" smtClean="0"/>
              <a:t> five points of a new architecture, which he developed in 1927, exploiting the new opportunities of reinforced concrete</a:t>
            </a:r>
            <a:r>
              <a:rPr lang="en-IN" sz="2600" dirty="0" smtClean="0"/>
              <a:t>.</a:t>
            </a:r>
            <a:endParaRPr lang="en-IN" sz="2600" dirty="0"/>
          </a:p>
        </p:txBody>
      </p:sp>
      <p:pic>
        <p:nvPicPr>
          <p:cNvPr id="5" name="Content Placeholder 4" descr="download (7)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500694" y="4643422"/>
            <a:ext cx="2143140" cy="1785974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lide-15-728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28596" y="357166"/>
            <a:ext cx="7358114" cy="5862657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slide-16-728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28596" y="214290"/>
            <a:ext cx="7429552" cy="6291285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Custom 1">
      <a:majorFont>
        <a:latin typeface="Monotype Corsiva"/>
        <a:ea typeface=""/>
        <a:cs typeface=""/>
      </a:majorFont>
      <a:minorFont>
        <a:latin typeface="Lucida Calligraph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1904</TotalTime>
  <Words>227</Words>
  <Application>Microsoft Office PowerPoint</Application>
  <PresentationFormat>On-screen Show (4:3)</PresentationFormat>
  <Paragraphs>28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Opulent</vt:lpstr>
      <vt:lpstr>                                   Le corbusier</vt:lpstr>
      <vt:lpstr>le corbusier</vt:lpstr>
      <vt:lpstr>Life of le corbusier</vt:lpstr>
      <vt:lpstr>Early years and career...!!</vt:lpstr>
      <vt:lpstr>5 points of architecture...</vt:lpstr>
      <vt:lpstr>Slide 6</vt:lpstr>
      <vt:lpstr>VILLA SAVOYE</vt:lpstr>
      <vt:lpstr>Slide 8</vt:lpstr>
      <vt:lpstr>Slide 9</vt:lpstr>
      <vt:lpstr>Slide 10</vt:lpstr>
      <vt:lpstr>Slide 11</vt:lpstr>
      <vt:lpstr>Slide 12</vt:lpstr>
      <vt:lpstr>Slide 13</vt:lpstr>
      <vt:lpstr>Slide 14</vt:lpstr>
      <vt:lpstr>  Unité d'Habitation</vt:lpstr>
      <vt:lpstr>Curutchet House</vt:lpstr>
      <vt:lpstr>Notre Dame du Haut</vt:lpstr>
      <vt:lpstr>Villa Savoye</vt:lpstr>
      <vt:lpstr>Slide 19</vt:lpstr>
      <vt:lpstr>Slide 20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</dc:creator>
  <cp:lastModifiedBy>David</cp:lastModifiedBy>
  <cp:revision>102</cp:revision>
  <dcterms:created xsi:type="dcterms:W3CDTF">2014-02-06T18:26:13Z</dcterms:created>
  <dcterms:modified xsi:type="dcterms:W3CDTF">2014-02-23T17:01:22Z</dcterms:modified>
</cp:coreProperties>
</file>