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3" r:id="rId13"/>
    <p:sldId id="264" r:id="rId14"/>
    <p:sldId id="265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E99063-0798-46AC-B852-7E45A20ACABC}" type="datetimeFigureOut">
              <a:rPr lang="en-IN" smtClean="0"/>
              <a:t>29-03-2014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851049-D7C8-4543-8CB8-C4395F0882B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enus%27_Flower_Basket" TargetMode="External"/><Relationship Id="rId2" Type="http://schemas.openxmlformats.org/officeDocument/2006/relationships/hyperlink" Target="http://www.fosterandpartners.com/Practice/Default.aspx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1844824"/>
            <a:ext cx="5904656" cy="2736304"/>
          </a:xfrm>
        </p:spPr>
        <p:txBody>
          <a:bodyPr>
            <a:noAutofit/>
          </a:bodyPr>
          <a:lstStyle/>
          <a:p>
            <a:r>
              <a:rPr lang="en-IN" sz="6600" dirty="0" smtClean="0"/>
              <a:t>LORD NORMAN FOSTER</a:t>
            </a:r>
            <a:endParaRPr lang="en-IN" sz="6600" dirty="0"/>
          </a:p>
        </p:txBody>
      </p:sp>
      <p:pic>
        <p:nvPicPr>
          <p:cNvPr id="1026" name="Picture 2" descr="C:\Users\shakthi\Desktop\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2550688" cy="2692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dirty="0" smtClean="0"/>
              <a:t>TEAM FOSTER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1520" y="112474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After his return from America, Norman Foster started a partnership with Richard Rogers and sisters </a:t>
            </a:r>
            <a:r>
              <a:rPr lang="en-IN" sz="2800" dirty="0" err="1" smtClean="0"/>
              <a:t>Georgie</a:t>
            </a:r>
            <a:r>
              <a:rPr lang="en-IN" sz="2800" dirty="0" smtClean="0"/>
              <a:t> </a:t>
            </a:r>
            <a:r>
              <a:rPr lang="en-IN" sz="2800" dirty="0"/>
              <a:t>and Wendy </a:t>
            </a:r>
            <a:r>
              <a:rPr lang="en-IN" sz="2800" dirty="0" err="1"/>
              <a:t>Cheesman</a:t>
            </a:r>
            <a:r>
              <a:rPr lang="en-IN" sz="2800" dirty="0"/>
              <a:t>, called Team 4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They quickly gained a reputation for industrial design high-tech. In 1967, he formed with Wendy the office Fosters Associates which quickly transformed into Fosters and Partners. 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A </a:t>
            </a:r>
            <a:r>
              <a:rPr lang="en-IN" sz="2800" dirty="0"/>
              <a:t>year later he began a long partnership with the American architect Richard Buckminster Fuller, which only ended with the death of Fuller in 1983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akthi\Desktop\hongkon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2808312" cy="1872208"/>
          </a:xfrm>
          <a:prstGeom prst="rect">
            <a:avLst/>
          </a:prstGeom>
          <a:noFill/>
        </p:spPr>
      </p:pic>
      <p:pic>
        <p:nvPicPr>
          <p:cNvPr id="3075" name="Picture 3" descr="C:\Users\shakthi\Desktop\sainsbu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1014"/>
            <a:ext cx="2808312" cy="1862457"/>
          </a:xfrm>
          <a:prstGeom prst="rect">
            <a:avLst/>
          </a:prstGeom>
          <a:noFill/>
        </p:spPr>
      </p:pic>
      <p:pic>
        <p:nvPicPr>
          <p:cNvPr id="3076" name="Picture 4" descr="C:\Users\shakthi\Desktop\hongko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4664"/>
            <a:ext cx="4104456" cy="2736304"/>
          </a:xfrm>
          <a:prstGeom prst="rect">
            <a:avLst/>
          </a:prstGeom>
          <a:noFill/>
        </p:spPr>
      </p:pic>
      <p:pic>
        <p:nvPicPr>
          <p:cNvPr id="3079" name="Picture 7" descr="C:\Users\shakthi\Desktop\hongkong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121696"/>
            <a:ext cx="4104456" cy="2736304"/>
          </a:xfrm>
          <a:prstGeom prst="rect">
            <a:avLst/>
          </a:prstGeom>
          <a:noFill/>
        </p:spPr>
      </p:pic>
      <p:pic>
        <p:nvPicPr>
          <p:cNvPr id="3080" name="Picture 8" descr="C:\Users\shakthi\Desktop\sainsbu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556792"/>
            <a:ext cx="4248472" cy="281756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32040" y="5085184"/>
            <a:ext cx="4427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Hong Kong and </a:t>
            </a:r>
            <a:r>
              <a:rPr lang="en-IN" dirty="0" err="1" smtClean="0">
                <a:solidFill>
                  <a:schemeClr val="bg1"/>
                </a:solidFill>
              </a:rPr>
              <a:t>Shangai</a:t>
            </a:r>
            <a:r>
              <a:rPr lang="en-IN" dirty="0" smtClean="0">
                <a:solidFill>
                  <a:schemeClr val="bg1"/>
                </a:solidFill>
              </a:rPr>
              <a:t> Bank </a:t>
            </a:r>
            <a:r>
              <a:rPr lang="en-IN" dirty="0">
                <a:solidFill>
                  <a:schemeClr val="bg1"/>
                </a:solidFill>
              </a:rPr>
              <a:t>Headquarters, Hong Kong, China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4008" y="692696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Sainsbury Centre for Visual Arts, Norwich,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C:\Users\architech\Desktop\slide-17-102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352928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architech\Desktop\slide-17-102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352928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architech\Desktop\slide-2-102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640960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43192" cy="1224136"/>
          </a:xfrm>
        </p:spPr>
        <p:txBody>
          <a:bodyPr/>
          <a:lstStyle/>
          <a:p>
            <a:r>
              <a:rPr lang="en-IN" dirty="0" smtClean="0"/>
              <a:t>PRODUCT DESIGN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492896"/>
            <a:ext cx="3312368" cy="311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shakthi\Desktop\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4872189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GHERKIN TOWER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>
                <a:solidFill>
                  <a:schemeClr val="bg1"/>
                </a:solidFill>
                <a:hlinkClick r:id="rId2"/>
              </a:rPr>
              <a:t>Sir Norman Foster’s</a:t>
            </a:r>
            <a:r>
              <a:rPr lang="en-IN" sz="3200" dirty="0">
                <a:solidFill>
                  <a:schemeClr val="bg1"/>
                </a:solidFill>
              </a:rPr>
              <a:t> Gherkin Tower is a very well known building on its own, but many fail to realize its famous hexagonal skin was inspired by the </a:t>
            </a:r>
            <a:r>
              <a:rPr lang="en-IN" sz="3200" u="sng" dirty="0">
                <a:solidFill>
                  <a:schemeClr val="bg1"/>
                </a:solidFill>
                <a:hlinkClick r:id="rId3"/>
              </a:rPr>
              <a:t>Venus Flower Basket Sponge</a:t>
            </a:r>
            <a:r>
              <a:rPr lang="en-IN" sz="3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9698" name="Picture 2" descr="C:\Users\shakthi\Desktop\200px-Venus_Flower_Baske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4005064"/>
            <a:ext cx="3273090" cy="2520280"/>
          </a:xfrm>
          <a:prstGeom prst="rect">
            <a:avLst/>
          </a:prstGeom>
          <a:noFill/>
        </p:spPr>
      </p:pic>
      <p:pic>
        <p:nvPicPr>
          <p:cNvPr id="29699" name="Picture 3" descr="C:\Users\shakthi\Desktop\310px-30_St_Mary_Axe_-_The_Gherkin_from_Leadenhall_St_-_Nov_200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3284984"/>
            <a:ext cx="1692399" cy="3270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075613" cy="6107112"/>
          </a:xfrm>
        </p:spPr>
        <p:txBody>
          <a:bodyPr>
            <a:normAutofit/>
          </a:bodyPr>
          <a:lstStyle/>
          <a:p>
            <a:r>
              <a:rPr lang="en-US" b="1" i="1" dirty="0"/>
              <a:t> “Everything  inspired  me</a:t>
            </a:r>
            <a:r>
              <a:rPr lang="en-IN" dirty="0"/>
              <a:t/>
            </a:r>
            <a:br>
              <a:rPr lang="en-IN" dirty="0"/>
            </a:br>
            <a:r>
              <a:rPr lang="en-US" b="1" i="1" dirty="0"/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US" b="1" i="1" dirty="0"/>
              <a:t>At  times I can see things  that others  can’t  see</a:t>
            </a:r>
            <a:r>
              <a:rPr lang="en-US" i="1" dirty="0"/>
              <a:t>”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>
                <a:solidFill>
                  <a:schemeClr val="accent1"/>
                </a:solidFill>
              </a:rPr>
              <a:t>“ My mission is to create a structure that is sensitive to the culture and climate of its place..” 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INTRODUCTION</a:t>
            </a:r>
            <a:r>
              <a:rPr lang="en-US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/>
            </a:r>
            <a:br>
              <a:rPr lang="en-US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166843"/>
            <a:ext cx="727280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Norman </a:t>
            </a:r>
            <a:r>
              <a:rPr lang="en-US" sz="3200" dirty="0"/>
              <a:t>foster was born in </a:t>
            </a:r>
            <a:r>
              <a:rPr lang="en-US" sz="3200" dirty="0" smtClean="0"/>
              <a:t>Manchester</a:t>
            </a:r>
            <a:r>
              <a:rPr lang="en-US" sz="3200" dirty="0"/>
              <a:t>,</a:t>
            </a:r>
            <a:br>
              <a:rPr lang="en-US" sz="3200" dirty="0"/>
            </a:br>
            <a:r>
              <a:rPr lang="en-US" sz="3200" dirty="0" smtClean="0"/>
              <a:t>England </a:t>
            </a:r>
            <a:r>
              <a:rPr lang="en-US" sz="3200" dirty="0"/>
              <a:t>in 1935.</a:t>
            </a:r>
            <a:br>
              <a:rPr lang="en-US" sz="3200" dirty="0"/>
            </a:br>
            <a:r>
              <a:rPr lang="en-US" sz="3200" dirty="0"/>
              <a:t>his father was a shop manager in a poor area</a:t>
            </a:r>
            <a:br>
              <a:rPr lang="en-US" sz="3200" dirty="0"/>
            </a:br>
            <a:r>
              <a:rPr lang="en-US" sz="3200" dirty="0"/>
              <a:t>of </a:t>
            </a:r>
            <a:r>
              <a:rPr lang="en-US" sz="3200" dirty="0" smtClean="0"/>
              <a:t>Manchester</a:t>
            </a:r>
            <a:r>
              <a:rPr lang="en-US" sz="3200" dirty="0"/>
              <a:t>, later a </a:t>
            </a:r>
            <a:r>
              <a:rPr lang="en-US" sz="3200" dirty="0" smtClean="0"/>
              <a:t>security </a:t>
            </a:r>
            <a:r>
              <a:rPr lang="en-US" sz="3200" dirty="0"/>
              <a:t>guard and a</a:t>
            </a:r>
            <a:br>
              <a:rPr lang="en-US" sz="3200" dirty="0"/>
            </a:br>
            <a:r>
              <a:rPr lang="en-US" sz="3200" dirty="0"/>
              <a:t>manual worker in a factory. his parents sent him</a:t>
            </a:r>
            <a:br>
              <a:rPr lang="en-US" sz="3200" dirty="0"/>
            </a:br>
            <a:r>
              <a:rPr lang="en-US" sz="3200" dirty="0"/>
              <a:t>to a private school and grammar school.</a:t>
            </a:r>
            <a:br>
              <a:rPr lang="en-US" sz="3200" dirty="0"/>
            </a:b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1484784"/>
            <a:ext cx="84249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there was a strong work ethic and pressure to</a:t>
            </a:r>
            <a:br>
              <a:rPr lang="en-US" sz="3200" dirty="0" smtClean="0"/>
            </a:br>
            <a:r>
              <a:rPr lang="en-US" sz="3200" dirty="0" smtClean="0"/>
              <a:t>leave school early and be a wage earner and</a:t>
            </a:r>
            <a:br>
              <a:rPr lang="en-US" sz="3200" dirty="0" smtClean="0"/>
            </a:br>
            <a:r>
              <a:rPr lang="en-US" sz="3200" dirty="0" smtClean="0"/>
              <a:t>foster worked for two years in the city treasurer's</a:t>
            </a:r>
            <a:br>
              <a:rPr lang="en-US" sz="3200" dirty="0" smtClean="0"/>
            </a:br>
            <a:r>
              <a:rPr lang="en-US" sz="3200" dirty="0" smtClean="0"/>
              <a:t>office, studied commercial law, before leaving</a:t>
            </a:r>
            <a:br>
              <a:rPr lang="en-US" sz="3200" dirty="0" smtClean="0"/>
            </a:br>
            <a:r>
              <a:rPr lang="en-US" sz="3200" dirty="0" smtClean="0"/>
              <a:t>for national service in the royal air force.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251520" y="4725144"/>
            <a:ext cx="705678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at this time he was developing a growing interest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hakthi\Desktop\images (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6214" y="2564905"/>
            <a:ext cx="2631414" cy="2232248"/>
          </a:xfrm>
          <a:prstGeom prst="rect">
            <a:avLst/>
          </a:prstGeom>
          <a:noFill/>
        </p:spPr>
      </p:pic>
      <p:pic>
        <p:nvPicPr>
          <p:cNvPr id="2051" name="Picture 3" descr="C:\Users\shakthi\Desktop\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692696"/>
            <a:ext cx="2619375" cy="1743075"/>
          </a:xfrm>
          <a:prstGeom prst="rect">
            <a:avLst/>
          </a:prstGeom>
          <a:noFill/>
        </p:spPr>
      </p:pic>
      <p:pic>
        <p:nvPicPr>
          <p:cNvPr id="2052" name="Picture 4" descr="C:\Users\shakthi\Desktop\download 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620688"/>
            <a:ext cx="3672408" cy="3240360"/>
          </a:xfrm>
          <a:prstGeom prst="rect">
            <a:avLst/>
          </a:prstGeom>
          <a:noFill/>
        </p:spPr>
      </p:pic>
      <p:pic>
        <p:nvPicPr>
          <p:cNvPr id="2053" name="Picture 5" descr="C:\Users\shakthi\Desktop\images (6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005064"/>
            <a:ext cx="3883928" cy="2548880"/>
          </a:xfrm>
          <a:prstGeom prst="rect">
            <a:avLst/>
          </a:prstGeom>
          <a:noFill/>
        </p:spPr>
      </p:pic>
      <p:pic>
        <p:nvPicPr>
          <p:cNvPr id="2054" name="Picture 6" descr="C:\Users\shakthi\Desktop\images (7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692696"/>
            <a:ext cx="1963612" cy="3892611"/>
          </a:xfrm>
          <a:prstGeom prst="rect">
            <a:avLst/>
          </a:prstGeom>
          <a:noFill/>
        </p:spPr>
      </p:pic>
      <p:pic>
        <p:nvPicPr>
          <p:cNvPr id="2055" name="Picture 7" descr="C:\Users\shakthi\Desktop\images (5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9" y="4877552"/>
            <a:ext cx="3960439" cy="17034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09600"/>
            <a:ext cx="7920880" cy="10192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DESIGN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bg1"/>
                </a:solidFill>
              </a:rPr>
              <a:t>ELEMENTS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2276872"/>
            <a:ext cx="7787208" cy="1740626"/>
          </a:xfrm>
        </p:spPr>
        <p:txBody>
          <a:bodyPr>
            <a:no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STENGTH OF SIZE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CURVED LINES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OPEN PLANNED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USE OF CURVED LINE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WIDE RANGE OF BUILDING MATERIALS</a:t>
            </a:r>
          </a:p>
          <a:p>
            <a:r>
              <a:rPr lang="en-IN" sz="3200" dirty="0" smtClean="0">
                <a:solidFill>
                  <a:schemeClr val="bg1"/>
                </a:solidFill>
              </a:rPr>
              <a:t>ATTENTION TO DETAILS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C:\Users\architech\Desktop\slide-18-102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76672"/>
            <a:ext cx="8496944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INFLUENCE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95536" y="1484784"/>
            <a:ext cx="7848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sz="3200" dirty="0"/>
              <a:t>He had always been a model student and his skills showed a remarkable flair for architecture. </a:t>
            </a:r>
            <a:endParaRPr lang="en-IN" sz="3200" dirty="0" smtClean="0"/>
          </a:p>
          <a:p>
            <a:r>
              <a:rPr lang="en-IN" sz="3200" dirty="0" smtClean="0"/>
              <a:t>But </a:t>
            </a:r>
            <a:r>
              <a:rPr lang="en-IN" sz="3200" dirty="0"/>
              <a:t>he still always came under the influence of architects Frank Lloyd </a:t>
            </a:r>
            <a:r>
              <a:rPr lang="en-IN" sz="3200" dirty="0" smtClean="0"/>
              <a:t>Wright </a:t>
            </a:r>
            <a:r>
              <a:rPr lang="en-IN" sz="3200" dirty="0"/>
              <a:t>and Le Corbusier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83</TotalTime>
  <Words>204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LORD NORMAN FOSTER</vt:lpstr>
      <vt:lpstr> “Everything  inspired  me   At  times I can see things  that others  can’t  see”</vt:lpstr>
      <vt:lpstr>Slide 3</vt:lpstr>
      <vt:lpstr>INTRODUCTION </vt:lpstr>
      <vt:lpstr>Slide 5</vt:lpstr>
      <vt:lpstr>Slide 6</vt:lpstr>
      <vt:lpstr>DESIGN ELEMENTS</vt:lpstr>
      <vt:lpstr>Slide 8</vt:lpstr>
      <vt:lpstr>INFLUENCE</vt:lpstr>
      <vt:lpstr>TEAM FOSTER</vt:lpstr>
      <vt:lpstr>Slide 11</vt:lpstr>
      <vt:lpstr>Slide 12</vt:lpstr>
      <vt:lpstr>Slide 13</vt:lpstr>
      <vt:lpstr>Slide 14</vt:lpstr>
      <vt:lpstr>PRODUCT DESIGN</vt:lpstr>
      <vt:lpstr>GHERKIN TOWER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LORD NORMAN FOSTER</dc:title>
  <dc:creator>shakthi</dc:creator>
  <cp:lastModifiedBy>shakthi</cp:lastModifiedBy>
  <cp:revision>10</cp:revision>
  <dcterms:created xsi:type="dcterms:W3CDTF">2014-03-29T00:49:29Z</dcterms:created>
  <dcterms:modified xsi:type="dcterms:W3CDTF">2014-03-29T02:13:12Z</dcterms:modified>
</cp:coreProperties>
</file>