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6" r:id="rId3"/>
    <p:sldId id="288" r:id="rId4"/>
    <p:sldId id="261" r:id="rId5"/>
    <p:sldId id="277" r:id="rId6"/>
    <p:sldId id="257" r:id="rId7"/>
    <p:sldId id="260" r:id="rId8"/>
    <p:sldId id="259" r:id="rId9"/>
    <p:sldId id="262" r:id="rId10"/>
    <p:sldId id="263" r:id="rId11"/>
    <p:sldId id="264" r:id="rId12"/>
    <p:sldId id="265" r:id="rId13"/>
    <p:sldId id="266" r:id="rId14"/>
    <p:sldId id="267" r:id="rId15"/>
    <p:sldId id="268" r:id="rId16"/>
    <p:sldId id="269" r:id="rId17"/>
    <p:sldId id="270" r:id="rId18"/>
    <p:sldId id="280" r:id="rId19"/>
    <p:sldId id="271" r:id="rId20"/>
    <p:sldId id="281" r:id="rId21"/>
    <p:sldId id="282" r:id="rId22"/>
    <p:sldId id="283" r:id="rId23"/>
    <p:sldId id="272" r:id="rId24"/>
    <p:sldId id="273" r:id="rId25"/>
    <p:sldId id="287" r:id="rId26"/>
    <p:sldId id="279" r:id="rId27"/>
    <p:sldId id="285" r:id="rId28"/>
    <p:sldId id="286" r:id="rId29"/>
    <p:sldId id="274" r:id="rId30"/>
    <p:sldId id="275"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2" d="100"/>
          <a:sy n="42" d="100"/>
        </p:scale>
        <p:origin x="-1488" y="-5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87136C0-D621-4D8B-A0CC-9F72D4C3C0D3}" type="datetimeFigureOut">
              <a:rPr lang="en-IN" smtClean="0"/>
              <a:pPr/>
              <a:t>02/04/2014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D7CCC8-2510-4162-BC69-B69C198B0D8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7136C0-D621-4D8B-A0CC-9F72D4C3C0D3}" type="datetimeFigureOut">
              <a:rPr lang="en-IN" smtClean="0"/>
              <a:pPr/>
              <a:t>02/04/2014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D7CCC8-2510-4162-BC69-B69C198B0D8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7136C0-D621-4D8B-A0CC-9F72D4C3C0D3}" type="datetimeFigureOut">
              <a:rPr lang="en-IN" smtClean="0"/>
              <a:pPr/>
              <a:t>02/04/2014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D7CCC8-2510-4162-BC69-B69C198B0D8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7136C0-D621-4D8B-A0CC-9F72D4C3C0D3}" type="datetimeFigureOut">
              <a:rPr lang="en-IN" smtClean="0"/>
              <a:pPr/>
              <a:t>02/04/2014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D7CCC8-2510-4162-BC69-B69C198B0D8E}"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87136C0-D621-4D8B-A0CC-9F72D4C3C0D3}" type="datetimeFigureOut">
              <a:rPr lang="en-IN" smtClean="0"/>
              <a:pPr/>
              <a:t>02/04/2014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D7CCC8-2510-4162-BC69-B69C198B0D8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7136C0-D621-4D8B-A0CC-9F72D4C3C0D3}" type="datetimeFigureOut">
              <a:rPr lang="en-IN" smtClean="0"/>
              <a:pPr/>
              <a:t>02/04/2014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6D7CCC8-2510-4162-BC69-B69C198B0D8E}"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87136C0-D621-4D8B-A0CC-9F72D4C3C0D3}" type="datetimeFigureOut">
              <a:rPr lang="en-IN" smtClean="0"/>
              <a:pPr/>
              <a:t>02/04/2014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6D7CCC8-2510-4162-BC69-B69C198B0D8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87136C0-D621-4D8B-A0CC-9F72D4C3C0D3}" type="datetimeFigureOut">
              <a:rPr lang="en-IN" smtClean="0"/>
              <a:pPr/>
              <a:t>02/04/2014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6D7CCC8-2510-4162-BC69-B69C198B0D8E}"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87136C0-D621-4D8B-A0CC-9F72D4C3C0D3}" type="datetimeFigureOut">
              <a:rPr lang="en-IN" smtClean="0"/>
              <a:pPr/>
              <a:t>02/04/2014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6D7CCC8-2510-4162-BC69-B69C198B0D8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87136C0-D621-4D8B-A0CC-9F72D4C3C0D3}" type="datetimeFigureOut">
              <a:rPr lang="en-IN" smtClean="0"/>
              <a:pPr/>
              <a:t>02/04/2014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6D7CCC8-2510-4162-BC69-B69C198B0D8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87136C0-D621-4D8B-A0CC-9F72D4C3C0D3}" type="datetimeFigureOut">
              <a:rPr lang="en-IN" smtClean="0"/>
              <a:pPr/>
              <a:t>02/04/2014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D7CCC8-2510-4162-BC69-B69C198B0D8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87136C0-D621-4D8B-A0CC-9F72D4C3C0D3}" type="datetimeFigureOut">
              <a:rPr lang="en-IN" smtClean="0"/>
              <a:pPr/>
              <a:t>02/04/2014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D7CCC8-2510-4162-BC69-B69C198B0D8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0"/>
            <a:ext cx="7772400" cy="2763738"/>
          </a:xfrm>
        </p:spPr>
        <p:txBody>
          <a:bodyPr>
            <a:normAutofit/>
          </a:bodyPr>
          <a:lstStyle/>
          <a:p>
            <a:r>
              <a:rPr lang="en-US" dirty="0" smtClean="0">
                <a:latin typeface="Ravie" pitchFamily="82" charset="0"/>
                <a:cs typeface="Angsana New" pitchFamily="18" charset="-34"/>
              </a:rPr>
              <a:t>LOUIS ISADORE KHAN</a:t>
            </a:r>
            <a:endParaRPr lang="en-IN" dirty="0">
              <a:latin typeface="Ravie" pitchFamily="82" charset="0"/>
              <a:cs typeface="Angsana New" pitchFamily="18" charset="-34"/>
            </a:endParaRPr>
          </a:p>
        </p:txBody>
      </p:sp>
      <p:sp>
        <p:nvSpPr>
          <p:cNvPr id="3" name="Subtitle 2"/>
          <p:cNvSpPr>
            <a:spLocks noGrp="1"/>
          </p:cNvSpPr>
          <p:nvPr>
            <p:ph type="subTitle" idx="1"/>
          </p:nvPr>
        </p:nvSpPr>
        <p:spPr>
          <a:xfrm>
            <a:off x="899592" y="2636912"/>
            <a:ext cx="7776864" cy="3960440"/>
          </a:xfrm>
        </p:spPr>
        <p:txBody>
          <a:bodyPr/>
          <a:lstStyle/>
          <a:p>
            <a:endParaRPr lang="en-IN" dirty="0"/>
          </a:p>
        </p:txBody>
      </p:sp>
      <p:pic>
        <p:nvPicPr>
          <p:cNvPr id="6" name="Picture 5" descr="11.jpg"/>
          <p:cNvPicPr>
            <a:picLocks noChangeAspect="1"/>
          </p:cNvPicPr>
          <p:nvPr/>
        </p:nvPicPr>
        <p:blipFill>
          <a:blip r:embed="rId2" cstate="print"/>
          <a:stretch>
            <a:fillRect/>
          </a:stretch>
        </p:blipFill>
        <p:spPr>
          <a:xfrm>
            <a:off x="1043608" y="2636912"/>
            <a:ext cx="7488832" cy="3888432"/>
          </a:xfrm>
          <a:prstGeom prst="rect">
            <a:avLst/>
          </a:prstGeom>
        </p:spPr>
      </p:pic>
    </p:spTree>
  </p:cSld>
  <p:clrMapOvr>
    <a:masterClrMapping/>
  </p:clrMapOvr>
  <p:transition advClick="0" advTm="3000">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smtClean="0"/>
              <a:t>There results were often technically innovative and highly refined.</a:t>
            </a:r>
          </a:p>
          <a:p>
            <a:r>
              <a:rPr lang="en-US" dirty="0" smtClean="0"/>
              <a:t>In addition to the influence Kahn's more well-known work has on contemporary architects.</a:t>
            </a:r>
          </a:p>
          <a:p>
            <a:r>
              <a:rPr lang="en-US" dirty="0" smtClean="0"/>
              <a:t>The architects of the cast concrete Louis Kahn used on many of his building were  desired from his fascination with ancient stone architecture.</a:t>
            </a:r>
            <a:endParaRPr lang="en-IN" dirty="0"/>
          </a:p>
        </p:txBody>
      </p:sp>
      <p:sp>
        <p:nvSpPr>
          <p:cNvPr id="6" name="Title 5"/>
          <p:cNvSpPr>
            <a:spLocks noGrp="1"/>
          </p:cNvSpPr>
          <p:nvPr>
            <p:ph type="title"/>
          </p:nvPr>
        </p:nvSpPr>
        <p:spPr/>
        <p:txBody>
          <a:bodyPr>
            <a:normAutofit fontScale="90000"/>
          </a:bodyPr>
          <a:lstStyle/>
          <a:p>
            <a:pPr>
              <a:buFont typeface="Arial" pitchFamily="34" charset="0"/>
              <a:buChar char="•"/>
            </a:pPr>
            <a:r>
              <a:rPr lang="en-US" sz="3200" dirty="0" smtClean="0"/>
              <a:t>Kahn also worked closely with engineers and</a:t>
            </a:r>
            <a:br>
              <a:rPr lang="en-US" sz="3200" dirty="0" smtClean="0"/>
            </a:br>
            <a:r>
              <a:rPr lang="en-US" sz="3200" dirty="0" smtClean="0"/>
              <a:t>contractors on his buildings </a:t>
            </a:r>
            <a:endParaRPr lang="en-IN" sz="3200" dirty="0"/>
          </a:p>
        </p:txBody>
      </p:sp>
    </p:spTree>
  </p:cSld>
  <p:clrMapOvr>
    <a:masterClrMapping/>
  </p:clrMapOvr>
  <p:transition advTm="3000">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25144"/>
          </a:xfrm>
        </p:spPr>
        <p:txBody>
          <a:bodyPr>
            <a:normAutofit lnSpcReduction="10000"/>
          </a:bodyPr>
          <a:lstStyle/>
          <a:p>
            <a:r>
              <a:rPr lang="en-US" dirty="0" smtClean="0"/>
              <a:t>Kahn created many unique an intricate buildings, but among his most memorable ware….</a:t>
            </a:r>
          </a:p>
          <a:p>
            <a:pPr>
              <a:buNone/>
            </a:pPr>
            <a:r>
              <a:rPr lang="en-US" dirty="0" smtClean="0"/>
              <a:t>             1.the </a:t>
            </a:r>
            <a:r>
              <a:rPr lang="en-US" dirty="0"/>
              <a:t>Y</a:t>
            </a:r>
            <a:r>
              <a:rPr lang="en-US" dirty="0" smtClean="0"/>
              <a:t>ale University Art Gallery:1951</a:t>
            </a:r>
            <a:r>
              <a:rPr lang="en-IN" dirty="0" smtClean="0"/>
              <a:t>	             	   2</a:t>
            </a:r>
            <a:r>
              <a:rPr lang="en-US" dirty="0" smtClean="0"/>
              <a:t>. The Jonas Salk institute for Biological</a:t>
            </a:r>
          </a:p>
          <a:p>
            <a:pPr>
              <a:buNone/>
            </a:pPr>
            <a:r>
              <a:rPr lang="en-US" dirty="0" smtClean="0"/>
              <a:t>              Studies:1965</a:t>
            </a:r>
          </a:p>
          <a:p>
            <a:pPr>
              <a:buNone/>
            </a:pPr>
            <a:r>
              <a:rPr lang="en-US" dirty="0"/>
              <a:t> </a:t>
            </a:r>
            <a:r>
              <a:rPr lang="en-US" dirty="0" smtClean="0"/>
              <a:t>             3.The Margaret Esherick house:1961</a:t>
            </a:r>
          </a:p>
          <a:p>
            <a:pPr>
              <a:buNone/>
            </a:pPr>
            <a:r>
              <a:rPr lang="en-US" dirty="0"/>
              <a:t> </a:t>
            </a:r>
            <a:r>
              <a:rPr lang="en-US" dirty="0" smtClean="0"/>
              <a:t>              4.The National Assembly buliding:1962</a:t>
            </a:r>
          </a:p>
          <a:p>
            <a:pPr>
              <a:buNone/>
            </a:pPr>
            <a:endParaRPr lang="en-US" dirty="0" smtClean="0"/>
          </a:p>
          <a:p>
            <a:pPr>
              <a:buNone/>
            </a:pPr>
            <a:r>
              <a:rPr lang="en-US" dirty="0"/>
              <a:t>	</a:t>
            </a:r>
            <a:r>
              <a:rPr lang="en-US" dirty="0" smtClean="0"/>
              <a:t>	 	</a:t>
            </a:r>
          </a:p>
        </p:txBody>
      </p:sp>
      <p:sp>
        <p:nvSpPr>
          <p:cNvPr id="2" name="Title 1"/>
          <p:cNvSpPr>
            <a:spLocks noGrp="1"/>
          </p:cNvSpPr>
          <p:nvPr>
            <p:ph type="title"/>
          </p:nvPr>
        </p:nvSpPr>
        <p:spPr/>
        <p:txBody>
          <a:bodyPr>
            <a:noAutofit/>
          </a:bodyPr>
          <a:lstStyle/>
          <a:p>
            <a:r>
              <a:rPr lang="en-US" sz="6600" dirty="0" smtClean="0">
                <a:latin typeface="Algerian" pitchFamily="82" charset="0"/>
              </a:rPr>
              <a:t>PERSONAL DESIGNS</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287587517-kahn-exterior2-03.jpg"/>
          <p:cNvPicPr>
            <a:picLocks noGrp="1" noChangeAspect="1"/>
          </p:cNvPicPr>
          <p:nvPr>
            <p:ph idx="1"/>
          </p:nvPr>
        </p:nvPicPr>
        <p:blipFill>
          <a:blip r:embed="rId2" cstate="print"/>
          <a:stretch>
            <a:fillRect/>
          </a:stretch>
        </p:blipFill>
        <p:spPr>
          <a:xfrm>
            <a:off x="971600" y="1481138"/>
            <a:ext cx="6840759" cy="4525962"/>
          </a:xfrm>
        </p:spPr>
      </p:pic>
      <p:sp>
        <p:nvSpPr>
          <p:cNvPr id="2" name="Title 1"/>
          <p:cNvSpPr>
            <a:spLocks noGrp="1"/>
          </p:cNvSpPr>
          <p:nvPr>
            <p:ph type="title"/>
          </p:nvPr>
        </p:nvSpPr>
        <p:spPr/>
        <p:txBody>
          <a:bodyPr>
            <a:normAutofit/>
          </a:bodyPr>
          <a:lstStyle/>
          <a:p>
            <a:r>
              <a:rPr lang="en-US" sz="6600" dirty="0" smtClean="0">
                <a:latin typeface="Algerian" pitchFamily="82" charset="0"/>
              </a:rPr>
              <a:t>CREATIONS</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uis-kahn-indian-institute-of-management-ahmedabad.JPG"/>
          <p:cNvPicPr>
            <a:picLocks noGrp="1" noChangeAspect="1"/>
          </p:cNvPicPr>
          <p:nvPr>
            <p:ph idx="1"/>
          </p:nvPr>
        </p:nvPicPr>
        <p:blipFill>
          <a:blip r:embed="rId2" cstate="print"/>
          <a:stretch>
            <a:fillRect/>
          </a:stretch>
        </p:blipFill>
        <p:spPr>
          <a:xfrm>
            <a:off x="457200" y="1512151"/>
            <a:ext cx="8229600" cy="4463935"/>
          </a:xfrm>
        </p:spPr>
      </p:pic>
      <p:sp>
        <p:nvSpPr>
          <p:cNvPr id="2" name="Title 1"/>
          <p:cNvSpPr>
            <a:spLocks noGrp="1"/>
          </p:cNvSpPr>
          <p:nvPr>
            <p:ph type="title"/>
          </p:nvPr>
        </p:nvSpPr>
        <p:spPr>
          <a:xfrm>
            <a:off x="457200" y="274638"/>
            <a:ext cx="8229600" cy="1498178"/>
          </a:xfrm>
        </p:spPr>
        <p:txBody>
          <a:bodyPr>
            <a:noAutofit/>
          </a:bodyPr>
          <a:lstStyle/>
          <a:p>
            <a:r>
              <a:rPr lang="en-US" sz="5400" dirty="0" smtClean="0">
                <a:latin typeface="Algerian" pitchFamily="82" charset="0"/>
              </a:rPr>
              <a:t>INDIAN-INSTITUTE –OF </a:t>
            </a:r>
            <a:r>
              <a:rPr lang="en-US" sz="5000" dirty="0" smtClean="0">
                <a:latin typeface="Algerian" pitchFamily="82" charset="0"/>
              </a:rPr>
              <a:t>MANAGEMENT-AHMEDABAD</a:t>
            </a:r>
            <a:endParaRPr lang="en-IN" sz="50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Louis-Kahn-National-Assembly-Building-Dhaka-Bangladesh-1962.jpg"/>
          <p:cNvPicPr>
            <a:picLocks noGrp="1" noChangeAspect="1"/>
          </p:cNvPicPr>
          <p:nvPr>
            <p:ph idx="1"/>
          </p:nvPr>
        </p:nvPicPr>
        <p:blipFill>
          <a:blip r:embed="rId2" cstate="print"/>
          <a:stretch>
            <a:fillRect/>
          </a:stretch>
        </p:blipFill>
        <p:spPr>
          <a:xfrm>
            <a:off x="1187624" y="2204864"/>
            <a:ext cx="6552727" cy="4172074"/>
          </a:xfrm>
        </p:spPr>
      </p:pic>
      <p:sp>
        <p:nvSpPr>
          <p:cNvPr id="2" name="Title 1"/>
          <p:cNvSpPr>
            <a:spLocks noGrp="1"/>
          </p:cNvSpPr>
          <p:nvPr>
            <p:ph type="title"/>
          </p:nvPr>
        </p:nvSpPr>
        <p:spPr>
          <a:xfrm>
            <a:off x="467544" y="476672"/>
            <a:ext cx="8229600" cy="1143000"/>
          </a:xfrm>
        </p:spPr>
        <p:txBody>
          <a:bodyPr>
            <a:noAutofit/>
          </a:bodyPr>
          <a:lstStyle/>
          <a:p>
            <a:r>
              <a:rPr lang="en-US" sz="5000" dirty="0" smtClean="0">
                <a:latin typeface="Algerian" pitchFamily="82" charset="0"/>
              </a:rPr>
              <a:t>NATINAL  ASSEMBLY BUILDING –DHAKA BANGLADESH</a:t>
            </a:r>
            <a:endParaRPr lang="en-IN" sz="50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The  Yale university art gallery </a:t>
            </a:r>
          </a:p>
          <a:p>
            <a:pPr>
              <a:buNone/>
            </a:pPr>
            <a:r>
              <a:rPr lang="en-US" dirty="0" smtClean="0"/>
              <a:t> 			1.</a:t>
            </a:r>
            <a:r>
              <a:rPr lang="en-US" dirty="0"/>
              <a:t> </a:t>
            </a:r>
            <a:r>
              <a:rPr lang="en-US" dirty="0" smtClean="0"/>
              <a:t>said to be kahn’s first significant  commission.</a:t>
            </a:r>
          </a:p>
          <a:p>
            <a:pPr>
              <a:buNone/>
            </a:pPr>
            <a:r>
              <a:rPr lang="en-US" dirty="0"/>
              <a:t>	</a:t>
            </a:r>
            <a:r>
              <a:rPr lang="en-US" dirty="0" smtClean="0"/>
              <a:t>		2.Uses many bold lines, both </a:t>
            </a:r>
            <a:r>
              <a:rPr lang="en-US" dirty="0" err="1" smtClean="0"/>
              <a:t>parellel</a:t>
            </a:r>
            <a:r>
              <a:rPr lang="en-US" dirty="0" smtClean="0"/>
              <a:t> and perpendicular , to make a statement. </a:t>
            </a:r>
          </a:p>
          <a:p>
            <a:pPr>
              <a:buNone/>
            </a:pPr>
            <a:r>
              <a:rPr lang="en-US" dirty="0"/>
              <a:t>	</a:t>
            </a:r>
            <a:r>
              <a:rPr lang="en-US" dirty="0" smtClean="0"/>
              <a:t>		3.in this amazing creations, he uses hollow tetrahedral concrete ceiling and floor slab system, which accommodate the mechanical and electrical systems.                 </a:t>
            </a:r>
            <a:endParaRPr lang="en-US" dirty="0"/>
          </a:p>
        </p:txBody>
      </p:sp>
      <p:sp>
        <p:nvSpPr>
          <p:cNvPr id="2" name="Title 1"/>
          <p:cNvSpPr>
            <a:spLocks noGrp="1"/>
          </p:cNvSpPr>
          <p:nvPr>
            <p:ph type="title"/>
          </p:nvPr>
        </p:nvSpPr>
        <p:spPr/>
        <p:txBody>
          <a:bodyPr>
            <a:normAutofit/>
          </a:bodyPr>
          <a:lstStyle/>
          <a:p>
            <a:r>
              <a:rPr lang="en-US" sz="6600" dirty="0" smtClean="0">
                <a:latin typeface="Algerian" pitchFamily="82" charset="0"/>
              </a:rPr>
              <a:t>BULIDINGS</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The Jonas </a:t>
            </a:r>
            <a:r>
              <a:rPr lang="en-US" dirty="0"/>
              <a:t>S</a:t>
            </a:r>
            <a:r>
              <a:rPr lang="en-US" dirty="0" smtClean="0"/>
              <a:t>alk Institute for Biological Studies.</a:t>
            </a:r>
          </a:p>
          <a:p>
            <a:r>
              <a:rPr lang="en-US" dirty="0" smtClean="0"/>
              <a:t>Made to be a “Garden” of stone and water.</a:t>
            </a:r>
          </a:p>
          <a:p>
            <a:r>
              <a:rPr lang="en-US" dirty="0" smtClean="0"/>
              <a:t>Built from reinforced concrete, marble, crystal,wood,and water this masterpiece stands with two parallel laboratories each 65 feet wide, and 245 feet long.</a:t>
            </a:r>
          </a:p>
          <a:p>
            <a:endParaRPr lang="en-US" dirty="0" smtClean="0"/>
          </a:p>
        </p:txBody>
      </p:sp>
      <p:sp>
        <p:nvSpPr>
          <p:cNvPr id="2" name="Title 1"/>
          <p:cNvSpPr>
            <a:spLocks noGrp="1"/>
          </p:cNvSpPr>
          <p:nvPr>
            <p:ph type="title"/>
          </p:nvPr>
        </p:nvSpPr>
        <p:spPr/>
        <p:txBody>
          <a:bodyPr>
            <a:normAutofit/>
          </a:bodyPr>
          <a:lstStyle/>
          <a:p>
            <a:r>
              <a:rPr lang="en-US" sz="6600" dirty="0" smtClean="0">
                <a:latin typeface="Algerian" pitchFamily="82" charset="0"/>
              </a:rPr>
              <a:t>BULIDINGS</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 T</a:t>
            </a:r>
            <a:r>
              <a:rPr lang="en-US" dirty="0" smtClean="0"/>
              <a:t>he Margaret Esherick house </a:t>
            </a:r>
          </a:p>
          <a:p>
            <a:pPr>
              <a:buNone/>
            </a:pPr>
            <a:r>
              <a:rPr lang="en-US" dirty="0" smtClean="0"/>
              <a:t>	1.built 1961</a:t>
            </a:r>
          </a:p>
          <a:p>
            <a:pPr>
              <a:buNone/>
            </a:pPr>
            <a:r>
              <a:rPr lang="en-US" dirty="0"/>
              <a:t>	</a:t>
            </a:r>
            <a:r>
              <a:rPr lang="en-US" dirty="0" smtClean="0"/>
              <a:t>2.One of Kahn’s few houses  designs </a:t>
            </a:r>
          </a:p>
          <a:p>
            <a:pPr>
              <a:buNone/>
            </a:pPr>
            <a:r>
              <a:rPr lang="en-US" dirty="0"/>
              <a:t>	</a:t>
            </a:r>
            <a:r>
              <a:rPr lang="en-US" dirty="0" smtClean="0"/>
              <a:t>3.built mainly of stucco and wood </a:t>
            </a:r>
          </a:p>
          <a:p>
            <a:pPr>
              <a:buNone/>
            </a:pPr>
            <a:r>
              <a:rPr lang="en-US" dirty="0" smtClean="0"/>
              <a:t>	4.It is a one bedroom residence created for a local bookstore owner Margaret Esherick during that time</a:t>
            </a:r>
          </a:p>
          <a:p>
            <a:pPr>
              <a:buNone/>
            </a:pPr>
            <a:r>
              <a:rPr lang="en-US" dirty="0"/>
              <a:t>	</a:t>
            </a:r>
            <a:r>
              <a:rPr lang="en-US" dirty="0" smtClean="0"/>
              <a:t>5.Uses streamline silhouettes to open up space and use natural light in a new an inventive way.</a:t>
            </a:r>
            <a:endParaRPr lang="en-IN" dirty="0"/>
          </a:p>
        </p:txBody>
      </p:sp>
      <p:sp>
        <p:nvSpPr>
          <p:cNvPr id="2" name="Title 1"/>
          <p:cNvSpPr>
            <a:spLocks noGrp="1"/>
          </p:cNvSpPr>
          <p:nvPr>
            <p:ph type="title"/>
          </p:nvPr>
        </p:nvSpPr>
        <p:spPr/>
        <p:txBody>
          <a:bodyPr>
            <a:normAutofit/>
          </a:bodyPr>
          <a:lstStyle/>
          <a:p>
            <a:r>
              <a:rPr lang="en-US" sz="6600" dirty="0" smtClean="0">
                <a:latin typeface="Algerian" pitchFamily="82" charset="0"/>
              </a:rPr>
              <a:t>BULIDINGS</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287587517-kahn-exterior2-03.jpg"/>
          <p:cNvPicPr>
            <a:picLocks noGrp="1" noChangeAspect="1"/>
          </p:cNvPicPr>
          <p:nvPr>
            <p:ph idx="1"/>
          </p:nvPr>
        </p:nvPicPr>
        <p:blipFill>
          <a:blip r:embed="rId2" cstate="print"/>
          <a:stretch>
            <a:fillRect/>
          </a:stretch>
        </p:blipFill>
        <p:spPr>
          <a:xfrm>
            <a:off x="2309019" y="1481138"/>
            <a:ext cx="4525962" cy="4525962"/>
          </a:xfrm>
        </p:spPr>
      </p:pic>
      <p:sp>
        <p:nvSpPr>
          <p:cNvPr id="3" name="Title 2"/>
          <p:cNvSpPr>
            <a:spLocks noGrp="1"/>
          </p:cNvSpPr>
          <p:nvPr>
            <p:ph type="title"/>
          </p:nvPr>
        </p:nvSpPr>
        <p:spPr/>
        <p:txBody>
          <a:bodyPr>
            <a:normAutofit/>
          </a:bodyPr>
          <a:lstStyle/>
          <a:p>
            <a:r>
              <a:rPr lang="en-US" sz="6600" dirty="0" smtClean="0">
                <a:latin typeface="Algerian" pitchFamily="82" charset="0"/>
              </a:rPr>
              <a:t>YALE UNIVERSITY</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209331"/>
          </a:xfrm>
        </p:spPr>
        <p:txBody>
          <a:bodyPr>
            <a:normAutofit lnSpcReduction="10000"/>
          </a:bodyPr>
          <a:lstStyle/>
          <a:p>
            <a:pPr>
              <a:buNone/>
            </a:pPr>
            <a:r>
              <a:rPr lang="en-US" dirty="0" smtClean="0"/>
              <a:t>		Kahn used many different shapes and lines to crate his masterpieces. However, among his most famous creations, he seems to favor both parallel and perpendicular lines. Through his bold technique, he created streamline,radial,and futuristic looking buildings. His stile is his own, and his creations are legendary, through the use of geometry, he has created both beautiful works of art. And useful establishments, for the whole to enjoy.</a:t>
            </a:r>
            <a:endParaRPr lang="en-IN" dirty="0"/>
          </a:p>
        </p:txBody>
      </p:sp>
      <p:sp>
        <p:nvSpPr>
          <p:cNvPr id="2" name="Title 1"/>
          <p:cNvSpPr>
            <a:spLocks noGrp="1"/>
          </p:cNvSpPr>
          <p:nvPr>
            <p:ph type="title"/>
          </p:nvPr>
        </p:nvSpPr>
        <p:spPr/>
        <p:txBody>
          <a:bodyPr>
            <a:noAutofit/>
          </a:bodyPr>
          <a:lstStyle/>
          <a:p>
            <a:r>
              <a:rPr lang="en-US" sz="6000" dirty="0" smtClean="0">
                <a:latin typeface="Algerian" pitchFamily="82" charset="0"/>
              </a:rPr>
              <a:t>GEOMETARY IN HIS WORK</a:t>
            </a:r>
            <a:endParaRPr lang="en-IN" sz="60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81138"/>
            <a:ext cx="9144000" cy="4525962"/>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S. Sruthi (2013701032)</a:t>
            </a:r>
          </a:p>
          <a:p>
            <a:pPr>
              <a:buNone/>
            </a:pPr>
            <a:r>
              <a:rPr lang="en-US" dirty="0" smtClean="0"/>
              <a:t>                                 P. Ramya (2013701024)</a:t>
            </a:r>
            <a:endParaRPr lang="en-IN" dirty="0"/>
          </a:p>
        </p:txBody>
      </p:sp>
    </p:spTree>
  </p:cSld>
  <p:clrMapOvr>
    <a:masterClrMapping/>
  </p:clrMapOvr>
  <p:transition advTm="3000">
    <p:spli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haka.jpg"/>
          <p:cNvPicPr>
            <a:picLocks noGrp="1" noChangeAspect="1"/>
          </p:cNvPicPr>
          <p:nvPr>
            <p:ph idx="1"/>
          </p:nvPr>
        </p:nvPicPr>
        <p:blipFill>
          <a:blip r:embed="rId2" cstate="print"/>
          <a:stretch>
            <a:fillRect/>
          </a:stretch>
        </p:blipFill>
        <p:spPr>
          <a:xfrm>
            <a:off x="1714500" y="2148681"/>
            <a:ext cx="5715000" cy="3190875"/>
          </a:xfrm>
        </p:spPr>
      </p:pic>
      <p:sp>
        <p:nvSpPr>
          <p:cNvPr id="3" name="Title 2"/>
          <p:cNvSpPr>
            <a:spLocks noGrp="1"/>
          </p:cNvSpPr>
          <p:nvPr>
            <p:ph type="title"/>
          </p:nvPr>
        </p:nvSpPr>
        <p:spPr>
          <a:xfrm>
            <a:off x="467544" y="476672"/>
            <a:ext cx="8229600" cy="1143000"/>
          </a:xfrm>
        </p:spPr>
        <p:txBody>
          <a:bodyPr>
            <a:noAutofit/>
          </a:bodyPr>
          <a:lstStyle/>
          <a:p>
            <a:r>
              <a:rPr lang="en-US" sz="6000" dirty="0" smtClean="0">
                <a:latin typeface="Algerian" pitchFamily="82" charset="0"/>
              </a:rPr>
              <a:t>NATIONAL ASSEMBLY BULIDING -DHAKA</a:t>
            </a:r>
            <a:endParaRPr lang="en-IN" sz="60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kcrem3.jpg"/>
          <p:cNvPicPr>
            <a:picLocks noGrp="1" noChangeAspect="1"/>
          </p:cNvPicPr>
          <p:nvPr>
            <p:ph idx="4294967295"/>
          </p:nvPr>
        </p:nvPicPr>
        <p:blipFill>
          <a:blip r:embed="rId2" cstate="print"/>
          <a:stretch>
            <a:fillRect/>
          </a:stretch>
        </p:blipFill>
        <p:spPr>
          <a:xfrm>
            <a:off x="0" y="981075"/>
            <a:ext cx="7489825" cy="5259388"/>
          </a:xfrm>
        </p:spPr>
      </p:pic>
    </p:spTree>
  </p:cSld>
  <p:clrMapOvr>
    <a:masterClrMapping/>
  </p:clrMapOvr>
  <p:transition advTm="3000">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ahn_Hurva_Section.jpg"/>
          <p:cNvPicPr>
            <a:picLocks noGrp="1" noChangeAspect="1"/>
          </p:cNvPicPr>
          <p:nvPr>
            <p:ph idx="1"/>
          </p:nvPr>
        </p:nvPicPr>
        <p:blipFill>
          <a:blip r:embed="rId2" cstate="print"/>
          <a:stretch>
            <a:fillRect/>
          </a:stretch>
        </p:blipFill>
        <p:spPr>
          <a:xfrm>
            <a:off x="457200" y="1843709"/>
            <a:ext cx="8229600" cy="3800819"/>
          </a:xfrm>
        </p:spPr>
      </p:pic>
      <p:sp>
        <p:nvSpPr>
          <p:cNvPr id="3" name="Title 2"/>
          <p:cNvSpPr>
            <a:spLocks noGrp="1"/>
          </p:cNvSpPr>
          <p:nvPr>
            <p:ph type="title"/>
          </p:nvPr>
        </p:nvSpPr>
        <p:spPr/>
        <p:txBody>
          <a:bodyPr>
            <a:normAutofit/>
          </a:bodyPr>
          <a:lstStyle/>
          <a:p>
            <a:r>
              <a:rPr lang="en-US" sz="6600" dirty="0" smtClean="0">
                <a:latin typeface="Algerian" pitchFamily="82" charset="0"/>
              </a:rPr>
              <a:t>HURVA SECTION </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While his favored  simple material such as brick   and concrete, he used in new ways. </a:t>
            </a:r>
          </a:p>
          <a:p>
            <a:endParaRPr lang="en-IN" dirty="0"/>
          </a:p>
        </p:txBody>
      </p:sp>
      <p:sp>
        <p:nvSpPr>
          <p:cNvPr id="2" name="Title 1"/>
          <p:cNvSpPr>
            <a:spLocks noGrp="1"/>
          </p:cNvSpPr>
          <p:nvPr>
            <p:ph type="title"/>
          </p:nvPr>
        </p:nvSpPr>
        <p:spPr/>
        <p:txBody>
          <a:bodyPr>
            <a:normAutofit/>
          </a:bodyPr>
          <a:lstStyle/>
          <a:p>
            <a:r>
              <a:rPr lang="en-US" sz="6600" dirty="0" smtClean="0">
                <a:latin typeface="Algerian" pitchFamily="82" charset="0"/>
              </a:rPr>
              <a:t>MATERIAL</a:t>
            </a:r>
            <a:endParaRPr lang="en-IN" sz="6600" dirty="0">
              <a:latin typeface="Algerian" pitchFamily="82" charset="0"/>
            </a:endParaRPr>
          </a:p>
        </p:txBody>
      </p:sp>
      <p:pic>
        <p:nvPicPr>
          <p:cNvPr id="4" name="Picture 3" descr="big_392801_9709_11056.jpg"/>
          <p:cNvPicPr>
            <a:picLocks noChangeAspect="1"/>
          </p:cNvPicPr>
          <p:nvPr/>
        </p:nvPicPr>
        <p:blipFill>
          <a:blip r:embed="rId2" cstate="print"/>
          <a:stretch>
            <a:fillRect/>
          </a:stretch>
        </p:blipFill>
        <p:spPr>
          <a:xfrm>
            <a:off x="971600" y="2492896"/>
            <a:ext cx="7488833" cy="4005064"/>
          </a:xfrm>
          <a:prstGeom prst="rect">
            <a:avLst/>
          </a:prstGeom>
        </p:spPr>
      </p:pic>
    </p:spTree>
  </p:cSld>
  <p:clrMapOvr>
    <a:masterClrMapping/>
  </p:clrMapOvr>
  <p:transition advTm="3000">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Mr. Kahn ‘s office was in Philadelphia, where he lived until his death. In 1930,he married Esther Israli,with whom he had a daughter, sue ann. Kahn also he had two other children by women with whom he had long-running extramarital affairs. Alexandra tyng, daughter of Anne tyng,another architect. And narthanielkahn,son of Harriet pattison,a landscape architect who worked in Kahn’s office.</a:t>
            </a:r>
            <a:endParaRPr lang="en-IN" dirty="0"/>
          </a:p>
        </p:txBody>
      </p:sp>
      <p:sp>
        <p:nvSpPr>
          <p:cNvPr id="2" name="Title 1"/>
          <p:cNvSpPr>
            <a:spLocks noGrp="1"/>
          </p:cNvSpPr>
          <p:nvPr>
            <p:ph type="title"/>
          </p:nvPr>
        </p:nvSpPr>
        <p:spPr/>
        <p:txBody>
          <a:bodyPr>
            <a:normAutofit/>
          </a:bodyPr>
          <a:lstStyle/>
          <a:p>
            <a:r>
              <a:rPr lang="en-US" sz="6600" dirty="0" smtClean="0">
                <a:latin typeface="Algerian" pitchFamily="82" charset="0"/>
              </a:rPr>
              <a:t>PERSONAL LIFE</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1b9eb13b5c47520f56b8adb1ec9665c.jpg"/>
          <p:cNvPicPr>
            <a:picLocks noGrp="1" noChangeAspect="1"/>
          </p:cNvPicPr>
          <p:nvPr>
            <p:ph idx="1"/>
          </p:nvPr>
        </p:nvPicPr>
        <p:blipFill>
          <a:blip r:embed="rId2" cstate="print"/>
          <a:stretch>
            <a:fillRect/>
          </a:stretch>
        </p:blipFill>
        <p:spPr>
          <a:xfrm flipH="1">
            <a:off x="1403648" y="2060848"/>
            <a:ext cx="6120680" cy="3953619"/>
          </a:xfrm>
        </p:spPr>
      </p:pic>
      <p:sp>
        <p:nvSpPr>
          <p:cNvPr id="3" name="Title 2"/>
          <p:cNvSpPr>
            <a:spLocks noGrp="1"/>
          </p:cNvSpPr>
          <p:nvPr>
            <p:ph type="title"/>
          </p:nvPr>
        </p:nvSpPr>
        <p:spPr/>
        <p:txBody>
          <a:bodyPr>
            <a:normAutofit/>
          </a:bodyPr>
          <a:lstStyle/>
          <a:p>
            <a:r>
              <a:rPr lang="en-US" sz="6600" dirty="0" smtClean="0">
                <a:latin typeface="Algerian" pitchFamily="82" charset="0"/>
              </a:rPr>
              <a:t>PERSONAL LIFE</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My Father house Louis kahn’s Margaret House (1961)Although this house is not design for Kahn’s Family, Louis khan only  three major Architectural homes in his career, and Esherick house was featured in Nathaniel Kahn’s My Architect documentary about his father and family. The Esherick  House on Chestnut hill in Philadelphia is small, one- person, two storey box of stucco and stained timber that sits on six acres of established garden</a:t>
            </a:r>
            <a:endParaRPr lang="en-IN" dirty="0"/>
          </a:p>
        </p:txBody>
      </p:sp>
      <p:sp>
        <p:nvSpPr>
          <p:cNvPr id="3" name="Title 2"/>
          <p:cNvSpPr>
            <a:spLocks noGrp="1"/>
          </p:cNvSpPr>
          <p:nvPr>
            <p:ph type="title"/>
          </p:nvPr>
        </p:nvSpPr>
        <p:spPr/>
        <p:txBody>
          <a:bodyPr>
            <a:normAutofit/>
          </a:bodyPr>
          <a:lstStyle/>
          <a:p>
            <a:r>
              <a:rPr lang="en-US" sz="6600" dirty="0" smtClean="0">
                <a:latin typeface="Algerian" pitchFamily="82" charset="0"/>
              </a:rPr>
              <a:t>MARGARRT HOUSE</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3kahn.1.600.jpg"/>
          <p:cNvPicPr>
            <a:picLocks noGrp="1" noChangeAspect="1"/>
          </p:cNvPicPr>
          <p:nvPr>
            <p:ph idx="1"/>
          </p:nvPr>
        </p:nvPicPr>
        <p:blipFill>
          <a:blip r:embed="rId2" cstate="print"/>
          <a:stretch>
            <a:fillRect/>
          </a:stretch>
        </p:blipFill>
        <p:spPr>
          <a:xfrm>
            <a:off x="1259632" y="2043906"/>
            <a:ext cx="6480720" cy="3905374"/>
          </a:xfrm>
        </p:spPr>
      </p:pic>
      <p:sp>
        <p:nvSpPr>
          <p:cNvPr id="3" name="Title 2"/>
          <p:cNvSpPr>
            <a:spLocks noGrp="1"/>
          </p:cNvSpPr>
          <p:nvPr>
            <p:ph type="title"/>
          </p:nvPr>
        </p:nvSpPr>
        <p:spPr/>
        <p:txBody>
          <a:bodyPr>
            <a:normAutofit/>
          </a:bodyPr>
          <a:lstStyle/>
          <a:p>
            <a:r>
              <a:rPr lang="en-US" sz="6600" dirty="0" smtClean="0">
                <a:latin typeface="Algerian" pitchFamily="82" charset="0"/>
              </a:rPr>
              <a:t>ESHERICK HOUSE</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r>
              <a:rPr lang="en-US" dirty="0" smtClean="0"/>
              <a:t> Louis kahns Esherick house by Ludvik kountary-Ronen Bekerman  3d architectural visualization building designed by Louis Kahn and completed in1961, Esherick House in located in the Northwest Philadelphia neighborhood of chestnut hill.</a:t>
            </a:r>
            <a:endParaRPr lang="en-IN" dirty="0"/>
          </a:p>
        </p:txBody>
      </p:sp>
      <p:sp>
        <p:nvSpPr>
          <p:cNvPr id="3" name="Title 2"/>
          <p:cNvSpPr>
            <a:spLocks noGrp="1"/>
          </p:cNvSpPr>
          <p:nvPr>
            <p:ph type="title"/>
          </p:nvPr>
        </p:nvSpPr>
        <p:spPr/>
        <p:txBody>
          <a:bodyPr>
            <a:normAutofit/>
          </a:bodyPr>
          <a:lstStyle/>
          <a:p>
            <a:r>
              <a:rPr lang="en-US" sz="6600" dirty="0" smtClean="0">
                <a:latin typeface="Algerian" pitchFamily="82" charset="0"/>
              </a:rPr>
              <a:t>ESHERICK HOUSE</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t>Born </a:t>
            </a:r>
            <a:r>
              <a:rPr lang="en-US" sz="2800" dirty="0" err="1" smtClean="0"/>
              <a:t>february</a:t>
            </a:r>
            <a:r>
              <a:rPr lang="en-US" sz="2800" dirty="0" smtClean="0"/>
              <a:t> 20,1901</a:t>
            </a:r>
          </a:p>
          <a:p>
            <a:pPr lvl="3"/>
            <a:r>
              <a:rPr lang="en-US" sz="2800" dirty="0" err="1" smtClean="0"/>
              <a:t>Kuressaare,governoratr</a:t>
            </a:r>
            <a:r>
              <a:rPr lang="en-US" sz="2800" dirty="0" smtClean="0"/>
              <a:t> of </a:t>
            </a:r>
            <a:r>
              <a:rPr lang="en-US" sz="2800" dirty="0" err="1" smtClean="0"/>
              <a:t>livonia,Russsan</a:t>
            </a:r>
            <a:r>
              <a:rPr lang="en-US" sz="2800" dirty="0" smtClean="0"/>
              <a:t> </a:t>
            </a:r>
          </a:p>
          <a:p>
            <a:pPr lvl="3">
              <a:buNone/>
            </a:pPr>
            <a:r>
              <a:rPr lang="en-US" sz="2800" dirty="0" smtClean="0"/>
              <a:t>Empire.</a:t>
            </a:r>
          </a:p>
          <a:p>
            <a:pPr lvl="3"/>
            <a:endParaRPr lang="en-US" sz="2800" dirty="0" smtClean="0"/>
          </a:p>
          <a:p>
            <a:r>
              <a:rPr lang="en-US" sz="2800" dirty="0" smtClean="0"/>
              <a:t>Died   march 17,1974(aged73)</a:t>
            </a:r>
          </a:p>
          <a:p>
            <a:pPr lvl="3">
              <a:buFont typeface="Arial" pitchFamily="34" charset="0"/>
              <a:buChar char="•"/>
            </a:pPr>
            <a:r>
              <a:rPr lang="en-US" sz="2800" dirty="0" smtClean="0"/>
              <a:t>New </a:t>
            </a:r>
            <a:r>
              <a:rPr lang="en-US" sz="2800" dirty="0" err="1" smtClean="0"/>
              <a:t>Yark</a:t>
            </a:r>
            <a:r>
              <a:rPr lang="en-US" sz="2800" dirty="0" smtClean="0"/>
              <a:t> city New </a:t>
            </a:r>
            <a:r>
              <a:rPr lang="en-US" sz="2800" dirty="0" err="1" smtClean="0"/>
              <a:t>Yark</a:t>
            </a:r>
            <a:r>
              <a:rPr lang="en-US" sz="2800" dirty="0" smtClean="0"/>
              <a:t> united states 	Nationality  -  American</a:t>
            </a:r>
          </a:p>
          <a:p>
            <a:pPr lvl="3">
              <a:buFont typeface="Arial" pitchFamily="34" charset="0"/>
              <a:buChar char="•"/>
            </a:pPr>
            <a:r>
              <a:rPr lang="en-US" sz="2800" dirty="0" smtClean="0"/>
              <a:t>Awards -  AIA Gold medal</a:t>
            </a:r>
          </a:p>
          <a:p>
            <a:pPr lvl="3">
              <a:buNone/>
            </a:pPr>
            <a:r>
              <a:rPr lang="en-US" sz="2800" dirty="0" smtClean="0"/>
              <a:t>                RIBA Gold medal</a:t>
            </a:r>
          </a:p>
          <a:p>
            <a:pPr lvl="3">
              <a:buNone/>
            </a:pPr>
            <a:endParaRPr lang="en-US" sz="2800" dirty="0" smtClean="0"/>
          </a:p>
          <a:p>
            <a:pPr lvl="3">
              <a:buNone/>
            </a:pPr>
            <a:endParaRPr lang="en-IN" sz="2800" dirty="0"/>
          </a:p>
        </p:txBody>
      </p:sp>
      <p:sp>
        <p:nvSpPr>
          <p:cNvPr id="2" name="Title 1"/>
          <p:cNvSpPr>
            <a:spLocks noGrp="1"/>
          </p:cNvSpPr>
          <p:nvPr>
            <p:ph type="title"/>
          </p:nvPr>
        </p:nvSpPr>
        <p:spPr/>
        <p:txBody>
          <a:bodyPr/>
          <a:lstStyle/>
          <a:p>
            <a:endParaRPr lang="en-IN" dirty="0"/>
          </a:p>
        </p:txBody>
      </p:sp>
    </p:spTree>
  </p:cSld>
  <p:clrMapOvr>
    <a:masterClrMapping/>
  </p:clrMapOvr>
  <p:transition advTm="3000">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brary_louis_kahn.jpg"/>
          <p:cNvPicPr>
            <a:picLocks noChangeAspect="1"/>
          </p:cNvPicPr>
          <p:nvPr/>
        </p:nvPicPr>
        <p:blipFill>
          <a:blip r:embed="rId2" cstate="print"/>
          <a:stretch>
            <a:fillRect/>
          </a:stretch>
        </p:blipFill>
        <p:spPr>
          <a:xfrm>
            <a:off x="1259632" y="908720"/>
            <a:ext cx="6120680" cy="4752528"/>
          </a:xfrm>
          <a:prstGeom prst="rect">
            <a:avLst/>
          </a:prstGeom>
        </p:spPr>
      </p:pic>
    </p:spTree>
  </p:cSld>
  <p:clrMapOvr>
    <a:masterClrMapping/>
  </p:clrMapOvr>
  <p:transition advTm="3000">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Buildings         -    Jatiyo Sangahad  bhaban </a:t>
            </a:r>
          </a:p>
          <a:p>
            <a:pPr>
              <a:buNone/>
            </a:pPr>
            <a:r>
              <a:rPr lang="en-US" dirty="0"/>
              <a:t>	</a:t>
            </a:r>
            <a:r>
              <a:rPr lang="en-US" dirty="0" smtClean="0"/>
              <a:t>			     Yale University Art Gallery </a:t>
            </a:r>
          </a:p>
          <a:p>
            <a:pPr>
              <a:buNone/>
            </a:pPr>
            <a:r>
              <a:rPr lang="en-US" dirty="0"/>
              <a:t>	</a:t>
            </a:r>
            <a:r>
              <a:rPr lang="en-US" dirty="0" smtClean="0"/>
              <a:t>			       </a:t>
            </a:r>
            <a:r>
              <a:rPr lang="en-US" dirty="0"/>
              <a:t>S</a:t>
            </a:r>
            <a:r>
              <a:rPr lang="en-US" dirty="0" smtClean="0"/>
              <a:t>alk Institute</a:t>
            </a:r>
          </a:p>
          <a:p>
            <a:pPr>
              <a:buNone/>
            </a:pPr>
            <a:r>
              <a:rPr lang="en-US" dirty="0"/>
              <a:t>	</a:t>
            </a:r>
            <a:r>
              <a:rPr lang="en-US" dirty="0" smtClean="0"/>
              <a:t>			       Indian Institute of 				                   Management</a:t>
            </a:r>
          </a:p>
          <a:p>
            <a:pPr>
              <a:buNone/>
            </a:pPr>
            <a:r>
              <a:rPr lang="en-US" dirty="0" smtClean="0"/>
              <a:t>				        Ahmadabad Philips Exeter   			        academy Library</a:t>
            </a:r>
          </a:p>
          <a:p>
            <a:pPr>
              <a:buNone/>
            </a:pPr>
            <a:r>
              <a:rPr lang="en-US" dirty="0"/>
              <a:t>	</a:t>
            </a:r>
            <a:r>
              <a:rPr lang="en-US" dirty="0" smtClean="0"/>
              <a:t>			         Kim bell Art Museum</a:t>
            </a:r>
          </a:p>
          <a:p>
            <a:pPr>
              <a:buNone/>
            </a:pPr>
            <a:r>
              <a:rPr lang="en-US" dirty="0" smtClean="0"/>
              <a:t>Projects		-    Center of Philadelphia, Urban  			        and Traffic Study</a:t>
            </a:r>
            <a:endParaRPr lang="en-IN" dirty="0"/>
          </a:p>
        </p:txBody>
      </p:sp>
      <p:sp>
        <p:nvSpPr>
          <p:cNvPr id="2" name="Title 1"/>
          <p:cNvSpPr>
            <a:spLocks noGrp="1"/>
          </p:cNvSpPr>
          <p:nvPr>
            <p:ph type="title"/>
          </p:nvPr>
        </p:nvSpPr>
        <p:spPr/>
        <p:txBody>
          <a:bodyPr/>
          <a:lstStyle/>
          <a:p>
            <a:endParaRPr lang="en-IN"/>
          </a:p>
        </p:txBody>
      </p:sp>
    </p:spTree>
  </p:cSld>
  <p:clrMapOvr>
    <a:masterClrMapping/>
  </p:clrMapOvr>
  <p:transition advTm="3000">
    <p:spli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924944"/>
            <a:ext cx="8229600" cy="1143000"/>
          </a:xfrm>
        </p:spPr>
        <p:txBody>
          <a:bodyPr>
            <a:normAutofit/>
          </a:bodyPr>
          <a:lstStyle/>
          <a:p>
            <a:pPr algn="ctr"/>
            <a:r>
              <a:rPr lang="en-US" sz="6600" dirty="0" smtClean="0">
                <a:latin typeface="Algerian" pitchFamily="82" charset="0"/>
              </a:rPr>
              <a:t>THANK YOU</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Louis khan, whoseoriginal name was  </a:t>
            </a:r>
            <a:r>
              <a:rPr lang="en-US" dirty="0" err="1" smtClean="0"/>
              <a:t>Ltze</a:t>
            </a:r>
            <a:r>
              <a:rPr lang="en-US" dirty="0" smtClean="0"/>
              <a:t>- </a:t>
            </a:r>
            <a:r>
              <a:rPr lang="en-US" dirty="0" err="1" smtClean="0"/>
              <a:t>Leib</a:t>
            </a:r>
            <a:r>
              <a:rPr lang="en-US" dirty="0" smtClean="0"/>
              <a:t> (</a:t>
            </a:r>
            <a:r>
              <a:rPr lang="en-US" dirty="0" err="1" smtClean="0"/>
              <a:t>Leiser</a:t>
            </a:r>
            <a:r>
              <a:rPr lang="en-US" dirty="0" smtClean="0"/>
              <a:t>- </a:t>
            </a:r>
            <a:r>
              <a:rPr lang="en-US" dirty="0" err="1" smtClean="0"/>
              <a:t>Ltze</a:t>
            </a:r>
            <a:r>
              <a:rPr lang="en-US" dirty="0" smtClean="0"/>
              <a:t>)  Schmuilowsky  (</a:t>
            </a:r>
            <a:r>
              <a:rPr lang="en-US" dirty="0" err="1" smtClean="0"/>
              <a:t>Schmalowski</a:t>
            </a:r>
            <a:r>
              <a:rPr lang="en-US" dirty="0" smtClean="0"/>
              <a:t>), was Born February 20,1901 into a poor </a:t>
            </a:r>
            <a:r>
              <a:rPr lang="en-US" dirty="0" err="1" smtClean="0"/>
              <a:t>jewish</a:t>
            </a:r>
            <a:r>
              <a:rPr lang="en-US" dirty="0" smtClean="0"/>
              <a:t> Family in </a:t>
            </a:r>
            <a:r>
              <a:rPr lang="en-US" dirty="0" err="1" smtClean="0"/>
              <a:t>Kuressaare</a:t>
            </a:r>
            <a:r>
              <a:rPr lang="en-US" dirty="0" smtClean="0"/>
              <a:t> on the Estonian of </a:t>
            </a:r>
            <a:r>
              <a:rPr lang="en-US" dirty="0" err="1" smtClean="0"/>
              <a:t>saaremmaa</a:t>
            </a:r>
            <a:r>
              <a:rPr lang="en-US" dirty="0" smtClean="0"/>
              <a:t>.</a:t>
            </a:r>
          </a:p>
          <a:p>
            <a:r>
              <a:rPr lang="en-US" dirty="0" smtClean="0"/>
              <a:t>Khan’s Jewish parents immigrated to the united states in 1906.</a:t>
            </a:r>
          </a:p>
          <a:p>
            <a:r>
              <a:rPr lang="en-US" dirty="0" smtClean="0"/>
              <a:t>The family couldn’t afford pencils but made their own charcoal sticks from burnt twigs so that  Louis  could earn a little money from drawing and later by playing piano to accompany silent movies.</a:t>
            </a:r>
          </a:p>
          <a:p>
            <a:r>
              <a:rPr lang="en-US" dirty="0" smtClean="0"/>
              <a:t>He became naturalized citizen on may 15,1914. his farther changed their name in 1915.</a:t>
            </a:r>
          </a:p>
          <a:p>
            <a:endParaRPr lang="en-US" dirty="0" smtClean="0"/>
          </a:p>
          <a:p>
            <a:endParaRPr lang="en-IN" dirty="0"/>
          </a:p>
        </p:txBody>
      </p:sp>
      <p:sp>
        <p:nvSpPr>
          <p:cNvPr id="2" name="Title 1"/>
          <p:cNvSpPr>
            <a:spLocks noGrp="1"/>
          </p:cNvSpPr>
          <p:nvPr>
            <p:ph type="title"/>
          </p:nvPr>
        </p:nvSpPr>
        <p:spPr/>
        <p:txBody>
          <a:bodyPr>
            <a:normAutofit/>
          </a:bodyPr>
          <a:lstStyle/>
          <a:p>
            <a:r>
              <a:rPr lang="en-US" sz="6600" dirty="0" smtClean="0">
                <a:latin typeface="Algerian" pitchFamily="82" charset="0"/>
              </a:rPr>
              <a:t>LIFE</a:t>
            </a:r>
            <a:endParaRPr lang="en-IN" sz="6600" dirty="0"/>
          </a:p>
        </p:txBody>
      </p:sp>
    </p:spTree>
  </p:cSld>
  <p:clrMapOvr>
    <a:masterClrMapping/>
  </p:clrMapOvr>
  <p:transition advTm="3000">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20px-Louis_Isadore_Kahn.jpg"/>
          <p:cNvPicPr>
            <a:picLocks noGrp="1" noChangeAspect="1"/>
          </p:cNvPicPr>
          <p:nvPr>
            <p:ph idx="1"/>
          </p:nvPr>
        </p:nvPicPr>
        <p:blipFill>
          <a:blip r:embed="rId2" cstate="print"/>
          <a:stretch>
            <a:fillRect/>
          </a:stretch>
        </p:blipFill>
        <p:spPr>
          <a:xfrm>
            <a:off x="3175000" y="2804319"/>
            <a:ext cx="2794000" cy="1879600"/>
          </a:xfrm>
        </p:spPr>
      </p:pic>
      <p:sp>
        <p:nvSpPr>
          <p:cNvPr id="2" name="Title 1"/>
          <p:cNvSpPr>
            <a:spLocks noGrp="1"/>
          </p:cNvSpPr>
          <p:nvPr>
            <p:ph type="title"/>
          </p:nvPr>
        </p:nvSpPr>
        <p:spPr/>
        <p:txBody>
          <a:bodyPr>
            <a:normAutofit/>
          </a:bodyPr>
          <a:lstStyle/>
          <a:p>
            <a:r>
              <a:rPr lang="en-US" sz="6600" dirty="0" smtClean="0">
                <a:latin typeface="Algerian" pitchFamily="82" charset="0"/>
              </a:rPr>
              <a:t>LIFE</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fontScale="92500" lnSpcReduction="20000"/>
          </a:bodyPr>
          <a:lstStyle/>
          <a:p>
            <a:pPr>
              <a:buSzPct val="129000"/>
            </a:pPr>
            <a:r>
              <a:rPr lang="en-US" dirty="0" smtClean="0"/>
              <a:t>He was  a world-renowned architecture orgin based in phliladelphia,united states.</a:t>
            </a:r>
          </a:p>
          <a:p>
            <a:pPr>
              <a:buSzPct val="129000"/>
            </a:pPr>
            <a:r>
              <a:rPr lang="en-US" dirty="0" smtClean="0"/>
              <a:t>Trained at the university of Pennsylvania</a:t>
            </a:r>
          </a:p>
          <a:p>
            <a:pPr>
              <a:buSzPct val="129000"/>
            </a:pPr>
            <a:r>
              <a:rPr lang="en-US" dirty="0" smtClean="0"/>
              <a:t>While continuing his private he served as critic and professor  of architecture at  Yale School Architecture from 1947to1957 From 1957 until his death he was a professor of architure at the School of Design University of Pennsylvania.</a:t>
            </a:r>
          </a:p>
          <a:p>
            <a:pPr>
              <a:buSzPct val="129000"/>
            </a:pPr>
            <a:r>
              <a:rPr lang="en-US" dirty="0" smtClean="0"/>
              <a:t>After completing his Bachelor of Architecture in 1924, Kahn worked as senior draft man in the office of City Architect John Molitor. In this capacity, he worked on the design for the 1926 sesquicentennial Exposition.</a:t>
            </a:r>
            <a:endParaRPr lang="en-IN" dirty="0"/>
          </a:p>
        </p:txBody>
      </p:sp>
      <p:sp>
        <p:nvSpPr>
          <p:cNvPr id="4" name="Title 3"/>
          <p:cNvSpPr>
            <a:spLocks noGrp="1"/>
          </p:cNvSpPr>
          <p:nvPr>
            <p:ph type="title"/>
          </p:nvPr>
        </p:nvSpPr>
        <p:spPr/>
        <p:txBody>
          <a:bodyPr>
            <a:normAutofit/>
          </a:bodyPr>
          <a:lstStyle/>
          <a:p>
            <a:r>
              <a:rPr lang="en-US" sz="6600" dirty="0" smtClean="0">
                <a:latin typeface="Algerian" pitchFamily="82" charset="0"/>
              </a:rPr>
              <a:t>Career</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uis-Kahn-The-Power-of-Architecture-yatzer-16.jpg"/>
          <p:cNvPicPr>
            <a:picLocks noGrp="1" noChangeAspect="1"/>
          </p:cNvPicPr>
          <p:nvPr>
            <p:ph idx="1"/>
          </p:nvPr>
        </p:nvPicPr>
        <p:blipFill>
          <a:blip r:embed="rId2" cstate="print"/>
          <a:stretch>
            <a:fillRect/>
          </a:stretch>
        </p:blipFill>
        <p:spPr>
          <a:xfrm>
            <a:off x="1219783" y="1481138"/>
            <a:ext cx="6704433" cy="4525962"/>
          </a:xfrm>
        </p:spPr>
      </p:pic>
      <p:sp>
        <p:nvSpPr>
          <p:cNvPr id="2" name="Title 1"/>
          <p:cNvSpPr>
            <a:spLocks noGrp="1"/>
          </p:cNvSpPr>
          <p:nvPr>
            <p:ph type="title"/>
          </p:nvPr>
        </p:nvSpPr>
        <p:spPr/>
        <p:txBody>
          <a:bodyPr>
            <a:normAutofit/>
          </a:bodyPr>
          <a:lstStyle/>
          <a:p>
            <a:r>
              <a:rPr lang="en-US" sz="6600" dirty="0" smtClean="0">
                <a:latin typeface="Algerian" pitchFamily="82" charset="0"/>
              </a:rPr>
              <a:t>CAREER</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H</a:t>
            </a:r>
            <a:r>
              <a:rPr lang="en-US" dirty="0" smtClean="0"/>
              <a:t>e attended the university of Pennsylvania and received his bachelors degree in architecture at the of 24.</a:t>
            </a:r>
          </a:p>
          <a:p>
            <a:r>
              <a:rPr lang="en-US" dirty="0" smtClean="0"/>
              <a:t>After college, he worked as a senior draftsman in the office of Philadelphia  city architect john molitor .</a:t>
            </a:r>
          </a:p>
          <a:p>
            <a:r>
              <a:rPr lang="en-US" dirty="0" smtClean="0"/>
              <a:t>To find his inspiration, he traveled through </a:t>
            </a:r>
            <a:r>
              <a:rPr lang="en-US" dirty="0"/>
              <a:t>E</a:t>
            </a:r>
            <a:r>
              <a:rPr lang="en-US" dirty="0" smtClean="0"/>
              <a:t>urope visiting castles and medieval strongholds in 1928, only 4 years after graduating. </a:t>
            </a:r>
          </a:p>
          <a:p>
            <a:r>
              <a:rPr lang="en-US" dirty="0" smtClean="0"/>
              <a:t>He finally started his own firm in 1935.</a:t>
            </a:r>
          </a:p>
          <a:p>
            <a:r>
              <a:rPr lang="en-US" dirty="0" smtClean="0"/>
              <a:t>While he still designed and worked as a design critic on the side, </a:t>
            </a:r>
            <a:r>
              <a:rPr lang="en-US" dirty="0" err="1" smtClean="0"/>
              <a:t>louis</a:t>
            </a:r>
            <a:r>
              <a:rPr lang="en-US" dirty="0" smtClean="0"/>
              <a:t>  became a professor of architecture at </a:t>
            </a:r>
            <a:r>
              <a:rPr lang="en-US" dirty="0"/>
              <a:t>Y</a:t>
            </a:r>
            <a:r>
              <a:rPr lang="en-US" dirty="0" smtClean="0"/>
              <a:t>ale School of Architecture.</a:t>
            </a:r>
          </a:p>
          <a:p>
            <a:endParaRPr lang="en-US" dirty="0" smtClean="0"/>
          </a:p>
        </p:txBody>
      </p:sp>
      <p:sp>
        <p:nvSpPr>
          <p:cNvPr id="2" name="Title 1"/>
          <p:cNvSpPr>
            <a:spLocks noGrp="1"/>
          </p:cNvSpPr>
          <p:nvPr>
            <p:ph type="title"/>
          </p:nvPr>
        </p:nvSpPr>
        <p:spPr>
          <a:xfrm>
            <a:off x="0" y="274638"/>
            <a:ext cx="9144000" cy="1143000"/>
          </a:xfrm>
        </p:spPr>
        <p:txBody>
          <a:bodyPr>
            <a:normAutofit fontScale="90000"/>
          </a:bodyPr>
          <a:lstStyle/>
          <a:p>
            <a:r>
              <a:rPr lang="en-US" sz="6000" dirty="0" smtClean="0">
                <a:latin typeface="Algerian" pitchFamily="82" charset="0"/>
              </a:rPr>
              <a:t>EDUCATIONAL/OCCUPATION</a:t>
            </a:r>
            <a:endParaRPr lang="en-IN" sz="60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Louis kahn’s worked infused the international style with a fastidious,  highly personal taste ,a poetry of light.</a:t>
            </a:r>
          </a:p>
          <a:p>
            <a:r>
              <a:rPr lang="en-US" dirty="0" smtClean="0"/>
              <a:t>He was known for his ability to create monumental architecture with creating strong  formal distinctions between served spaces and servant spaces.</a:t>
            </a:r>
          </a:p>
          <a:p>
            <a:r>
              <a:rPr lang="en-US" dirty="0" smtClean="0"/>
              <a:t>Isamu </a:t>
            </a:r>
            <a:r>
              <a:rPr lang="en-US" dirty="0"/>
              <a:t>N</a:t>
            </a:r>
            <a:r>
              <a:rPr lang="en-US" dirty="0" smtClean="0"/>
              <a:t>oguchi called him “a philosopher among architects.</a:t>
            </a:r>
          </a:p>
          <a:p>
            <a:r>
              <a:rPr lang="en-US" dirty="0" smtClean="0"/>
              <a:t>His palette of material tended toward heavily textured brick and bare concrete, the textures often reinforced by juxtaposition to highly refined surfaces such as travertine marble.</a:t>
            </a:r>
          </a:p>
          <a:p>
            <a:endParaRPr lang="en-IN" dirty="0"/>
          </a:p>
        </p:txBody>
      </p:sp>
      <p:sp>
        <p:nvSpPr>
          <p:cNvPr id="2" name="Title 1"/>
          <p:cNvSpPr>
            <a:spLocks noGrp="1"/>
          </p:cNvSpPr>
          <p:nvPr>
            <p:ph type="title"/>
          </p:nvPr>
        </p:nvSpPr>
        <p:spPr/>
        <p:txBody>
          <a:bodyPr>
            <a:normAutofit/>
          </a:bodyPr>
          <a:lstStyle/>
          <a:p>
            <a:r>
              <a:rPr lang="en-US" sz="6600" dirty="0" smtClean="0">
                <a:latin typeface="Algerian" pitchFamily="82" charset="0"/>
              </a:rPr>
              <a:t>HIS STYLE</a:t>
            </a:r>
            <a:endParaRPr lang="en-IN" sz="6600" dirty="0">
              <a:latin typeface="Algerian" pitchFamily="82" charset="0"/>
            </a:endParaRPr>
          </a:p>
        </p:txBody>
      </p:sp>
    </p:spTree>
  </p:cSld>
  <p:clrMapOvr>
    <a:masterClrMapping/>
  </p:clrMapOvr>
  <p:transition advTm="3000">
    <p:spli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765</TotalTime>
  <Words>771</Words>
  <Application>Microsoft Office PowerPoint</Application>
  <PresentationFormat>On-screen Show (4:3)</PresentationFormat>
  <Paragraphs>97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LOUIS ISADORE KHAN</vt:lpstr>
      <vt:lpstr>Slide 2</vt:lpstr>
      <vt:lpstr>Slide 3</vt:lpstr>
      <vt:lpstr>LIFE</vt:lpstr>
      <vt:lpstr>LIFE</vt:lpstr>
      <vt:lpstr>Career</vt:lpstr>
      <vt:lpstr>CAREER</vt:lpstr>
      <vt:lpstr>EDUCATIONAL/OCCUPATION</vt:lpstr>
      <vt:lpstr>HIS STYLE</vt:lpstr>
      <vt:lpstr>Kahn also worked closely with engineers and contractors on his buildings </vt:lpstr>
      <vt:lpstr>PERSONAL DESIGNS</vt:lpstr>
      <vt:lpstr>CREATIONS</vt:lpstr>
      <vt:lpstr>INDIAN-INSTITUTE –OF MANAGEMENT-AHMEDABAD</vt:lpstr>
      <vt:lpstr>NATINAL  ASSEMBLY BUILDING –DHAKA BANGLADESH</vt:lpstr>
      <vt:lpstr>BULIDINGS</vt:lpstr>
      <vt:lpstr>BULIDINGS</vt:lpstr>
      <vt:lpstr>BULIDINGS</vt:lpstr>
      <vt:lpstr>YALE UNIVERSITY</vt:lpstr>
      <vt:lpstr>GEOMETARY IN HIS WORK</vt:lpstr>
      <vt:lpstr>NATIONAL ASSEMBLY BULIDING -DHAKA</vt:lpstr>
      <vt:lpstr>Slide 21</vt:lpstr>
      <vt:lpstr>HURVA SECTION </vt:lpstr>
      <vt:lpstr>MATERIAL</vt:lpstr>
      <vt:lpstr>PERSONAL LIFE</vt:lpstr>
      <vt:lpstr>PERSONAL LIFE</vt:lpstr>
      <vt:lpstr>MARGARRT HOUSE</vt:lpstr>
      <vt:lpstr>ESHERICK HOUSE</vt:lpstr>
      <vt:lpstr>ESHERICK HOUSE</vt:lpstr>
      <vt:lpstr>Slide 29</vt:lpstr>
      <vt:lpstr>Slide 30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LOUIS ISADORE KHAN</dc:title>
  <dc:creator>new</dc:creator>
  <cp:lastModifiedBy>new</cp:lastModifiedBy>
  <cp:revision>44</cp:revision>
  <dcterms:created xsi:type="dcterms:W3CDTF">2014-04-01T18:23:29Z</dcterms:created>
  <dcterms:modified xsi:type="dcterms:W3CDTF">2014-04-02T08:40:02Z</dcterms:modified>
</cp:coreProperties>
</file>