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97A0F-20D0-4A5F-A3E7-B4B1C15BA53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A24C5-4E80-4F06-8789-DD1A321F5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Инфляция</a:t>
          </a:r>
        </a:p>
      </dgm:t>
    </dgm:pt>
    <dgm:pt modelId="{F180A289-6312-4837-96B9-45B1CEDF7B3A}" type="parTrans" cxnId="{0AAA4912-2254-45CD-A127-B127837635B2}">
      <dgm:prSet/>
      <dgm:spPr/>
      <dgm:t>
        <a:bodyPr/>
        <a:lstStyle/>
        <a:p>
          <a:endParaRPr lang="en-US"/>
        </a:p>
      </dgm:t>
    </dgm:pt>
    <dgm:pt modelId="{E40EA20A-3B40-4AEF-9DDF-560B46C4E43C}" type="sibTrans" cxnId="{0AAA4912-2254-45CD-A127-B127837635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6D4B64-EB4D-4D8A-965F-16E7672470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ВВП</a:t>
          </a:r>
        </a:p>
      </dgm:t>
    </dgm:pt>
    <dgm:pt modelId="{F55AE5F3-CC7B-40A2-8092-4E17FF9F1E1D}" type="parTrans" cxnId="{72A42308-A3F3-40BC-A4A1-51C35C479258}">
      <dgm:prSet/>
      <dgm:spPr/>
      <dgm:t>
        <a:bodyPr/>
        <a:lstStyle/>
        <a:p>
          <a:endParaRPr lang="en-US"/>
        </a:p>
      </dgm:t>
    </dgm:pt>
    <dgm:pt modelId="{8E97A1D5-F71C-41AC-B8AA-4812F9A39E45}" type="sibTrans" cxnId="{72A42308-A3F3-40BC-A4A1-51C35C4792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010598-E115-4902-BEFA-05B57EAFE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Безработица</a:t>
          </a:r>
        </a:p>
      </dgm:t>
    </dgm:pt>
    <dgm:pt modelId="{D88B2F6D-3102-40D2-98CE-72EEF679499A}" type="parTrans" cxnId="{9130753A-7420-42E7-BB66-5BD706888210}">
      <dgm:prSet/>
      <dgm:spPr/>
      <dgm:t>
        <a:bodyPr/>
        <a:lstStyle/>
        <a:p>
          <a:endParaRPr lang="en-US"/>
        </a:p>
      </dgm:t>
    </dgm:pt>
    <dgm:pt modelId="{A1C33984-498F-4F3F-8645-70ED9B11684D}" type="sibTrans" cxnId="{9130753A-7420-42E7-BB66-5BD7068882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86AC12-A923-4170-87DE-E9153D1E9E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Курс</a:t>
          </a:r>
          <a:r>
            <a:rPr lang="en-US" dirty="0"/>
            <a:t> </a:t>
          </a:r>
          <a:r>
            <a:rPr lang="en-US" dirty="0" err="1"/>
            <a:t>рубля</a:t>
          </a:r>
          <a:r>
            <a:rPr lang="en-US" dirty="0"/>
            <a:t> к </a:t>
          </a:r>
          <a:r>
            <a:rPr lang="en-US" dirty="0" err="1"/>
            <a:t>доллару</a:t>
          </a:r>
          <a:r>
            <a:rPr lang="en-US" dirty="0"/>
            <a:t>.</a:t>
          </a:r>
        </a:p>
      </dgm:t>
    </dgm:pt>
    <dgm:pt modelId="{3014085F-4986-477E-9312-17A08A786CD8}" type="parTrans" cxnId="{BDB56FBB-25EB-4DF9-9D43-00864CA5A2E8}">
      <dgm:prSet/>
      <dgm:spPr/>
      <dgm:t>
        <a:bodyPr/>
        <a:lstStyle/>
        <a:p>
          <a:endParaRPr lang="en-US"/>
        </a:p>
      </dgm:t>
    </dgm:pt>
    <dgm:pt modelId="{78B610D1-6E09-45CF-B414-1495A4F69C71}" type="sibTrans" cxnId="{BDB56FBB-25EB-4DF9-9D43-00864CA5A2E8}">
      <dgm:prSet/>
      <dgm:spPr/>
      <dgm:t>
        <a:bodyPr/>
        <a:lstStyle/>
        <a:p>
          <a:endParaRPr lang="en-US"/>
        </a:p>
      </dgm:t>
    </dgm:pt>
    <dgm:pt modelId="{068A9363-11C4-40BA-8246-BC457937FF63}" type="pres">
      <dgm:prSet presAssocID="{59A97A0F-20D0-4A5F-A3E7-B4B1C15BA536}" presName="root" presStyleCnt="0">
        <dgm:presLayoutVars>
          <dgm:dir/>
          <dgm:resizeHandles val="exact"/>
        </dgm:presLayoutVars>
      </dgm:prSet>
      <dgm:spPr/>
    </dgm:pt>
    <dgm:pt modelId="{58CD573C-CADD-40E1-B121-1F7472EA00BB}" type="pres">
      <dgm:prSet presAssocID="{59A97A0F-20D0-4A5F-A3E7-B4B1C15BA536}" presName="container" presStyleCnt="0">
        <dgm:presLayoutVars>
          <dgm:dir/>
          <dgm:resizeHandles val="exact"/>
        </dgm:presLayoutVars>
      </dgm:prSet>
      <dgm:spPr/>
    </dgm:pt>
    <dgm:pt modelId="{AAFA549D-47CA-4D6E-8CAD-EA692CD5E7F7}" type="pres">
      <dgm:prSet presAssocID="{9F1A24C5-4E80-4F06-8789-DD1A321F5B22}" presName="compNode" presStyleCnt="0"/>
      <dgm:spPr/>
    </dgm:pt>
    <dgm:pt modelId="{0D8FC80B-F697-4BBA-9053-AB0D95736950}" type="pres">
      <dgm:prSet presAssocID="{9F1A24C5-4E80-4F06-8789-DD1A321F5B22}" presName="iconBgRect" presStyleLbl="bgShp" presStyleIdx="0" presStyleCnt="4"/>
      <dgm:spPr/>
    </dgm:pt>
    <dgm:pt modelId="{C419FBA3-A65A-4B4D-9E97-821FF0AF5002}" type="pres">
      <dgm:prSet presAssocID="{9F1A24C5-4E80-4F06-8789-DD1A321F5B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D9D79E5-7BA4-4F21-ABAB-94C96177DD02}" type="pres">
      <dgm:prSet presAssocID="{9F1A24C5-4E80-4F06-8789-DD1A321F5B22}" presName="spaceRect" presStyleCnt="0"/>
      <dgm:spPr/>
    </dgm:pt>
    <dgm:pt modelId="{0D0822D0-58B5-49D4-A499-C10ABA8A381F}" type="pres">
      <dgm:prSet presAssocID="{9F1A24C5-4E80-4F06-8789-DD1A321F5B22}" presName="textRect" presStyleLbl="revTx" presStyleIdx="0" presStyleCnt="4">
        <dgm:presLayoutVars>
          <dgm:chMax val="1"/>
          <dgm:chPref val="1"/>
        </dgm:presLayoutVars>
      </dgm:prSet>
      <dgm:spPr/>
    </dgm:pt>
    <dgm:pt modelId="{5957558E-6CEB-432A-8342-C1FD4B25E853}" type="pres">
      <dgm:prSet presAssocID="{E40EA20A-3B40-4AEF-9DDF-560B46C4E43C}" presName="sibTrans" presStyleLbl="sibTrans2D1" presStyleIdx="0" presStyleCnt="0"/>
      <dgm:spPr/>
    </dgm:pt>
    <dgm:pt modelId="{B006F4FD-DEF8-41D3-8598-26BF847ADAEA}" type="pres">
      <dgm:prSet presAssocID="{646D4B64-EB4D-4D8A-965F-16E767247001}" presName="compNode" presStyleCnt="0"/>
      <dgm:spPr/>
    </dgm:pt>
    <dgm:pt modelId="{1945FCA8-DB65-4E8A-A3EE-C2E7A7BC2EFC}" type="pres">
      <dgm:prSet presAssocID="{646D4B64-EB4D-4D8A-965F-16E767247001}" presName="iconBgRect" presStyleLbl="bgShp" presStyleIdx="1" presStyleCnt="4"/>
      <dgm:spPr/>
    </dgm:pt>
    <dgm:pt modelId="{CFB36897-F011-4C1B-91E9-17FB5486D334}" type="pres">
      <dgm:prSet presAssocID="{646D4B64-EB4D-4D8A-965F-16E7672470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онеты"/>
        </a:ext>
      </dgm:extLst>
    </dgm:pt>
    <dgm:pt modelId="{D8EE89AE-FEFE-4710-AAC1-6937E5CA343F}" type="pres">
      <dgm:prSet presAssocID="{646D4B64-EB4D-4D8A-965F-16E767247001}" presName="spaceRect" presStyleCnt="0"/>
      <dgm:spPr/>
    </dgm:pt>
    <dgm:pt modelId="{E296B694-BB5F-4B42-9AB6-2E6A2A047530}" type="pres">
      <dgm:prSet presAssocID="{646D4B64-EB4D-4D8A-965F-16E767247001}" presName="textRect" presStyleLbl="revTx" presStyleIdx="1" presStyleCnt="4">
        <dgm:presLayoutVars>
          <dgm:chMax val="1"/>
          <dgm:chPref val="1"/>
        </dgm:presLayoutVars>
      </dgm:prSet>
      <dgm:spPr/>
    </dgm:pt>
    <dgm:pt modelId="{4BB7F223-75E6-4D72-A9BE-12538018A1BD}" type="pres">
      <dgm:prSet presAssocID="{8E97A1D5-F71C-41AC-B8AA-4812F9A39E45}" presName="sibTrans" presStyleLbl="sibTrans2D1" presStyleIdx="0" presStyleCnt="0"/>
      <dgm:spPr/>
    </dgm:pt>
    <dgm:pt modelId="{32AC8665-2178-4E14-ACAF-260C48C0B37C}" type="pres">
      <dgm:prSet presAssocID="{8F010598-E115-4902-BEFA-05B57EAFE102}" presName="compNode" presStyleCnt="0"/>
      <dgm:spPr/>
    </dgm:pt>
    <dgm:pt modelId="{138671C2-00A7-4839-B450-76EFAAB6CB7A}" type="pres">
      <dgm:prSet presAssocID="{8F010598-E115-4902-BEFA-05B57EAFE102}" presName="iconBgRect" presStyleLbl="bgShp" presStyleIdx="2" presStyleCnt="4"/>
      <dgm:spPr/>
    </dgm:pt>
    <dgm:pt modelId="{5478EA67-51A6-455F-8DC5-8056166E6EB2}" type="pres">
      <dgm:prSet presAssocID="{8F010598-E115-4902-BEFA-05B57EAFE1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ортфель"/>
        </a:ext>
      </dgm:extLst>
    </dgm:pt>
    <dgm:pt modelId="{2BBA7C2D-B534-416D-9ACD-085B795DF1A6}" type="pres">
      <dgm:prSet presAssocID="{8F010598-E115-4902-BEFA-05B57EAFE102}" presName="spaceRect" presStyleCnt="0"/>
      <dgm:spPr/>
    </dgm:pt>
    <dgm:pt modelId="{903FD71D-7AF5-4AB7-A6F7-1F9EBFF00475}" type="pres">
      <dgm:prSet presAssocID="{8F010598-E115-4902-BEFA-05B57EAFE102}" presName="textRect" presStyleLbl="revTx" presStyleIdx="2" presStyleCnt="4">
        <dgm:presLayoutVars>
          <dgm:chMax val="1"/>
          <dgm:chPref val="1"/>
        </dgm:presLayoutVars>
      </dgm:prSet>
      <dgm:spPr/>
    </dgm:pt>
    <dgm:pt modelId="{FF7AD58C-EDDA-4043-AD25-86EA2439DACA}" type="pres">
      <dgm:prSet presAssocID="{A1C33984-498F-4F3F-8645-70ED9B11684D}" presName="sibTrans" presStyleLbl="sibTrans2D1" presStyleIdx="0" presStyleCnt="0"/>
      <dgm:spPr/>
    </dgm:pt>
    <dgm:pt modelId="{B32887B4-EC5D-4FAF-81ED-01373485A994}" type="pres">
      <dgm:prSet presAssocID="{0B86AC12-A923-4170-87DE-E9153D1E9EF8}" presName="compNode" presStyleCnt="0"/>
      <dgm:spPr/>
    </dgm:pt>
    <dgm:pt modelId="{A0E971A0-72A8-4187-800F-97F2B798A2BE}" type="pres">
      <dgm:prSet presAssocID="{0B86AC12-A923-4170-87DE-E9153D1E9EF8}" presName="iconBgRect" presStyleLbl="bgShp" presStyleIdx="3" presStyleCnt="4"/>
      <dgm:spPr/>
    </dgm:pt>
    <dgm:pt modelId="{3DBE0B5B-0384-4508-A0BD-9D89785AB52D}" type="pres">
      <dgm:prSet presAssocID="{0B86AC12-A923-4170-87DE-E9153D1E9E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Экспоненциальный график со сплошной заливкой"/>
        </a:ext>
      </dgm:extLst>
    </dgm:pt>
    <dgm:pt modelId="{BDC59555-FF2D-40FA-BAD9-A72AA872CB12}" type="pres">
      <dgm:prSet presAssocID="{0B86AC12-A923-4170-87DE-E9153D1E9EF8}" presName="spaceRect" presStyleCnt="0"/>
      <dgm:spPr/>
    </dgm:pt>
    <dgm:pt modelId="{C5A2BB45-9495-416E-A90C-0941E3D8021F}" type="pres">
      <dgm:prSet presAssocID="{0B86AC12-A923-4170-87DE-E9153D1E9E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AAA203-A9DE-4D38-B983-A6D82A6CD1CB}" type="presOf" srcId="{8E97A1D5-F71C-41AC-B8AA-4812F9A39E45}" destId="{4BB7F223-75E6-4D72-A9BE-12538018A1BD}" srcOrd="0" destOrd="0" presId="urn:microsoft.com/office/officeart/2018/2/layout/IconCircleList"/>
    <dgm:cxn modelId="{72A42308-A3F3-40BC-A4A1-51C35C479258}" srcId="{59A97A0F-20D0-4A5F-A3E7-B4B1C15BA536}" destId="{646D4B64-EB4D-4D8A-965F-16E767247001}" srcOrd="1" destOrd="0" parTransId="{F55AE5F3-CC7B-40A2-8092-4E17FF9F1E1D}" sibTransId="{8E97A1D5-F71C-41AC-B8AA-4812F9A39E45}"/>
    <dgm:cxn modelId="{17DA8809-ED42-472D-B95D-58F215ED7612}" type="presOf" srcId="{0B86AC12-A923-4170-87DE-E9153D1E9EF8}" destId="{C5A2BB45-9495-416E-A90C-0941E3D8021F}" srcOrd="0" destOrd="0" presId="urn:microsoft.com/office/officeart/2018/2/layout/IconCircleList"/>
    <dgm:cxn modelId="{19D71F0A-574A-45ED-A778-76961FFB0733}" type="presOf" srcId="{A1C33984-498F-4F3F-8645-70ED9B11684D}" destId="{FF7AD58C-EDDA-4043-AD25-86EA2439DACA}" srcOrd="0" destOrd="0" presId="urn:microsoft.com/office/officeart/2018/2/layout/IconCircleList"/>
    <dgm:cxn modelId="{0AAA4912-2254-45CD-A127-B127837635B2}" srcId="{59A97A0F-20D0-4A5F-A3E7-B4B1C15BA536}" destId="{9F1A24C5-4E80-4F06-8789-DD1A321F5B22}" srcOrd="0" destOrd="0" parTransId="{F180A289-6312-4837-96B9-45B1CEDF7B3A}" sibTransId="{E40EA20A-3B40-4AEF-9DDF-560B46C4E43C}"/>
    <dgm:cxn modelId="{9130753A-7420-42E7-BB66-5BD706888210}" srcId="{59A97A0F-20D0-4A5F-A3E7-B4B1C15BA536}" destId="{8F010598-E115-4902-BEFA-05B57EAFE102}" srcOrd="2" destOrd="0" parTransId="{D88B2F6D-3102-40D2-98CE-72EEF679499A}" sibTransId="{A1C33984-498F-4F3F-8645-70ED9B11684D}"/>
    <dgm:cxn modelId="{5703263C-4EB7-4827-BCA4-14382F2C01F6}" type="presOf" srcId="{59A97A0F-20D0-4A5F-A3E7-B4B1C15BA536}" destId="{068A9363-11C4-40BA-8246-BC457937FF63}" srcOrd="0" destOrd="0" presId="urn:microsoft.com/office/officeart/2018/2/layout/IconCircleList"/>
    <dgm:cxn modelId="{9EA2297F-1956-45A1-B949-DDC361411260}" type="presOf" srcId="{8F010598-E115-4902-BEFA-05B57EAFE102}" destId="{903FD71D-7AF5-4AB7-A6F7-1F9EBFF00475}" srcOrd="0" destOrd="0" presId="urn:microsoft.com/office/officeart/2018/2/layout/IconCircleList"/>
    <dgm:cxn modelId="{D8B54E84-CB49-4D74-BAA4-BB5DBF07E04D}" type="presOf" srcId="{9F1A24C5-4E80-4F06-8789-DD1A321F5B22}" destId="{0D0822D0-58B5-49D4-A499-C10ABA8A381F}" srcOrd="0" destOrd="0" presId="urn:microsoft.com/office/officeart/2018/2/layout/IconCircleList"/>
    <dgm:cxn modelId="{EA3018B0-67F0-4FF5-86C6-7B9A37A20EA9}" type="presOf" srcId="{646D4B64-EB4D-4D8A-965F-16E767247001}" destId="{E296B694-BB5F-4B42-9AB6-2E6A2A047530}" srcOrd="0" destOrd="0" presId="urn:microsoft.com/office/officeart/2018/2/layout/IconCircleList"/>
    <dgm:cxn modelId="{BDB56FBB-25EB-4DF9-9D43-00864CA5A2E8}" srcId="{59A97A0F-20D0-4A5F-A3E7-B4B1C15BA536}" destId="{0B86AC12-A923-4170-87DE-E9153D1E9EF8}" srcOrd="3" destOrd="0" parTransId="{3014085F-4986-477E-9312-17A08A786CD8}" sibTransId="{78B610D1-6E09-45CF-B414-1495A4F69C71}"/>
    <dgm:cxn modelId="{785315F1-753A-4681-9683-2C783D50E4D6}" type="presOf" srcId="{E40EA20A-3B40-4AEF-9DDF-560B46C4E43C}" destId="{5957558E-6CEB-432A-8342-C1FD4B25E853}" srcOrd="0" destOrd="0" presId="urn:microsoft.com/office/officeart/2018/2/layout/IconCircleList"/>
    <dgm:cxn modelId="{15978859-F9C9-42FA-A40D-781389504812}" type="presParOf" srcId="{068A9363-11C4-40BA-8246-BC457937FF63}" destId="{58CD573C-CADD-40E1-B121-1F7472EA00BB}" srcOrd="0" destOrd="0" presId="urn:microsoft.com/office/officeart/2018/2/layout/IconCircleList"/>
    <dgm:cxn modelId="{1D7CD570-9718-4DF1-9A1C-64C9CFC682AF}" type="presParOf" srcId="{58CD573C-CADD-40E1-B121-1F7472EA00BB}" destId="{AAFA549D-47CA-4D6E-8CAD-EA692CD5E7F7}" srcOrd="0" destOrd="0" presId="urn:microsoft.com/office/officeart/2018/2/layout/IconCircleList"/>
    <dgm:cxn modelId="{CB19CE7F-05CA-4C4E-BF7F-4AA0EEE1E4CC}" type="presParOf" srcId="{AAFA549D-47CA-4D6E-8CAD-EA692CD5E7F7}" destId="{0D8FC80B-F697-4BBA-9053-AB0D95736950}" srcOrd="0" destOrd="0" presId="urn:microsoft.com/office/officeart/2018/2/layout/IconCircleList"/>
    <dgm:cxn modelId="{55A75FE6-076D-4C06-9407-AAE5E1ECCD3A}" type="presParOf" srcId="{AAFA549D-47CA-4D6E-8CAD-EA692CD5E7F7}" destId="{C419FBA3-A65A-4B4D-9E97-821FF0AF5002}" srcOrd="1" destOrd="0" presId="urn:microsoft.com/office/officeart/2018/2/layout/IconCircleList"/>
    <dgm:cxn modelId="{721E5C56-DE7C-4BA1-84A3-B8A56B26287C}" type="presParOf" srcId="{AAFA549D-47CA-4D6E-8CAD-EA692CD5E7F7}" destId="{BD9D79E5-7BA4-4F21-ABAB-94C96177DD02}" srcOrd="2" destOrd="0" presId="urn:microsoft.com/office/officeart/2018/2/layout/IconCircleList"/>
    <dgm:cxn modelId="{9CBA96D3-5E16-4CD3-A942-CF5C820054FD}" type="presParOf" srcId="{AAFA549D-47CA-4D6E-8CAD-EA692CD5E7F7}" destId="{0D0822D0-58B5-49D4-A499-C10ABA8A381F}" srcOrd="3" destOrd="0" presId="urn:microsoft.com/office/officeart/2018/2/layout/IconCircleList"/>
    <dgm:cxn modelId="{5AC78170-15DE-4FB8-8248-29AA33B35C71}" type="presParOf" srcId="{58CD573C-CADD-40E1-B121-1F7472EA00BB}" destId="{5957558E-6CEB-432A-8342-C1FD4B25E853}" srcOrd="1" destOrd="0" presId="urn:microsoft.com/office/officeart/2018/2/layout/IconCircleList"/>
    <dgm:cxn modelId="{8B41A47B-18BF-4580-965B-62C69032A9A1}" type="presParOf" srcId="{58CD573C-CADD-40E1-B121-1F7472EA00BB}" destId="{B006F4FD-DEF8-41D3-8598-26BF847ADAEA}" srcOrd="2" destOrd="0" presId="urn:microsoft.com/office/officeart/2018/2/layout/IconCircleList"/>
    <dgm:cxn modelId="{54351358-B62C-48DA-B605-3CFF2AAD69F7}" type="presParOf" srcId="{B006F4FD-DEF8-41D3-8598-26BF847ADAEA}" destId="{1945FCA8-DB65-4E8A-A3EE-C2E7A7BC2EFC}" srcOrd="0" destOrd="0" presId="urn:microsoft.com/office/officeart/2018/2/layout/IconCircleList"/>
    <dgm:cxn modelId="{3015CEC6-47EE-49F7-9962-A528F2633C2A}" type="presParOf" srcId="{B006F4FD-DEF8-41D3-8598-26BF847ADAEA}" destId="{CFB36897-F011-4C1B-91E9-17FB5486D334}" srcOrd="1" destOrd="0" presId="urn:microsoft.com/office/officeart/2018/2/layout/IconCircleList"/>
    <dgm:cxn modelId="{B4105B2B-FC4D-4E8F-8DE7-EC844A47D091}" type="presParOf" srcId="{B006F4FD-DEF8-41D3-8598-26BF847ADAEA}" destId="{D8EE89AE-FEFE-4710-AAC1-6937E5CA343F}" srcOrd="2" destOrd="0" presId="urn:microsoft.com/office/officeart/2018/2/layout/IconCircleList"/>
    <dgm:cxn modelId="{951F9A91-AF33-4C00-96D8-2A9B06B84DCA}" type="presParOf" srcId="{B006F4FD-DEF8-41D3-8598-26BF847ADAEA}" destId="{E296B694-BB5F-4B42-9AB6-2E6A2A047530}" srcOrd="3" destOrd="0" presId="urn:microsoft.com/office/officeart/2018/2/layout/IconCircleList"/>
    <dgm:cxn modelId="{270B9518-73BF-4A9E-A0B7-DBF9AC522BE4}" type="presParOf" srcId="{58CD573C-CADD-40E1-B121-1F7472EA00BB}" destId="{4BB7F223-75E6-4D72-A9BE-12538018A1BD}" srcOrd="3" destOrd="0" presId="urn:microsoft.com/office/officeart/2018/2/layout/IconCircleList"/>
    <dgm:cxn modelId="{9C76F1E7-E4A0-4323-827A-38A42F6FDB6D}" type="presParOf" srcId="{58CD573C-CADD-40E1-B121-1F7472EA00BB}" destId="{32AC8665-2178-4E14-ACAF-260C48C0B37C}" srcOrd="4" destOrd="0" presId="urn:microsoft.com/office/officeart/2018/2/layout/IconCircleList"/>
    <dgm:cxn modelId="{EB568B49-53A3-46CC-80CC-0E899902DBF4}" type="presParOf" srcId="{32AC8665-2178-4E14-ACAF-260C48C0B37C}" destId="{138671C2-00A7-4839-B450-76EFAAB6CB7A}" srcOrd="0" destOrd="0" presId="urn:microsoft.com/office/officeart/2018/2/layout/IconCircleList"/>
    <dgm:cxn modelId="{22D80E33-4668-45DD-8935-981754CC9671}" type="presParOf" srcId="{32AC8665-2178-4E14-ACAF-260C48C0B37C}" destId="{5478EA67-51A6-455F-8DC5-8056166E6EB2}" srcOrd="1" destOrd="0" presId="urn:microsoft.com/office/officeart/2018/2/layout/IconCircleList"/>
    <dgm:cxn modelId="{356D8E57-ABA2-4E9A-9FB4-E1110660AB15}" type="presParOf" srcId="{32AC8665-2178-4E14-ACAF-260C48C0B37C}" destId="{2BBA7C2D-B534-416D-9ACD-085B795DF1A6}" srcOrd="2" destOrd="0" presId="urn:microsoft.com/office/officeart/2018/2/layout/IconCircleList"/>
    <dgm:cxn modelId="{9243FFA0-28F2-4D6A-95E0-2056BD19EC76}" type="presParOf" srcId="{32AC8665-2178-4E14-ACAF-260C48C0B37C}" destId="{903FD71D-7AF5-4AB7-A6F7-1F9EBFF00475}" srcOrd="3" destOrd="0" presId="urn:microsoft.com/office/officeart/2018/2/layout/IconCircleList"/>
    <dgm:cxn modelId="{C4321744-23F9-4EC1-9E3B-17FD6F7C9F00}" type="presParOf" srcId="{58CD573C-CADD-40E1-B121-1F7472EA00BB}" destId="{FF7AD58C-EDDA-4043-AD25-86EA2439DACA}" srcOrd="5" destOrd="0" presId="urn:microsoft.com/office/officeart/2018/2/layout/IconCircleList"/>
    <dgm:cxn modelId="{5A54DE76-6136-4C16-B7D3-F5932FEC7BC3}" type="presParOf" srcId="{58CD573C-CADD-40E1-B121-1F7472EA00BB}" destId="{B32887B4-EC5D-4FAF-81ED-01373485A994}" srcOrd="6" destOrd="0" presId="urn:microsoft.com/office/officeart/2018/2/layout/IconCircleList"/>
    <dgm:cxn modelId="{32B0A9DA-87A7-4F75-A746-290473A6BB91}" type="presParOf" srcId="{B32887B4-EC5D-4FAF-81ED-01373485A994}" destId="{A0E971A0-72A8-4187-800F-97F2B798A2BE}" srcOrd="0" destOrd="0" presId="urn:microsoft.com/office/officeart/2018/2/layout/IconCircleList"/>
    <dgm:cxn modelId="{9B80D9B5-4A2C-4762-8F44-10EE26DDBDB0}" type="presParOf" srcId="{B32887B4-EC5D-4FAF-81ED-01373485A994}" destId="{3DBE0B5B-0384-4508-A0BD-9D89785AB52D}" srcOrd="1" destOrd="0" presId="urn:microsoft.com/office/officeart/2018/2/layout/IconCircleList"/>
    <dgm:cxn modelId="{83A226B4-F735-4AD9-AC1E-6C2A2B9B7D85}" type="presParOf" srcId="{B32887B4-EC5D-4FAF-81ED-01373485A994}" destId="{BDC59555-FF2D-40FA-BAD9-A72AA872CB12}" srcOrd="2" destOrd="0" presId="urn:microsoft.com/office/officeart/2018/2/layout/IconCircleList"/>
    <dgm:cxn modelId="{B875A281-F532-440A-A8CD-10D52B570027}" type="presParOf" srcId="{B32887B4-EC5D-4FAF-81ED-01373485A994}" destId="{C5A2BB45-9495-416E-A90C-0941E3D8021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FC80B-F697-4BBA-9053-AB0D95736950}">
      <dsp:nvSpPr>
        <dsp:cNvPr id="0" name=""/>
        <dsp:cNvSpPr/>
      </dsp:nvSpPr>
      <dsp:spPr>
        <a:xfrm>
          <a:off x="18364" y="856197"/>
          <a:ext cx="654107" cy="6541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9FBA3-A65A-4B4D-9E97-821FF0AF5002}">
      <dsp:nvSpPr>
        <dsp:cNvPr id="0" name=""/>
        <dsp:cNvSpPr/>
      </dsp:nvSpPr>
      <dsp:spPr>
        <a:xfrm>
          <a:off x="155727" y="993559"/>
          <a:ext cx="379382" cy="379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822D0-58B5-49D4-A499-C10ABA8A381F}">
      <dsp:nvSpPr>
        <dsp:cNvPr id="0" name=""/>
        <dsp:cNvSpPr/>
      </dsp:nvSpPr>
      <dsp:spPr>
        <a:xfrm>
          <a:off x="812638" y="856197"/>
          <a:ext cx="1541825" cy="65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Инфляция</a:t>
          </a:r>
        </a:p>
      </dsp:txBody>
      <dsp:txXfrm>
        <a:off x="812638" y="856197"/>
        <a:ext cx="1541825" cy="654107"/>
      </dsp:txXfrm>
    </dsp:sp>
    <dsp:sp modelId="{1945FCA8-DB65-4E8A-A3EE-C2E7A7BC2EFC}">
      <dsp:nvSpPr>
        <dsp:cNvPr id="0" name=""/>
        <dsp:cNvSpPr/>
      </dsp:nvSpPr>
      <dsp:spPr>
        <a:xfrm>
          <a:off x="2623114" y="856197"/>
          <a:ext cx="654107" cy="6541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36897-F011-4C1B-91E9-17FB5486D334}">
      <dsp:nvSpPr>
        <dsp:cNvPr id="0" name=""/>
        <dsp:cNvSpPr/>
      </dsp:nvSpPr>
      <dsp:spPr>
        <a:xfrm>
          <a:off x="2760477" y="993559"/>
          <a:ext cx="379382" cy="379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6B694-BB5F-4B42-9AB6-2E6A2A047530}">
      <dsp:nvSpPr>
        <dsp:cNvPr id="0" name=""/>
        <dsp:cNvSpPr/>
      </dsp:nvSpPr>
      <dsp:spPr>
        <a:xfrm>
          <a:off x="3417388" y="856197"/>
          <a:ext cx="1541825" cy="65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ВВП</a:t>
          </a:r>
        </a:p>
      </dsp:txBody>
      <dsp:txXfrm>
        <a:off x="3417388" y="856197"/>
        <a:ext cx="1541825" cy="654107"/>
      </dsp:txXfrm>
    </dsp:sp>
    <dsp:sp modelId="{138671C2-00A7-4839-B450-76EFAAB6CB7A}">
      <dsp:nvSpPr>
        <dsp:cNvPr id="0" name=""/>
        <dsp:cNvSpPr/>
      </dsp:nvSpPr>
      <dsp:spPr>
        <a:xfrm>
          <a:off x="18364" y="2128984"/>
          <a:ext cx="654107" cy="6541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8EA67-51A6-455F-8DC5-8056166E6EB2}">
      <dsp:nvSpPr>
        <dsp:cNvPr id="0" name=""/>
        <dsp:cNvSpPr/>
      </dsp:nvSpPr>
      <dsp:spPr>
        <a:xfrm>
          <a:off x="155727" y="2266346"/>
          <a:ext cx="379382" cy="379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FD71D-7AF5-4AB7-A6F7-1F9EBFF00475}">
      <dsp:nvSpPr>
        <dsp:cNvPr id="0" name=""/>
        <dsp:cNvSpPr/>
      </dsp:nvSpPr>
      <dsp:spPr>
        <a:xfrm>
          <a:off x="812638" y="2128984"/>
          <a:ext cx="1541825" cy="65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Безработица</a:t>
          </a:r>
        </a:p>
      </dsp:txBody>
      <dsp:txXfrm>
        <a:off x="812638" y="2128984"/>
        <a:ext cx="1541825" cy="654107"/>
      </dsp:txXfrm>
    </dsp:sp>
    <dsp:sp modelId="{A0E971A0-72A8-4187-800F-97F2B798A2BE}">
      <dsp:nvSpPr>
        <dsp:cNvPr id="0" name=""/>
        <dsp:cNvSpPr/>
      </dsp:nvSpPr>
      <dsp:spPr>
        <a:xfrm>
          <a:off x="2623114" y="2128984"/>
          <a:ext cx="654107" cy="65410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E0B5B-0384-4508-A0BD-9D89785AB52D}">
      <dsp:nvSpPr>
        <dsp:cNvPr id="0" name=""/>
        <dsp:cNvSpPr/>
      </dsp:nvSpPr>
      <dsp:spPr>
        <a:xfrm>
          <a:off x="2760477" y="2266346"/>
          <a:ext cx="379382" cy="379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2BB45-9495-416E-A90C-0941E3D8021F}">
      <dsp:nvSpPr>
        <dsp:cNvPr id="0" name=""/>
        <dsp:cNvSpPr/>
      </dsp:nvSpPr>
      <dsp:spPr>
        <a:xfrm>
          <a:off x="3417388" y="2128984"/>
          <a:ext cx="1541825" cy="65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Курс</a:t>
          </a:r>
          <a:r>
            <a:rPr lang="en-US" sz="2000" kern="1200" dirty="0"/>
            <a:t> </a:t>
          </a:r>
          <a:r>
            <a:rPr lang="en-US" sz="2000" kern="1200" dirty="0" err="1"/>
            <a:t>рубля</a:t>
          </a:r>
          <a:r>
            <a:rPr lang="en-US" sz="2000" kern="1200" dirty="0"/>
            <a:t> к </a:t>
          </a:r>
          <a:r>
            <a:rPr lang="en-US" sz="2000" kern="1200" dirty="0" err="1"/>
            <a:t>доллару</a:t>
          </a:r>
          <a:r>
            <a:rPr lang="en-US" sz="2000" kern="1200" dirty="0"/>
            <a:t>.</a:t>
          </a:r>
        </a:p>
      </dsp:txBody>
      <dsp:txXfrm>
        <a:off x="3417388" y="2128984"/>
        <a:ext cx="1541825" cy="65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64AD6-F50D-3F8E-4EE6-B70577CF7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F2966E-72FB-6FAE-747B-6692145B5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5E0237-33BA-BF42-3859-64AA5770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BF8FC-43A5-FB22-2F8E-9D28FEB1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C58B5-D75F-AD43-2D95-4F089DB6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80A64-DD55-7303-9104-64FE2FD2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F8A02E-594A-EF4B-7B1D-1EEEA51DE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4B9E7-A038-1724-C530-1975D998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E41723-DB4F-BE54-B0A6-31E9FB1E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AD389C-E057-A55A-1002-A441B4D3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5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3E3C56-8A57-C5C9-8F13-0F0EEEF43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C62998-E7B2-F9DF-9898-A9AC1E9AE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8A117-7DEE-8A1D-C1D0-22C5C18D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5748DD-66B0-68E1-9A7A-6640AB16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FB3122-AE11-DE41-D959-6CCE6548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B08CD-8197-1478-D538-25E95FBC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3B111-DEB6-338F-91D1-D9B6D979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0198A-6ED8-CCFF-B2E4-CE276F7D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05A6C-549E-3C84-13A8-B5C3CC1F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D00D03-E90F-2D28-AB1A-ACC2B83E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1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389E4-89C2-86B1-7C9A-4DEC062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88787B-CF2D-741F-6BA6-CB6B2859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A8450-3DE7-9C90-5326-021E3710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AE45AA-192F-DF27-3499-0BDB5FA6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CEF1A3-A27D-144A-03B7-95002F2E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2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0E671-B7F2-736D-C631-70DD7693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4F6EA-455A-B916-4FFF-E92600192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9D0BAA-E64B-AC63-C82B-5B354427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ED5427-3179-FB43-CA59-DB13041F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1B2F93-8061-2225-E150-BFC5956E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6BE9DE-CE06-C6F4-0DE9-1295B932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BEBF4-E0B4-E145-90E9-7466B26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EEB884-1AA5-D1C6-9B93-FBFC260A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3B5A90-64B2-CD86-5DA7-912346288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D2282F-E9E9-77F5-8B75-FA4BE302E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16393E-4178-AFDC-505F-A2EE2A435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1A4C1D-6714-E308-2F5D-59738E9F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C16534-4FD4-C4AC-A5FE-4E4784A1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6C3DEC-4DB3-C899-9462-23ED90EC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60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6A679-5C5F-6869-45AB-866C4C6A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F4680F-B7AC-A2A9-9311-21D3A9E5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A7C7D3-45E5-11E3-97AE-11C6D17A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7BCFFE-AB41-2AF0-2036-230E3265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8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8F239B-52B7-4CB3-2850-4FCABC0D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ED4D61-F06F-82E4-4A1F-0ED41026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AE51A5-0D90-CAEB-ABC3-BA462057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17185-2E41-A369-2F48-2EF2E7C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5A8B0-E22C-8880-AD32-59CC6BD3D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561F84-B13F-8639-CC3E-F4A21078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9EF924-E7C6-C928-FF4E-19A2E7E9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992BB6-6DF1-8CFF-6217-39A96BD8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DBB99-58BB-01D5-EEC2-AB763CDC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4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A241-34D2-5F8A-0FEF-98791F03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8FEED0-8D7A-E949-2043-692A3D9B5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038C93-E6C2-4B9A-8A6E-C78288B84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68831E-318A-CE32-F165-9614ED86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F4FB85-1EC6-6F82-FA17-D4DC2632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1AA45-C697-FA7C-AE40-22A858ED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2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0D09D-19EF-67F7-DAF8-B8D4DFD6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7B3D7-7340-BF80-38DC-F75D22F14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96F9E-E447-F55C-B46B-87CC658A8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FF0EB-4BF5-4BE4-9D1D-38B6B9B5F490}" type="datetimeFigureOut">
              <a:rPr lang="ru-RU" smtClean="0"/>
              <a:t>13.04.2024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3D269-5AA0-87CC-2987-10D95EBC5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19923-B9C8-7F02-22DF-4D5F660D4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7471B-6074-438C-912E-1C6288AF3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bestr" TargetMode="External"/><Relationship Id="rId7" Type="http://schemas.openxmlformats.org/officeDocument/2006/relationships/hyperlink" Target="https://github.com/ArchiLCo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dkorolkov" TargetMode="External"/><Relationship Id="rId5" Type="http://schemas.openxmlformats.org/officeDocument/2006/relationships/hyperlink" Target="https://github.com/Grander78498" TargetMode="External"/><Relationship Id="rId4" Type="http://schemas.openxmlformats.org/officeDocument/2006/relationships/hyperlink" Target="https://github.com/PyAlexO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9DE82-EE1F-078C-4AC3-77187F171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3E7F0-8433-EA1C-A6F7-3068E15A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7425" y="4025764"/>
            <a:ext cx="3127248" cy="91754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Zh</a:t>
            </a:r>
            <a:r>
              <a:rPr lang="ru-RU" sz="4800" dirty="0" err="1">
                <a:solidFill>
                  <a:srgbClr val="FFFFFF"/>
                </a:solidFill>
              </a:rPr>
              <a:t>имо</a:t>
            </a:r>
            <a:r>
              <a:rPr lang="en-US" sz="4800" dirty="0">
                <a:solidFill>
                  <a:srgbClr val="FFFFFF"/>
                </a:solidFill>
              </a:rPr>
              <a:t>V</a:t>
            </a:r>
            <a:r>
              <a:rPr lang="ru-RU" sz="4800" dirty="0" err="1">
                <a:solidFill>
                  <a:srgbClr val="FFFFFF"/>
                </a:solidFill>
              </a:rPr>
              <a:t>ики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CD2BEF-C142-9902-FE9B-05BFEE5F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1853" y="4937760"/>
            <a:ext cx="3712820" cy="1545336"/>
          </a:xfrm>
        </p:spPr>
        <p:txBody>
          <a:bodyPr>
            <a:normAutofit/>
          </a:bodyPr>
          <a:lstStyle/>
          <a:p>
            <a:pPr algn="r"/>
            <a:r>
              <a:rPr lang="ru-RU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Яшин Данила</a:t>
            </a:r>
            <a:endParaRPr lang="ru-RU" sz="1200" dirty="0">
              <a:solidFill>
                <a:schemeClr val="bg1"/>
              </a:solidFill>
            </a:endParaRPr>
          </a:p>
          <a:p>
            <a:pPr algn="r"/>
            <a:r>
              <a:rPr lang="ru-RU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Основин Александр</a:t>
            </a:r>
            <a:endParaRPr lang="ru-RU" sz="1200" dirty="0">
              <a:solidFill>
                <a:schemeClr val="bg1"/>
              </a:solidFill>
            </a:endParaRPr>
          </a:p>
          <a:p>
            <a:pPr algn="r"/>
            <a:r>
              <a:rPr lang="ru-RU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Егоров Леонид</a:t>
            </a:r>
            <a:endParaRPr lang="ru-RU" sz="1200" dirty="0">
              <a:solidFill>
                <a:schemeClr val="bg1"/>
              </a:solidFill>
            </a:endParaRPr>
          </a:p>
          <a:p>
            <a:pPr algn="r"/>
            <a:r>
              <a:rPr lang="ru-RU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Корольков Александр</a:t>
            </a:r>
            <a:endParaRPr lang="ru-RU" sz="1200" dirty="0">
              <a:solidFill>
                <a:schemeClr val="bg1"/>
              </a:solidFill>
            </a:endParaRPr>
          </a:p>
          <a:p>
            <a:pPr algn="r"/>
            <a:r>
              <a:rPr lang="ru-RU" sz="12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Логвинов Артём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4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119AE-05FA-B851-1D2F-F1B85107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00" y="1058400"/>
            <a:ext cx="4978800" cy="81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решения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Graphic 6" descr="Лампочка">
            <a:extLst>
              <a:ext uri="{FF2B5EF4-FFF2-40B4-BE49-F238E27FC236}">
                <a16:creationId xmlns:a16="http://schemas.microsoft.com/office/drawing/2014/main" id="{F06ADAB6-5C56-C8DB-6914-E0C3735D1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pic>
        <p:nvPicPr>
          <p:cNvPr id="27" name="Рисунок 26" descr="Ластик со сплошной заливкой">
            <a:extLst>
              <a:ext uri="{FF2B5EF4-FFF2-40B4-BE49-F238E27FC236}">
                <a16:creationId xmlns:a16="http://schemas.microsoft.com/office/drawing/2014/main" id="{9B0D4D55-9411-0771-C4F9-96989A22A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29" y="2149558"/>
            <a:ext cx="914400" cy="914400"/>
          </a:xfrm>
          <a:prstGeom prst="rect">
            <a:avLst/>
          </a:prstGeom>
        </p:spPr>
      </p:pic>
      <p:pic>
        <p:nvPicPr>
          <p:cNvPr id="29" name="Рисунок 28" descr="Полная луна со сплошной заливкой">
            <a:extLst>
              <a:ext uri="{FF2B5EF4-FFF2-40B4-BE49-F238E27FC236}">
                <a16:creationId xmlns:a16="http://schemas.microsoft.com/office/drawing/2014/main" id="{09314331-8C31-988B-DF5E-8DE740A3E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1992" y="3186098"/>
            <a:ext cx="914400" cy="914400"/>
          </a:xfrm>
          <a:prstGeom prst="rect">
            <a:avLst/>
          </a:prstGeom>
        </p:spPr>
      </p:pic>
      <p:pic>
        <p:nvPicPr>
          <p:cNvPr id="31" name="Рисунок 30" descr="Мусор со сплошной заливкой">
            <a:extLst>
              <a:ext uri="{FF2B5EF4-FFF2-40B4-BE49-F238E27FC236}">
                <a16:creationId xmlns:a16="http://schemas.microsoft.com/office/drawing/2014/main" id="{13AA3D47-FF0E-495E-D234-9FFA378CF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1992" y="5091947"/>
            <a:ext cx="914400" cy="914400"/>
          </a:xfrm>
          <a:prstGeom prst="rect">
            <a:avLst/>
          </a:prstGeom>
        </p:spPr>
      </p:pic>
      <p:pic>
        <p:nvPicPr>
          <p:cNvPr id="37" name="Рисунок 36" descr="Резать со сплошной заливкой">
            <a:extLst>
              <a:ext uri="{FF2B5EF4-FFF2-40B4-BE49-F238E27FC236}">
                <a16:creationId xmlns:a16="http://schemas.microsoft.com/office/drawing/2014/main" id="{B3F28322-1CC6-3CBE-8D7A-0001E2E3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857" y="4100498"/>
            <a:ext cx="914400" cy="914400"/>
          </a:xfrm>
          <a:prstGeom prst="rect">
            <a:avLst/>
          </a:prstGeom>
        </p:spPr>
      </p:pic>
      <p:sp>
        <p:nvSpPr>
          <p:cNvPr id="39" name="Объект 2">
            <a:extLst>
              <a:ext uri="{FF2B5EF4-FFF2-40B4-BE49-F238E27FC236}">
                <a16:creationId xmlns:a16="http://schemas.microsoft.com/office/drawing/2014/main" id="{8E57977B-BB70-BA88-5B2A-F76E81DC74B0}"/>
              </a:ext>
            </a:extLst>
          </p:cNvPr>
          <p:cNvSpPr txBox="1">
            <a:spLocks/>
          </p:cNvSpPr>
          <p:nvPr/>
        </p:nvSpPr>
        <p:spPr>
          <a:xfrm>
            <a:off x="1676019" y="4066173"/>
            <a:ext cx="4190373" cy="975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Исключены менее важные параметры</a:t>
            </a: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6BA6449F-2165-5DE5-F75F-D86B0AFB011F}"/>
              </a:ext>
            </a:extLst>
          </p:cNvPr>
          <p:cNvSpPr txBox="1">
            <a:spLocks/>
          </p:cNvSpPr>
          <p:nvPr/>
        </p:nvSpPr>
        <p:spPr>
          <a:xfrm>
            <a:off x="1676019" y="2240930"/>
            <a:ext cx="4870556" cy="65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900" dirty="0">
                <a:solidFill>
                  <a:schemeClr val="tx2"/>
                </a:solidFill>
              </a:rPr>
              <a:t>Исключены незаполнимые пропуски</a:t>
            </a: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4395DB76-E4A3-27C3-DF33-3CFFD33C1590}"/>
              </a:ext>
            </a:extLst>
          </p:cNvPr>
          <p:cNvSpPr txBox="1">
            <a:spLocks/>
          </p:cNvSpPr>
          <p:nvPr/>
        </p:nvSpPr>
        <p:spPr>
          <a:xfrm>
            <a:off x="622243" y="3209798"/>
            <a:ext cx="4327363" cy="959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Некоторые пропуски были заполнены</a:t>
            </a:r>
          </a:p>
        </p:txBody>
      </p:sp>
      <p:sp>
        <p:nvSpPr>
          <p:cNvPr id="45" name="Объект 2">
            <a:extLst>
              <a:ext uri="{FF2B5EF4-FFF2-40B4-BE49-F238E27FC236}">
                <a16:creationId xmlns:a16="http://schemas.microsoft.com/office/drawing/2014/main" id="{A27D03CF-658C-FE66-F763-B775392C4774}"/>
              </a:ext>
            </a:extLst>
          </p:cNvPr>
          <p:cNvSpPr txBox="1">
            <a:spLocks/>
          </p:cNvSpPr>
          <p:nvPr/>
        </p:nvSpPr>
        <p:spPr>
          <a:xfrm>
            <a:off x="562040" y="5131066"/>
            <a:ext cx="3637639" cy="975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Удалены данные до 2003 года</a:t>
            </a:r>
          </a:p>
        </p:txBody>
      </p:sp>
    </p:spTree>
    <p:extLst>
      <p:ext uri="{BB962C8B-B14F-4D97-AF65-F5344CB8AC3E}">
        <p14:creationId xmlns:p14="http://schemas.microsoft.com/office/powerpoint/2010/main" val="377533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119AE-05FA-B851-1D2F-F1B85107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74" y="1001029"/>
            <a:ext cx="4977976" cy="813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решения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1" name="Freeform: Shape 3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Graphic 27" descr="Линейчатая диаграмма со сплошной заливкой">
            <a:extLst>
              <a:ext uri="{FF2B5EF4-FFF2-40B4-BE49-F238E27FC236}">
                <a16:creationId xmlns:a16="http://schemas.microsoft.com/office/drawing/2014/main" id="{D3C76265-DFEC-9BE4-559B-62A126A51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graphicFrame>
        <p:nvGraphicFramePr>
          <p:cNvPr id="43" name="Объект 2">
            <a:extLst>
              <a:ext uri="{FF2B5EF4-FFF2-40B4-BE49-F238E27FC236}">
                <a16:creationId xmlns:a16="http://schemas.microsoft.com/office/drawing/2014/main" id="{FDB5A4D8-CD57-6319-9313-265D1E13D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749667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774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119AE-05FA-B851-1D2F-F1B85107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74" y="1001029"/>
            <a:ext cx="4977976" cy="813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решения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242CF-CC66-99B9-E007-E6980A4DE45E}"/>
              </a:ext>
            </a:extLst>
          </p:cNvPr>
          <p:cNvSpPr txBox="1">
            <a:spLocks/>
          </p:cNvSpPr>
          <p:nvPr/>
        </p:nvSpPr>
        <p:spPr>
          <a:xfrm>
            <a:off x="684617" y="2433435"/>
            <a:ext cx="4870556" cy="65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900" dirty="0">
                <a:solidFill>
                  <a:schemeClr val="tx2"/>
                </a:solidFill>
              </a:rPr>
              <a:t>Исключены незаполнимые пропуски</a:t>
            </a:r>
          </a:p>
        </p:txBody>
      </p:sp>
    </p:spTree>
    <p:extLst>
      <p:ext uri="{BB962C8B-B14F-4D97-AF65-F5344CB8AC3E}">
        <p14:creationId xmlns:p14="http://schemas.microsoft.com/office/powerpoint/2010/main" val="1928787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5BD2B2-CB60-4B90-B364-BCCEA014088B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ZhимоVики</vt:lpstr>
      <vt:lpstr>Описание решения</vt:lpstr>
      <vt:lpstr>Описание решения</vt:lpstr>
      <vt:lpstr>Описание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ZhимоVики</dc:title>
  <dc:creator>Александр Основин</dc:creator>
  <cp:lastModifiedBy>Александр Основин</cp:lastModifiedBy>
  <cp:revision>2</cp:revision>
  <dcterms:created xsi:type="dcterms:W3CDTF">2024-04-13T11:42:26Z</dcterms:created>
  <dcterms:modified xsi:type="dcterms:W3CDTF">2024-04-13T12:29:43Z</dcterms:modified>
</cp:coreProperties>
</file>