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5" r:id="rId7"/>
    <p:sldId id="270" r:id="rId8"/>
    <p:sldId id="271" r:id="rId9"/>
    <p:sldId id="269" r:id="rId10"/>
    <p:sldId id="274" r:id="rId11"/>
    <p:sldId id="25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5"/>
            <p14:sldId id="270"/>
            <p14:sldId id="271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  <p14:section name="Стек технологий" id="{1291AC08-3821-414C-9636-B50FF005658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2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24575,'52'-4'0,"-34"3"0,37-2 0,-45 3 0,3 0 0,0 0 0,-2 0 0,6-4 0,-5 0 0,3 0 0,-3 1 0,-5 3 0,6 0 0,-6 0 0,2 0 0,-2 0 0,2-3 0,1 2 0,0-2 0,0 3 0,-4 0 0,1 0 0,-1 3 0,-5 1 0,-2 2 0,-8 1 0,-2-1 0,-2 1 0,3-1 0,0-2 0,1-2 0,2-2 0,-3 0 0,4 0 0,-1 0 0,0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1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9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0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6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.xml"/><Relationship Id="rId5" Type="http://schemas.openxmlformats.org/officeDocument/2006/relationships/image" Target="../media/image17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customXml" Target="../ink/ink2.xml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510293"/>
            <a:ext cx="11661168" cy="77584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/>
              <a:t>Team lead</a:t>
            </a:r>
            <a:r>
              <a:rPr lang="ru-RU" sz="2000" dirty="0"/>
              <a:t>, </a:t>
            </a:r>
            <a:r>
              <a:rPr lang="en-US" sz="2000" dirty="0"/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1975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/>
              <a:t>Data scientist,</a:t>
            </a:r>
          </a:p>
          <a:p>
            <a:r>
              <a:rPr lang="en-US" sz="2000" dirty="0"/>
              <a:t>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/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/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8671" y="2158929"/>
            <a:ext cx="7754658" cy="2540141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E29C26-F0BD-9644-8EDF-0FB572CA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58" y="2759075"/>
            <a:ext cx="4699000" cy="243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14:cNvPr>
              <p14:cNvContentPartPr/>
              <p14:nvPr/>
            </p14:nvContentPartPr>
            <p14:xfrm>
              <a:off x="5241547" y="3762963"/>
              <a:ext cx="119160" cy="165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2907" y="3753963"/>
                <a:ext cx="13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14:cNvPr>
              <p14:cNvContentPartPr/>
              <p14:nvPr/>
            </p14:nvContentPartPr>
            <p14:xfrm>
              <a:off x="6594427" y="3939363"/>
              <a:ext cx="360" cy="36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1787" y="3876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14:cNvPr>
              <p14:cNvContentPartPr/>
              <p14:nvPr/>
            </p14:nvContentPartPr>
            <p14:xfrm>
              <a:off x="6600547" y="3937563"/>
              <a:ext cx="360" cy="3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7547" y="38749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738365C-A3F8-D340-B376-C741396E8727}"/>
              </a:ext>
            </a:extLst>
          </p:cNvPr>
          <p:cNvGrpSpPr/>
          <p:nvPr/>
        </p:nvGrpSpPr>
        <p:grpSpPr>
          <a:xfrm>
            <a:off x="6475267" y="3932883"/>
            <a:ext cx="135720" cy="26640"/>
            <a:chOff x="6475267" y="3932883"/>
            <a:chExt cx="135720" cy="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14:cNvPr>
                <p14:cNvContentPartPr/>
                <p14:nvPr/>
              </p14:nvContentPartPr>
              <p14:xfrm>
                <a:off x="6475267" y="3940083"/>
                <a:ext cx="360" cy="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2627" y="3877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14:cNvPr>
                <p14:cNvContentPartPr/>
                <p14:nvPr/>
              </p14:nvContentPartPr>
              <p14:xfrm>
                <a:off x="6498667" y="3935403"/>
                <a:ext cx="360" cy="3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6027" y="38724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14:cNvPr>
                <p14:cNvContentPartPr/>
                <p14:nvPr/>
              </p14:nvContentPartPr>
              <p14:xfrm>
                <a:off x="6503347" y="3932883"/>
                <a:ext cx="360" cy="3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707" y="3870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14:cNvPr>
                <p14:cNvContentPartPr/>
                <p14:nvPr/>
              </p14:nvContentPartPr>
              <p14:xfrm>
                <a:off x="6610627" y="3959163"/>
                <a:ext cx="360" cy="3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627" y="38965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8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E3605-A0F3-4923-4DE3-888C6CD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071FB-72DB-F925-C0FB-6BF93951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546F00-1755-F8E0-1F5C-FDCC25CE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52</Words>
  <Application>Microsoft Macintosh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Результаты реализации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Данила Яшин</cp:lastModifiedBy>
  <cp:revision>27</cp:revision>
  <dcterms:created xsi:type="dcterms:W3CDTF">2024-04-16T16:52:07Z</dcterms:created>
  <dcterms:modified xsi:type="dcterms:W3CDTF">2024-04-27T22:19:24Z</dcterms:modified>
</cp:coreProperties>
</file>