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5" r:id="rId7"/>
    <p:sldId id="270" r:id="rId8"/>
    <p:sldId id="271" r:id="rId9"/>
    <p:sldId id="269" r:id="rId10"/>
    <p:sldId id="274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5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  <p14:section name="Стек технологий" id="{1291AC08-3821-414C-9636-B50FF005658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510293"/>
            <a:ext cx="11661168" cy="77584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12" y="4452511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49" y="1860348"/>
            <a:ext cx="9577702" cy="3137303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01C419-092E-7D4D-8C82-04888708CCC5}"/>
              </a:ext>
            </a:extLst>
          </p:cNvPr>
          <p:cNvSpPr txBox="1"/>
          <p:nvPr/>
        </p:nvSpPr>
        <p:spPr>
          <a:xfrm>
            <a:off x="8178229" y="2702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773778-94FA-AC4A-8AEE-6BFBF45D7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84" y="2208243"/>
            <a:ext cx="3011657" cy="19116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1804FE-EA0E-714A-9E59-6DBCB1F40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5" y="4354167"/>
            <a:ext cx="4903605" cy="19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50</Words>
  <Application>Microsoft Macintosh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Результаты реализации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Данила Яшин</cp:lastModifiedBy>
  <cp:revision>22</cp:revision>
  <dcterms:created xsi:type="dcterms:W3CDTF">2024-04-16T16:52:07Z</dcterms:created>
  <dcterms:modified xsi:type="dcterms:W3CDTF">2024-04-27T19:41:55Z</dcterms:modified>
</cp:coreProperties>
</file>