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5" r:id="rId4"/>
    <p:sldId id="266" r:id="rId5"/>
    <p:sldId id="268" r:id="rId6"/>
    <p:sldId id="276" r:id="rId7"/>
    <p:sldId id="270" r:id="rId8"/>
    <p:sldId id="269" r:id="rId9"/>
    <p:sldId id="274" r:id="rId10"/>
    <p:sldId id="25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12D1674C-19B0-4CEF-8B59-920B7F464AF3}">
          <p14:sldIdLst>
            <p14:sldId id="259"/>
            <p14:sldId id="261"/>
          </p14:sldIdLst>
        </p14:section>
        <p14:section name="Концепция решения" id="{556553EF-E8AE-45D1-8BD9-1A2B16316981}">
          <p14:sldIdLst>
            <p14:sldId id="265"/>
          </p14:sldIdLst>
        </p14:section>
        <p14:section name="Обработка данных" id="{CC33D553-AA90-4A41-958E-96F9A837746F}">
          <p14:sldIdLst>
            <p14:sldId id="266"/>
          </p14:sldIdLst>
        </p14:section>
        <p14:section name="Реализация проекта" id="{9E3A535B-4B6F-4DBB-8927-07A77C61DD46}">
          <p14:sldIdLst>
            <p14:sldId id="268"/>
            <p14:sldId id="276"/>
            <p14:sldId id="270"/>
            <p14:sldId id="269"/>
          </p14:sldIdLst>
        </p14:section>
        <p14:section name="Используемое ПО" id="{ECC6AC1C-DEB6-49AE-9DC0-0CCE32D6EB5C}">
          <p14:sldIdLst>
            <p14:sldId id="274"/>
          </p14:sldIdLst>
        </p14:section>
        <p14:section name="Ссылка на репозиторий" id="{031F58F1-5B72-4DEF-A078-3457C40B0877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F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8:24.5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30 24575,'52'-4'0,"-34"3"0,37-2 0,-45 3 0,3 0 0,0 0 0,-2 0 0,6-4 0,-5 0 0,3 0 0,-3 1 0,-5 3 0,6 0 0,-6 0 0,2 0 0,-2 0 0,2-3 0,1 2 0,0-2 0,0 3 0,-4 0 0,1 0 0,-1 3 0,-5 1 0,-2 2 0,-8 1 0,-2-1 0,-2 1 0,3-1 0,0-2 0,1-2 0,2-2 0,-3 0 0,4 0 0,-1 0 0,0 0 0,4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8:51.5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8:55.6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8:58.9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8:59.9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9:00.7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22:19:06.3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38C69-83B6-93D8-1040-C3ED74491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DA2ECC-DE6D-F1D0-E1AE-BEC5FEE6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D76CFA-176C-537A-4F5F-C31133C3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2E23C-CC83-285F-FAEB-2018F8E8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80C2C9-C56C-4416-E46B-52D3E38B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20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DB556-6255-F512-56B9-CB416E50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C57643-AA9C-9B84-06C7-6DB1156D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DCE113-9139-DC07-CF08-781A5539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B2EE2E-7C09-3459-ABCA-92312CB6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036DD-128D-9A66-B21D-6D11CB18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39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A81E30-46CA-43FC-5E9C-62A461C3C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963517-85D3-8CE4-BA9D-005E41C84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C5DF0-3807-F678-0761-9635BA28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436215-AFD7-0BBD-DADC-6DC4669A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865865-6B97-B5CF-477D-7925FAAE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47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78A74-9E85-0090-F5D4-F4BA25A0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5963B3-6CD5-7E82-3361-6E5E4BE6E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AB0D02-0BE7-21C2-C86E-70AE013E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D30D5A-9FF1-B6CD-C6E2-AAFDFE65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2A7C77-6272-8FF1-CD04-23B8E755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4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6271B-9C0D-AFFA-E192-136A8990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8AFF87-A143-EC3C-46C0-480560DB0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95D5DD-72A6-1B9D-C29B-BD77CAEC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979968-222F-53A3-4DD8-DE09B629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544113-78AA-02B3-58A3-ACDDC53B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83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FAB01-EBDE-40AB-FB17-45725C19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0AECAD-8D35-860C-B5A9-E5CA64725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386F1C-5C89-0BAD-8DDF-3BCC27649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CAEC9A-D85A-1CB6-A3DC-80060D1C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3F049F-B71B-2F46-0BB2-7C0DD2FB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E89A26-0E15-CA34-D0D6-F28B7F67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37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FEA22-8D7A-03E6-C2BD-278E4DA6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2316D7-0EC6-373A-8B6B-003F621AC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E9E970-0E4F-03CF-A5A2-517E02465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C5C134-5846-D274-5934-B40253866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A65C07-C328-70E3-C4D8-B9F9A25EE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F71AFE-3023-ED9E-482F-B666B2E2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BA5950-8063-E416-2B03-1E6A87A7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81CE55-C04C-AF1B-5CC2-91D7FDAF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83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67053-4D08-DDDA-FE68-BA8D98EC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C53FE2-8F2E-9918-69A8-0320A940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710E16-36C8-2A88-E265-E32A0E27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CA3458-5CE3-71A2-2350-FB803814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40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C72C1D-6AF0-8FE4-55CD-5485B026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E09BE2-C169-C1C5-A00A-9827316C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F11126-A771-6557-9588-D2D8C9AC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31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D4662-C552-E255-4288-38855335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B5517-FEBE-673B-BCDD-9B05398C9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F97EE4-1272-C762-0132-A448CFBDF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D77F32-15B0-7CF5-E54F-E12AD148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774AAA-D6EE-67D9-1A23-1A9F8F3A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E71196-CBD3-EDAC-AC80-1980CE7A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19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A91B6-1C9B-CE7B-5DDB-B56CFC53A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F81D91-77B9-80E9-F0EE-29DB0F76A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6CCF17-5A47-8AF0-CA87-B35D655DB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D7282B-B382-B6BB-C922-68C0BBC5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94D851-8666-C17D-CFB4-835747CE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9457FC-E562-BDE7-D9B5-C0AF9CD2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3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E6BBA-A99A-5D27-5F55-6C3CD145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240A35-215B-3ACE-8411-56059AD68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B15BD3-EFDE-A3D7-7987-851AF87FF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CA84D5-F057-41B3-A8BB-3A0B2F025350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D4AA7-B875-7AF0-A196-9C6C96766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346ABF-FCFC-E564-888E-5BDAEC584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EB889-101B-4AB2-897F-64BF21951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21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dkorolkov" TargetMode="External"/><Relationship Id="rId13" Type="http://schemas.openxmlformats.org/officeDocument/2006/relationships/image" Target="../media/image12.png"/><Relationship Id="rId3" Type="http://schemas.openxmlformats.org/officeDocument/2006/relationships/image" Target="../media/image5.jpg"/><Relationship Id="rId7" Type="http://schemas.openxmlformats.org/officeDocument/2006/relationships/hyperlink" Target="https://github.com/Grander78498" TargetMode="External"/><Relationship Id="rId12" Type="http://schemas.openxmlformats.org/officeDocument/2006/relationships/image" Target="../media/image11.svg"/><Relationship Id="rId2" Type="http://schemas.openxmlformats.org/officeDocument/2006/relationships/image" Target="../media/image4.jp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zibestr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jpeg"/><Relationship Id="rId15" Type="http://schemas.openxmlformats.org/officeDocument/2006/relationships/hyperlink" Target="https://github.com/PyAlexOs" TargetMode="External"/><Relationship Id="rId10" Type="http://schemas.openxmlformats.org/officeDocument/2006/relationships/image" Target="../media/image9.svg"/><Relationship Id="rId4" Type="http://schemas.openxmlformats.org/officeDocument/2006/relationships/image" Target="../media/image6.jp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5.xml"/><Relationship Id="rId3" Type="http://schemas.openxmlformats.org/officeDocument/2006/relationships/image" Target="../media/image15.png"/><Relationship Id="rId7" Type="http://schemas.openxmlformats.org/officeDocument/2006/relationships/customXml" Target="../ink/ink1.xml"/><Relationship Id="rId12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3.xml"/><Relationship Id="rId5" Type="http://schemas.openxmlformats.org/officeDocument/2006/relationships/image" Target="../media/image17.png"/><Relationship Id="rId15" Type="http://schemas.openxmlformats.org/officeDocument/2006/relationships/customXml" Target="../ink/ink7.xml"/><Relationship Id="rId10" Type="http://schemas.openxmlformats.org/officeDocument/2006/relationships/image" Target="../media/image20.png"/><Relationship Id="rId4" Type="http://schemas.openxmlformats.org/officeDocument/2006/relationships/image" Target="../media/image16.jpeg"/><Relationship Id="rId9" Type="http://schemas.openxmlformats.org/officeDocument/2006/relationships/customXml" Target="../ink/ink2.xml"/><Relationship Id="rId1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061E2B6-6B81-7523-8367-0FBFC55C4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95" y="5303046"/>
            <a:ext cx="8678354" cy="99033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ru-RU" sz="4000" dirty="0">
                <a:solidFill>
                  <a:schemeClr val="tx2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Интеллектуальный анализатор обратной</a:t>
            </a:r>
            <a:br>
              <a:rPr lang="ru-RU" sz="4000" dirty="0">
                <a:solidFill>
                  <a:schemeClr val="tx2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ru-RU" sz="4000" dirty="0">
                <a:solidFill>
                  <a:schemeClr val="tx2"/>
                </a:solidFill>
                <a:ea typeface="ADLaM Display" panose="02010000000000000000" pitchFamily="2" charset="0"/>
                <a:cs typeface="ADLaM Display" panose="02010000000000000000" pitchFamily="2" charset="0"/>
              </a:rPr>
              <a:t>связи студентов</a:t>
            </a:r>
          </a:p>
        </p:txBody>
      </p:sp>
      <p:grpSp>
        <p:nvGrpSpPr>
          <p:cNvPr id="59" name="Group 47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60" name="Freeform: Shape 48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49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50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3" name="Freeform: Shape 51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7B984C-81B7-DCCA-116B-B0770EC6F9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0" t="37714" r="9375" b="38874"/>
          <a:stretch/>
        </p:blipFill>
        <p:spPr bwMode="auto">
          <a:xfrm>
            <a:off x="451895" y="4588835"/>
            <a:ext cx="3432685" cy="54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13B9BE9-E8C6-E2D9-FCB4-466077EABC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3873075" y="571862"/>
            <a:ext cx="4434347" cy="4290504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B1ACC69-81EE-A5E1-A6A8-9736D9944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95" y="2924936"/>
            <a:ext cx="1939385" cy="125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714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Freeform: Shape 4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oup 4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Рисунок 2" descr="Изображение выглядит как снимок экрана, шаблон, круг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EDA4C629-0917-3B89-A526-AFAAA7D9D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172" y="729250"/>
            <a:ext cx="5399499" cy="539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4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47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60" name="Freeform: Shape 48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49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50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3" name="Freeform: Shape 51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Овал 4">
            <a:extLst>
              <a:ext uri="{FF2B5EF4-FFF2-40B4-BE49-F238E27FC236}">
                <a16:creationId xmlns:a16="http://schemas.microsoft.com/office/drawing/2014/main" id="{1226D97C-22FA-D962-5A31-22482154B76A}"/>
              </a:ext>
            </a:extLst>
          </p:cNvPr>
          <p:cNvSpPr/>
          <p:nvPr/>
        </p:nvSpPr>
        <p:spPr>
          <a:xfrm>
            <a:off x="604251" y="580341"/>
            <a:ext cx="2520000" cy="252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322C4F23-4D6C-EC5B-53FD-73DF7E71E94F}"/>
              </a:ext>
            </a:extLst>
          </p:cNvPr>
          <p:cNvSpPr/>
          <p:nvPr/>
        </p:nvSpPr>
        <p:spPr>
          <a:xfrm>
            <a:off x="6239957" y="580341"/>
            <a:ext cx="2520000" cy="252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7FA08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24217D2-C36B-D638-4578-ACBDDA6F4B23}"/>
              </a:ext>
            </a:extLst>
          </p:cNvPr>
          <p:cNvSpPr/>
          <p:nvPr/>
        </p:nvSpPr>
        <p:spPr>
          <a:xfrm>
            <a:off x="6239957" y="3757659"/>
            <a:ext cx="2520000" cy="2520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73267D8-CB44-8953-82B0-472E37BB4B80}"/>
              </a:ext>
            </a:extLst>
          </p:cNvPr>
          <p:cNvSpPr/>
          <p:nvPr/>
        </p:nvSpPr>
        <p:spPr>
          <a:xfrm>
            <a:off x="604251" y="3757659"/>
            <a:ext cx="2520000" cy="252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CAF25-A59D-15B6-9B8C-1E6C06757EBC}"/>
              </a:ext>
            </a:extLst>
          </p:cNvPr>
          <p:cNvSpPr txBox="1"/>
          <p:nvPr/>
        </p:nvSpPr>
        <p:spPr>
          <a:xfrm>
            <a:off x="3113898" y="2314895"/>
            <a:ext cx="2798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Данила Яшин</a:t>
            </a:r>
            <a:endParaRPr lang="ru-RU" sz="2000" dirty="0"/>
          </a:p>
          <a:p>
            <a:r>
              <a:rPr lang="en-US" sz="2000" dirty="0">
                <a:latin typeface="Gill Sans MT" panose="020B0502020104020203" pitchFamily="34" charset="0"/>
              </a:rPr>
              <a:t>Team lead</a:t>
            </a:r>
            <a:r>
              <a:rPr lang="ru-RU" sz="2000" dirty="0"/>
              <a:t>, </a:t>
            </a:r>
            <a:r>
              <a:rPr lang="en-US" sz="2000" dirty="0">
                <a:latin typeface="Gill Sans MT" panose="020B0502020104020203" pitchFamily="34" charset="0"/>
              </a:rPr>
              <a:t>ML engineer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4E035-3058-6C2D-A748-4100C79A7747}"/>
              </a:ext>
            </a:extLst>
          </p:cNvPr>
          <p:cNvSpPr txBox="1"/>
          <p:nvPr/>
        </p:nvSpPr>
        <p:spPr>
          <a:xfrm>
            <a:off x="8951824" y="5589264"/>
            <a:ext cx="2635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Леонид Егоров</a:t>
            </a:r>
            <a:endParaRPr lang="en-US" sz="2000" u="sng" dirty="0"/>
          </a:p>
          <a:p>
            <a:r>
              <a:rPr lang="en-US" sz="2000" dirty="0">
                <a:latin typeface="Gill Sans MT" panose="020B0502020104020203" pitchFamily="34" charset="0"/>
              </a:rPr>
              <a:t>Data scientist, DevOps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8987A5-AD31-9AD0-6541-6FDD464A36B7}"/>
              </a:ext>
            </a:extLst>
          </p:cNvPr>
          <p:cNvSpPr txBox="1"/>
          <p:nvPr/>
        </p:nvSpPr>
        <p:spPr>
          <a:xfrm>
            <a:off x="8951824" y="2314895"/>
            <a:ext cx="2807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Александр Корольков</a:t>
            </a:r>
            <a:endParaRPr lang="en-US" sz="2000" dirty="0"/>
          </a:p>
          <a:p>
            <a:r>
              <a:rPr lang="en-US" sz="2000" dirty="0">
                <a:latin typeface="Gill Sans MT" panose="020B0502020104020203" pitchFamily="34" charset="0"/>
              </a:rPr>
              <a:t>Backend, Data engineer</a:t>
            </a:r>
            <a:endParaRPr lang="ru-RU" sz="2000" dirty="0"/>
          </a:p>
        </p:txBody>
      </p:sp>
      <p:pic>
        <p:nvPicPr>
          <p:cNvPr id="14" name="Рисунок 13" descr="Отправить со сплошной заливкой">
            <a:extLst>
              <a:ext uri="{FF2B5EF4-FFF2-40B4-BE49-F238E27FC236}">
                <a16:creationId xmlns:a16="http://schemas.microsoft.com/office/drawing/2014/main" id="{F5381413-9820-5423-A9E1-C6168293CD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24282" y="413613"/>
            <a:ext cx="915837" cy="915837"/>
          </a:xfrm>
          <a:prstGeom prst="rect">
            <a:avLst/>
          </a:prstGeom>
        </p:spPr>
      </p:pic>
      <p:pic>
        <p:nvPicPr>
          <p:cNvPr id="18" name="Рисунок 17" descr="Программист мужской контур">
            <a:extLst>
              <a:ext uri="{FF2B5EF4-FFF2-40B4-BE49-F238E27FC236}">
                <a16:creationId xmlns:a16="http://schemas.microsoft.com/office/drawing/2014/main" id="{C617BE9E-4F86-0E15-BA79-1CC9372E9B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0504" y="3535159"/>
            <a:ext cx="914400" cy="914400"/>
          </a:xfrm>
          <a:prstGeom prst="rect">
            <a:avLst/>
          </a:prstGeom>
        </p:spPr>
      </p:pic>
      <p:pic>
        <p:nvPicPr>
          <p:cNvPr id="20" name="Рисунок 19" descr="Процессор контур">
            <a:extLst>
              <a:ext uri="{FF2B5EF4-FFF2-40B4-BE49-F238E27FC236}">
                <a16:creationId xmlns:a16="http://schemas.microsoft.com/office/drawing/2014/main" id="{C7F9CB07-8E7D-957D-2B28-09495D7857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51824" y="3240075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7EB8298-53DC-B433-8290-B5E6EE1C181E}"/>
              </a:ext>
            </a:extLst>
          </p:cNvPr>
          <p:cNvSpPr txBox="1"/>
          <p:nvPr/>
        </p:nvSpPr>
        <p:spPr>
          <a:xfrm>
            <a:off x="3123364" y="5435375"/>
            <a:ext cx="2798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Александр Основин</a:t>
            </a:r>
            <a:endParaRPr lang="en-US" sz="2000" dirty="0"/>
          </a:p>
          <a:p>
            <a:r>
              <a:rPr lang="en-US" sz="2000" dirty="0">
                <a:latin typeface="Gill Sans MT" panose="020B0502020104020203" pitchFamily="34" charset="0"/>
              </a:rPr>
              <a:t>Full-stack developer, Documentation</a:t>
            </a:r>
            <a:endParaRPr lang="ru-RU" sz="2000" dirty="0"/>
          </a:p>
        </p:txBody>
      </p:sp>
      <p:pic>
        <p:nvPicPr>
          <p:cNvPr id="2" name="Рисунок 1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C5B6AFC3-FEF5-58AB-296D-8DDB18229587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39BE3-61D7-9C96-6E75-A3ADEA0C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ru-RU" dirty="0"/>
              <a:t>Концепция решения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BD251D-0982-ED11-1B6E-9367EC5CB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91" y="1789112"/>
            <a:ext cx="6762750" cy="4351338"/>
          </a:xfrm>
        </p:spPr>
        <p:txBody>
          <a:bodyPr>
            <a:normAutofit/>
          </a:bodyPr>
          <a:lstStyle/>
          <a:p>
            <a:r>
              <a:rPr lang="ru-RU" dirty="0"/>
              <a:t>Нормализация данных и преобразование данных в вектора</a:t>
            </a:r>
          </a:p>
          <a:p>
            <a:r>
              <a:rPr lang="ru-RU" dirty="0"/>
              <a:t>Селекция и обучение моделей ИИ</a:t>
            </a:r>
          </a:p>
          <a:p>
            <a:r>
              <a:rPr lang="ru-RU" dirty="0"/>
              <a:t>Разработка бота в </a:t>
            </a:r>
            <a:r>
              <a:rPr lang="en-US" dirty="0">
                <a:latin typeface="Gill Sans MT" panose="020B0502020104020203" pitchFamily="34" charset="0"/>
              </a:rPr>
              <a:t>telegram</a:t>
            </a:r>
            <a:r>
              <a:rPr lang="ru-RU" dirty="0">
                <a:latin typeface="Gill Sans MT" panose="020B0502020104020203" pitchFamily="34" charset="0"/>
              </a:rPr>
              <a:t> для сбора обратной связи</a:t>
            </a:r>
          </a:p>
          <a:p>
            <a:r>
              <a:rPr lang="ru-RU" dirty="0"/>
              <a:t>Разработка веб-приложения для просмотра статистики по обратной связи</a:t>
            </a:r>
          </a:p>
          <a:p>
            <a:endParaRPr lang="ru-RU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AA0410D1-6D9E-1620-4329-8D980BFB2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7887184" y="1280281"/>
            <a:ext cx="3781051" cy="365345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0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39BE3-61D7-9C96-6E75-A3ADEA0C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данных</a:t>
            </a:r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AF43373-8857-C6F9-0390-FC406F8B77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68529DC-B096-D246-928D-C46C77286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9568" y="2284419"/>
            <a:ext cx="10012863" cy="3279846"/>
          </a:xfrm>
        </p:spPr>
      </p:pic>
    </p:spTree>
    <p:extLst>
      <p:ext uri="{BB962C8B-B14F-4D97-AF65-F5344CB8AC3E}">
        <p14:creationId xmlns:p14="http://schemas.microsoft.com/office/powerpoint/2010/main" val="201502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EEA95-8CF7-EBCD-7053-4F24ABCB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89604-5460-E48B-DE1D-BE02E6E94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СКРИНЫ САЙТА И БОТА</a:t>
            </a:r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37EA6D0-64D1-8ED3-CE34-4FF5284D3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8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EEA95-8CF7-EBCD-7053-4F24ABCB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89604-5460-E48B-DE1D-BE02E6E94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51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ru-RU" dirty="0"/>
              <a:t>Классификация отзывов                   Тематическое моделирование</a:t>
            </a:r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37EA6D0-64D1-8ED3-CE34-4FF5284D3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7E27AB-E176-5441-BFC9-ABC9179C3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1" y="2281239"/>
            <a:ext cx="2541997" cy="120309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144BA5-C9C4-F141-94E4-E17F6DB3F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0" y="3590210"/>
            <a:ext cx="2541997" cy="128289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551DA96-5D29-2746-B40B-9225E6356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160" y="4978983"/>
            <a:ext cx="2542200" cy="139275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DE29C26-F0BD-9644-8EDF-0FB572CA2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29980"/>
            <a:ext cx="5255783" cy="2727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D973DF56-50E7-0B4A-B352-15F02CE4A15A}"/>
                  </a:ext>
                </a:extLst>
              </p14:cNvPr>
              <p14:cNvContentPartPr/>
              <p14:nvPr/>
            </p14:nvContentPartPr>
            <p14:xfrm>
              <a:off x="5241547" y="3762963"/>
              <a:ext cx="119160" cy="1656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D973DF56-50E7-0B4A-B352-15F02CE4A1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32907" y="3753963"/>
                <a:ext cx="1368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2B08772D-9A5B-264D-BF71-AD9E0E4B9F75}"/>
                  </a:ext>
                </a:extLst>
              </p14:cNvPr>
              <p14:cNvContentPartPr/>
              <p14:nvPr/>
            </p14:nvContentPartPr>
            <p14:xfrm>
              <a:off x="6594427" y="3939363"/>
              <a:ext cx="360" cy="36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2B08772D-9A5B-264D-BF71-AD9E0E4B9F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31787" y="387672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6B79FB91-BEBC-8245-8F87-D12EC62BC8A3}"/>
                  </a:ext>
                </a:extLst>
              </p14:cNvPr>
              <p14:cNvContentPartPr/>
              <p14:nvPr/>
            </p14:nvContentPartPr>
            <p14:xfrm>
              <a:off x="6600547" y="3937563"/>
              <a:ext cx="360" cy="36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6B79FB91-BEBC-8245-8F87-D12EC62BC8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37547" y="387492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6738365C-A3F8-D340-B376-C741396E8727}"/>
              </a:ext>
            </a:extLst>
          </p:cNvPr>
          <p:cNvGrpSpPr/>
          <p:nvPr/>
        </p:nvGrpSpPr>
        <p:grpSpPr>
          <a:xfrm>
            <a:off x="6475267" y="3932883"/>
            <a:ext cx="135720" cy="26640"/>
            <a:chOff x="6475267" y="3932883"/>
            <a:chExt cx="135720" cy="2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496CFB6E-9DBA-9A45-9B9C-C0A80B64F68F}"/>
                    </a:ext>
                  </a:extLst>
                </p14:cNvPr>
                <p14:cNvContentPartPr/>
                <p14:nvPr/>
              </p14:nvContentPartPr>
              <p14:xfrm>
                <a:off x="6475267" y="3940083"/>
                <a:ext cx="360" cy="36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496CFB6E-9DBA-9A45-9B9C-C0A80B64F68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12627" y="387708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093E5E8A-9FD5-D840-8EFB-FABED76135DE}"/>
                    </a:ext>
                  </a:extLst>
                </p14:cNvPr>
                <p14:cNvContentPartPr/>
                <p14:nvPr/>
              </p14:nvContentPartPr>
              <p14:xfrm>
                <a:off x="6498667" y="3935403"/>
                <a:ext cx="360" cy="3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093E5E8A-9FD5-D840-8EFB-FABED76135D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36027" y="387240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F03B8316-6FF4-844B-A9C0-C82FDE619BC7}"/>
                    </a:ext>
                  </a:extLst>
                </p14:cNvPr>
                <p14:cNvContentPartPr/>
                <p14:nvPr/>
              </p14:nvContentPartPr>
              <p14:xfrm>
                <a:off x="6503347" y="3932883"/>
                <a:ext cx="360" cy="36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F03B8316-6FF4-844B-A9C0-C82FDE619BC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40707" y="38702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E9986AFC-C5C2-1945-BB61-910CB1A33F15}"/>
                    </a:ext>
                  </a:extLst>
                </p14:cNvPr>
                <p14:cNvContentPartPr/>
                <p14:nvPr/>
              </p14:nvContentPartPr>
              <p14:xfrm>
                <a:off x="6610627" y="3959163"/>
                <a:ext cx="360" cy="36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E9986AFC-C5C2-1945-BB61-910CB1A33F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47627" y="389652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04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3DE94-2F80-4AE9-818F-77ABAC1C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363BE8-F423-9A76-1C55-21E50A6D1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F044EB0-8E5F-298D-65FF-C879D1E52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7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9552A-30DF-97FC-707B-9BA4ACBB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Масштабируемость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F8E8C4-2CBD-A4C6-C903-73A66773E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79D142C8-10B1-6498-D0F5-37FCE659F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9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39BE3-61D7-9C96-6E75-A3ADEA0C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1F6B240-3D12-FD4F-9D85-222090FDD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70" y="2493990"/>
            <a:ext cx="2575784" cy="1153336"/>
          </a:xfrm>
        </p:spPr>
      </p:pic>
      <p:pic>
        <p:nvPicPr>
          <p:cNvPr id="4" name="Рисунок 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AF43373-8857-C6F9-0390-FC406F8B77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r="17384"/>
          <a:stretch/>
        </p:blipFill>
        <p:spPr>
          <a:xfrm>
            <a:off x="10384919" y="46792"/>
            <a:ext cx="1801470" cy="17430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89D42B-36E4-1047-A664-0B215FAEB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52" y="2262088"/>
            <a:ext cx="1612718" cy="161271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7A1D50B-2CE7-E045-B70F-EA87D237D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38572"/>
            <a:ext cx="3502729" cy="137190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93BBA70-610A-0240-8114-143943A573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8477"/>
            <a:ext cx="3394397" cy="137190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7DF5AF3-5197-BD42-B05A-E56FF1DDCE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97" y="4446206"/>
            <a:ext cx="2848285" cy="105018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F52D18E-1213-1B4E-AEAE-28C9BAFEEA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91032"/>
            <a:ext cx="2462497" cy="132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1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hackathon">
      <a:majorFont>
        <a:latin typeface="Sans Serif Collection"/>
        <a:ea typeface=""/>
        <a:cs typeface=""/>
      </a:majorFont>
      <a:minorFont>
        <a:latin typeface="Sans Serif Collec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Words>81</Words>
  <Application>Microsoft Office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ADLaM Display</vt:lpstr>
      <vt:lpstr>Arial</vt:lpstr>
      <vt:lpstr>Gill Sans MT</vt:lpstr>
      <vt:lpstr>Sans Serif Collection</vt:lpstr>
      <vt:lpstr>Тема Office</vt:lpstr>
      <vt:lpstr>Интеллектуальный анализатор обратной связи студентов</vt:lpstr>
      <vt:lpstr>Презентация PowerPoint</vt:lpstr>
      <vt:lpstr>Концепция решения</vt:lpstr>
      <vt:lpstr>Обработка данных</vt:lpstr>
      <vt:lpstr>Реализация проекта</vt:lpstr>
      <vt:lpstr>Алгоритмы ИИ</vt:lpstr>
      <vt:lpstr>Запуск проекта</vt:lpstr>
      <vt:lpstr>Масштабируемость</vt:lpstr>
      <vt:lpstr>Стек технологий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ТРЕКА</dc:title>
  <dc:creator>Александр Основин</dc:creator>
  <cp:lastModifiedBy>Александр Основин</cp:lastModifiedBy>
  <cp:revision>37</cp:revision>
  <dcterms:created xsi:type="dcterms:W3CDTF">2024-04-16T16:52:07Z</dcterms:created>
  <dcterms:modified xsi:type="dcterms:W3CDTF">2024-04-27T23:00:37Z</dcterms:modified>
</cp:coreProperties>
</file>