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0" r:id="rId7"/>
    <p:sldId id="271" r:id="rId8"/>
    <p:sldId id="269" r:id="rId9"/>
    <p:sldId id="267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0"/>
            <p14:sldId id="271"/>
            <p14:sldId id="269"/>
          </p14:sldIdLst>
        </p14:section>
        <p14:section name="Используемое ПО" id="{ECC6AC1C-DEB6-49AE-9DC0-0CCE32D6EB5C}">
          <p14:sldIdLst>
            <p14:sldId id="267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github.com/PyAlexOs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dkorolkov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Grander78498" TargetMode="External"/><Relationship Id="rId10" Type="http://schemas.openxmlformats.org/officeDocument/2006/relationships/image" Target="../media/image9.svg"/><Relationship Id="rId4" Type="http://schemas.openxmlformats.org/officeDocument/2006/relationships/hyperlink" Target="https://github.com/zibestr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434228"/>
            <a:ext cx="10235155" cy="775845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НАЗВАНИЕ ТРЕКА + фото компании, чей трек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4B8FAA-8314-DE31-F8B1-7B92499B9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12" y="643466"/>
            <a:ext cx="5566833" cy="5566833"/>
          </a:xfrm>
          <a:prstGeom prst="rect">
            <a:avLst/>
          </a:prstGeom>
        </p:spPr>
      </p:pic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solidFill>
            <a:srgbClr val="07FA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solidFill>
            <a:srgbClr val="07FA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/>
              <a:t>Team lead</a:t>
            </a:r>
            <a:r>
              <a:rPr lang="ru-RU" sz="2000" dirty="0"/>
              <a:t>, </a:t>
            </a:r>
            <a:r>
              <a:rPr lang="en-US" sz="2000" dirty="0"/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1975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/>
              <a:t>Data 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/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/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E3605-A0F3-4923-4DE3-888C6CD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071FB-72DB-F925-C0FB-6BF93951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8546F00-1755-F8E0-1F5C-FDCC25CE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632A7-8FDC-0639-DEEC-7E35060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Используемое ПО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AC6D7CB-7509-4C66-F63F-B2D8A666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3F2E5F1-023C-3456-8631-6CA200EE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45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ADLaM Display</vt:lpstr>
      <vt:lpstr>Arial</vt:lpstr>
      <vt:lpstr>Corbel</vt:lpstr>
      <vt:lpstr>Тема Office</vt:lpstr>
      <vt:lpstr>НАЗВАНИЕ ТРЕКА + фото компании, чей трек</vt:lpstr>
      <vt:lpstr>Презентация PowerPoint</vt:lpstr>
      <vt:lpstr>Концепция решения</vt:lpstr>
      <vt:lpstr>Обработка данных</vt:lpstr>
      <vt:lpstr>Реализация проекта</vt:lpstr>
      <vt:lpstr>Запуск проекта</vt:lpstr>
      <vt:lpstr>Результаты реализации проекта</vt:lpstr>
      <vt:lpstr>Масштабируемость</vt:lpstr>
      <vt:lpstr>Используемое ПО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Александр Основин</cp:lastModifiedBy>
  <cp:revision>16</cp:revision>
  <dcterms:created xsi:type="dcterms:W3CDTF">2024-04-16T16:52:07Z</dcterms:created>
  <dcterms:modified xsi:type="dcterms:W3CDTF">2024-04-18T11:57:10Z</dcterms:modified>
</cp:coreProperties>
</file>