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0" r:id="rId7"/>
    <p:sldId id="271" r:id="rId8"/>
    <p:sldId id="269" r:id="rId9"/>
    <p:sldId id="267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67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434228"/>
            <a:ext cx="10235155" cy="775845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НАЗВАНИЕ ТРЕКА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632A7-8FDC-0639-DEEC-7E35060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Используемое ПО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C6D7CB-7509-4C66-F63F-B2D8A666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3F2E5F1-023C-3456-8631-6CA200EE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39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ADLaM Display</vt:lpstr>
      <vt:lpstr>Arial</vt:lpstr>
      <vt:lpstr>Corbel</vt:lpstr>
      <vt:lpstr>Тема Office</vt:lpstr>
      <vt:lpstr>НАЗВАНИЕ ТРЕКА</vt:lpstr>
      <vt:lpstr>Презентация PowerPoint</vt:lpstr>
      <vt:lpstr>Концепция решения</vt:lpstr>
      <vt:lpstr>Обработка данных</vt:lpstr>
      <vt:lpstr>Реализация проекта</vt:lpstr>
      <vt:lpstr>Запуск проекта</vt:lpstr>
      <vt:lpstr>Результаты реализации проекта</vt:lpstr>
      <vt:lpstr>Масштабируемость</vt:lpstr>
      <vt:lpstr>Используемое ПО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Александр Основин</cp:lastModifiedBy>
  <cp:revision>19</cp:revision>
  <dcterms:created xsi:type="dcterms:W3CDTF">2024-04-16T16:52:07Z</dcterms:created>
  <dcterms:modified xsi:type="dcterms:W3CDTF">2024-04-27T16:45:41Z</dcterms:modified>
</cp:coreProperties>
</file>