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115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14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87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76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3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2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4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5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6BC648-EB34-4CBA-A052-5C733CF642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C279B4-80B9-498B-B160-0BF6A423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86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C6464-EDF2-4859-8F19-CD4C68F3F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НА ФРЕЙМФОРКЕ </a:t>
            </a:r>
            <a:r>
              <a:rPr lang="en-US" dirty="0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C5EC5A-ECC9-4C58-B1E2-F475FF7A4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сделали</a:t>
            </a:r>
            <a:r>
              <a:rPr lang="en-US" dirty="0"/>
              <a:t>: </a:t>
            </a:r>
            <a:r>
              <a:rPr lang="ru-RU" dirty="0"/>
              <a:t>Яшин Данила, Илья Авдеенко, Максим </a:t>
            </a:r>
            <a:r>
              <a:rPr lang="ru-RU" dirty="0" err="1"/>
              <a:t>Пинжура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86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0FC01-80A7-44EC-9CCB-1411FC05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F47E6E-D9E9-457F-A4D3-2691BED4B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42" y="1828800"/>
            <a:ext cx="6004966" cy="4351338"/>
          </a:xfrm>
        </p:spPr>
      </p:pic>
    </p:spTree>
    <p:extLst>
      <p:ext uri="{BB962C8B-B14F-4D97-AF65-F5344CB8AC3E}">
        <p14:creationId xmlns:p14="http://schemas.microsoft.com/office/powerpoint/2010/main" val="15001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0CF2C-7F8C-4B4B-9B02-A07E2F98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96F109-2D9E-48ED-BF4C-1D78C4C0B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04" y="1828800"/>
            <a:ext cx="6061443" cy="4351338"/>
          </a:xfrm>
        </p:spPr>
      </p:pic>
    </p:spTree>
    <p:extLst>
      <p:ext uri="{BB962C8B-B14F-4D97-AF65-F5344CB8AC3E}">
        <p14:creationId xmlns:p14="http://schemas.microsoft.com/office/powerpoint/2010/main" val="320180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E0950-5F95-4DB1-973E-855D411C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299D90-9DAD-4483-BC4D-BFFD4728A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7" y="1695665"/>
            <a:ext cx="3666972" cy="264775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C0BA0D-6914-47AB-8D7D-4798E29D8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96" y="1693493"/>
            <a:ext cx="3661316" cy="26477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6A73B4-D10E-49CF-8058-E874B98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43" y="4347762"/>
            <a:ext cx="3419853" cy="2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7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51E7E-7983-4883-B825-A2207AD6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Процедурная генерация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A60DF0-F4A3-4D02-A9AF-EA6910C3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86" y="1828800"/>
            <a:ext cx="4359278" cy="4351338"/>
          </a:xfrm>
        </p:spPr>
      </p:pic>
    </p:spTree>
    <p:extLst>
      <p:ext uri="{BB962C8B-B14F-4D97-AF65-F5344CB8AC3E}">
        <p14:creationId xmlns:p14="http://schemas.microsoft.com/office/powerpoint/2010/main" val="106650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7F473-1B22-4B53-A509-84629062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6055C3-8BFE-4AAE-80E1-EB7F74DE9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43" y="1691322"/>
            <a:ext cx="4308314" cy="4837754"/>
          </a:xfrm>
        </p:spPr>
      </p:pic>
    </p:spTree>
    <p:extLst>
      <p:ext uri="{BB962C8B-B14F-4D97-AF65-F5344CB8AC3E}">
        <p14:creationId xmlns:p14="http://schemas.microsoft.com/office/powerpoint/2010/main" val="362799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38676-AA1E-475A-BF49-05989841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разработки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5B7C06-B180-46F3-9785-150A7F92D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14" y="1853698"/>
            <a:ext cx="4195755" cy="24383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55AB47-34D9-4AF2-8CBF-D2CE0CC95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54473"/>
            <a:ext cx="9144000" cy="23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5871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16</TotalTime>
  <Words>25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Вид</vt:lpstr>
      <vt:lpstr>ИГРА НА ФРЕЙМФОРКЕ PYGAME</vt:lpstr>
      <vt:lpstr>Жанр игры</vt:lpstr>
      <vt:lpstr>Геймплей</vt:lpstr>
      <vt:lpstr>Интерфейс</vt:lpstr>
      <vt:lpstr>Процедурная генерация</vt:lpstr>
      <vt:lpstr>Архитектура проекта</vt:lpstr>
      <vt:lpstr>Организация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ФРЕЙМФОРКЕ PYGAME</dc:title>
  <dc:creator>Данила Яшин</dc:creator>
  <cp:lastModifiedBy>Данила Яшин</cp:lastModifiedBy>
  <cp:revision>2</cp:revision>
  <dcterms:created xsi:type="dcterms:W3CDTF">2022-02-01T12:10:51Z</dcterms:created>
  <dcterms:modified xsi:type="dcterms:W3CDTF">2022-02-01T12:27:31Z</dcterms:modified>
</cp:coreProperties>
</file>