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-18"/>
      <p:regular r:id="rId12"/>
      <p:bold r:id="rId13"/>
      <p:italic r:id="rId14"/>
      <p:boldItalic r:id="rId15"/>
    </p:embeddedFont>
    <p:embeddedFont>
      <p:font typeface="Lato" panose="020B0604020202020204" charset="-18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1bec3e81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1bec3e81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e1bec3e81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e1bec3e81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e1bec3e81_0_1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e1bec3e81_0_1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e1bec3e81_0_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e1bec3e81_0_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50406" y="614591"/>
            <a:ext cx="50175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Junior Automatizált Tesztelő Szakirány - Vizsgaremek védés 2021.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900500" y="3278950"/>
            <a:ext cx="426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4000"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hu" sz="3700">
                <a:latin typeface="Montserrat"/>
                <a:ea typeface="Montserrat"/>
                <a:cs typeface="Montserrat"/>
                <a:sym typeface="Montserrat"/>
              </a:rPr>
              <a:t>Novák Ibolya</a:t>
            </a:r>
            <a:endParaRPr sz="3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/>
              <a:t>        ibolya-novak@hotmail.co.uk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4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288" dirty="0">
                <a:latin typeface="Roboto"/>
                <a:ea typeface="Roboto"/>
                <a:cs typeface="Roboto"/>
                <a:sym typeface="Roboto"/>
              </a:rPr>
              <a:t>Conduit automata tesztelésem</a:t>
            </a:r>
            <a:r>
              <a:rPr lang="hu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hu" dirty="0"/>
              <a:t>            </a:t>
            </a:r>
            <a:r>
              <a:rPr lang="hu" sz="1622" dirty="0">
                <a:latin typeface="Roboto"/>
                <a:ea typeface="Roboto"/>
                <a:cs typeface="Roboto"/>
                <a:sym typeface="Roboto"/>
              </a:rPr>
              <a:t>Tesztesetek</a:t>
            </a:r>
            <a:r>
              <a:rPr lang="hu" sz="1177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 sz="622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 sz="1955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 sz="1955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 sz="1955" dirty="0" smtClean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hu" sz="2400" dirty="0" smtClean="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hu" sz="1511" dirty="0" smtClean="0">
                <a:latin typeface="Roboto"/>
                <a:ea typeface="Roboto"/>
                <a:cs typeface="Roboto"/>
                <a:sym typeface="Roboto"/>
              </a:rPr>
              <a:t>lefedett funkció </a:t>
            </a:r>
            <a:r>
              <a:rPr lang="hu" sz="1511" dirty="0">
                <a:latin typeface="Roboto"/>
                <a:ea typeface="Roboto"/>
                <a:cs typeface="Roboto"/>
                <a:sym typeface="Roboto"/>
              </a:rPr>
              <a:t>funkcionalitás:</a:t>
            </a:r>
            <a:endParaRPr sz="251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408575" y="466200"/>
            <a:ext cx="4735500" cy="4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TC_1000_POL :         Adatkezelési nyilatkozat használata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TC_1011_12_REG :    Regisztráció (email, pw formai ell.)                                                                       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TC_1010_13_REG :    Regisztráció (-)(+)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TC_1014_15_REG :    Regisztráció (email/username taken)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TC_1020_LOG, </a:t>
            </a:r>
            <a:r>
              <a:rPr lang="hu" dirty="0" smtClean="0">
                <a:latin typeface="Roboto"/>
                <a:ea typeface="Roboto"/>
                <a:cs typeface="Roboto"/>
                <a:sym typeface="Roboto"/>
              </a:rPr>
              <a:t>/1021, 1023/: Bejelentkezés(-) </a:t>
            </a:r>
            <a:r>
              <a:rPr lang="hu" dirty="0">
                <a:latin typeface="Roboto"/>
                <a:ea typeface="Roboto"/>
                <a:cs typeface="Roboto"/>
                <a:sym typeface="Roboto"/>
              </a:rPr>
              <a:t>(+)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 smtClean="0">
                <a:latin typeface="Roboto"/>
                <a:ea typeface="Roboto"/>
                <a:cs typeface="Roboto"/>
                <a:sym typeface="Roboto"/>
              </a:rPr>
              <a:t>TC_1024_LOGOUT:      </a:t>
            </a:r>
            <a:r>
              <a:rPr lang="hu" dirty="0">
                <a:latin typeface="Roboto"/>
                <a:ea typeface="Roboto"/>
                <a:cs typeface="Roboto"/>
                <a:sym typeface="Roboto"/>
              </a:rPr>
              <a:t>Kijelentkezés</a:t>
            </a:r>
            <a:endParaRPr sz="1200" i="1" dirty="0">
              <a:solidFill>
                <a:srgbClr val="637777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 smtClean="0">
                <a:latin typeface="Roboto"/>
                <a:ea typeface="Roboto"/>
                <a:cs typeface="Roboto"/>
                <a:sym typeface="Roboto"/>
              </a:rPr>
              <a:t>TC_1040_ENTRY-DEL: Új </a:t>
            </a:r>
            <a:r>
              <a:rPr lang="hu" dirty="0">
                <a:latin typeface="Roboto"/>
                <a:ea typeface="Roboto"/>
                <a:cs typeface="Roboto"/>
                <a:sym typeface="Roboto"/>
              </a:rPr>
              <a:t>adat bevitel és törlése    (comment)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 smtClean="0">
                <a:latin typeface="Roboto"/>
                <a:ea typeface="Roboto"/>
                <a:cs typeface="Roboto"/>
                <a:sym typeface="Roboto"/>
              </a:rPr>
              <a:t>TC_1041_UPLOAD:      </a:t>
            </a:r>
            <a:r>
              <a:rPr lang="hu" dirty="0">
                <a:latin typeface="Roboto"/>
                <a:ea typeface="Roboto"/>
                <a:cs typeface="Roboto"/>
                <a:sym typeface="Roboto"/>
              </a:rPr>
              <a:t>Ismételt és sorozatos adatbevitel      adatforrásból (blogposts)</a:t>
            </a:r>
            <a:endParaRPr sz="1200" i="1" dirty="0">
              <a:solidFill>
                <a:srgbClr val="637777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TC_1045_MODIF </a:t>
            </a:r>
            <a:r>
              <a:rPr lang="hu" dirty="0" smtClean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hu" dirty="0" smtClean="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hu" dirty="0">
                <a:latin typeface="Roboto"/>
                <a:ea typeface="Roboto"/>
                <a:cs typeface="Roboto"/>
                <a:sym typeface="Roboto"/>
              </a:rPr>
              <a:t>Meglévő adat módosítása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TC_1051_LIST:             </a:t>
            </a:r>
            <a:r>
              <a:rPr lang="hu" dirty="0" smtClean="0">
                <a:latin typeface="Roboto"/>
                <a:ea typeface="Roboto"/>
                <a:cs typeface="Roboto"/>
                <a:sym typeface="Roboto"/>
              </a:rPr>
              <a:t>Adatok </a:t>
            </a:r>
            <a:r>
              <a:rPr lang="hu" dirty="0">
                <a:latin typeface="Roboto"/>
                <a:ea typeface="Roboto"/>
                <a:cs typeface="Roboto"/>
                <a:sym typeface="Roboto"/>
              </a:rPr>
              <a:t>listázása (tag)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TC_1060_PAG:             </a:t>
            </a:r>
            <a:r>
              <a:rPr lang="hu" dirty="0" smtClean="0">
                <a:latin typeface="Roboto"/>
                <a:ea typeface="Roboto"/>
                <a:cs typeface="Roboto"/>
                <a:sym typeface="Roboto"/>
              </a:rPr>
              <a:t>Többoldalas </a:t>
            </a:r>
            <a:r>
              <a:rPr lang="hu" dirty="0">
                <a:latin typeface="Roboto"/>
                <a:ea typeface="Roboto"/>
                <a:cs typeface="Roboto"/>
                <a:sym typeface="Roboto"/>
              </a:rPr>
              <a:t>lista bejárása 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TC_1070_SAVE            </a:t>
            </a:r>
            <a:r>
              <a:rPr lang="hu" dirty="0" smtClean="0">
                <a:latin typeface="Roboto"/>
                <a:ea typeface="Roboto"/>
                <a:cs typeface="Roboto"/>
                <a:sym typeface="Roboto"/>
              </a:rPr>
              <a:t>Adatok </a:t>
            </a:r>
            <a:r>
              <a:rPr lang="hu" dirty="0">
                <a:latin typeface="Roboto"/>
                <a:ea typeface="Roboto"/>
                <a:cs typeface="Roboto"/>
                <a:sym typeface="Roboto"/>
              </a:rPr>
              <a:t>lementése felületről 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hu" dirty="0">
                <a:latin typeface="Roboto"/>
                <a:ea typeface="Roboto"/>
                <a:cs typeface="Roboto"/>
                <a:sym typeface="Roboto"/>
              </a:rPr>
              <a:t>     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8900"/>
            <a:ext cx="4408575" cy="47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800" y="0"/>
            <a:ext cx="973275" cy="5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399906">
            <a:off x="6527406" y="2318856"/>
            <a:ext cx="497750" cy="473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0" y="110425"/>
            <a:ext cx="4040475" cy="492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948" y="110425"/>
            <a:ext cx="4670677" cy="49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101200"/>
            <a:ext cx="70389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    https://zibinova.github.io/conduit/15/#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75" y="810900"/>
            <a:ext cx="7646226" cy="3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4300"/>
              <a:t>Köszönöm a megtisztelő figyelmet, Viszontlátásra!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4300"/>
              <a:t>:) </a:t>
            </a:r>
            <a:endParaRPr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118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</vt:lpstr>
      <vt:lpstr>Montserrat</vt:lpstr>
      <vt:lpstr>Arial</vt:lpstr>
      <vt:lpstr>Courier New</vt:lpstr>
      <vt:lpstr>Lato</vt:lpstr>
      <vt:lpstr>Focus</vt:lpstr>
      <vt:lpstr>Junior Automatizált Tesztelő Szakirány - Vizsgaremek védés 2021.   </vt:lpstr>
      <vt:lpstr>Conduit automata tesztelésem:            Tesztesetek    -       lefedett funkció funkcionalitás:</vt:lpstr>
      <vt:lpstr>PowerPoint Presentation</vt:lpstr>
      <vt:lpstr>     https://zibinova.github.io/conduit/15/#</vt:lpstr>
      <vt:lpstr>Köszönöm a megtisztelő figyelmet, Viszontlátásra!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Automatizált Tesztelő Szakirány - Vizsgaremek védés 2021.   </dc:title>
  <cp:lastModifiedBy>Training</cp:lastModifiedBy>
  <cp:revision>3</cp:revision>
  <dcterms:modified xsi:type="dcterms:W3CDTF">2021-09-04T10:36:48Z</dcterms:modified>
</cp:coreProperties>
</file>