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218053A-87EB-4F4F-AAB2-40407E7E8BF3}">
          <p14:sldIdLst>
            <p14:sldId id="256"/>
            <p14:sldId id="257"/>
            <p14:sldId id="258"/>
          </p14:sldIdLst>
        </p14:section>
        <p14:section name="Section sans titre" id="{37A545AB-F8EF-7E46-86E5-02E9C5422B5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0E56-6E29-3B46-BBB1-7D7C32667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9639"/>
            <a:ext cx="8825658" cy="3329581"/>
          </a:xfrm>
        </p:spPr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7CC33C-E539-EB4F-BF1F-2BF9C5A80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Alexandre </a:t>
            </a:r>
            <a:r>
              <a:rPr lang="fr-FR" dirty="0" err="1"/>
              <a:t>levret</a:t>
            </a:r>
            <a:r>
              <a:rPr lang="fr-FR" dirty="0"/>
              <a:t> - 5a ibo </a:t>
            </a:r>
            <a:r>
              <a:rPr lang="fr-FR" dirty="0" err="1"/>
              <a:t>spÉ</a:t>
            </a:r>
            <a:r>
              <a:rPr lang="fr-FR" dirty="0"/>
              <a:t> </a:t>
            </a:r>
            <a:r>
              <a:rPr lang="fr-FR" dirty="0" err="1"/>
              <a:t>FinTECH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B44CBA-20E6-E142-9F05-A4CABA70409A}"/>
              </a:ext>
            </a:extLst>
          </p:cNvPr>
          <p:cNvSpPr txBox="1"/>
          <p:nvPr/>
        </p:nvSpPr>
        <p:spPr>
          <a:xfrm>
            <a:off x="1154955" y="3887467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données : </a:t>
            </a:r>
            <a:r>
              <a:rPr lang="fr-FR" dirty="0" err="1"/>
              <a:t>Statlog</a:t>
            </a:r>
            <a:r>
              <a:rPr lang="fr-FR" dirty="0"/>
              <a:t> (</a:t>
            </a:r>
            <a:r>
              <a:rPr lang="fr-FR" dirty="0" err="1"/>
              <a:t>Landsat</a:t>
            </a:r>
            <a:r>
              <a:rPr lang="fr-FR" dirty="0"/>
              <a:t> Satellite) </a:t>
            </a:r>
          </a:p>
        </p:txBody>
      </p:sp>
    </p:spTree>
    <p:extLst>
      <p:ext uri="{BB962C8B-B14F-4D97-AF65-F5344CB8AC3E}">
        <p14:creationId xmlns:p14="http://schemas.microsoft.com/office/powerpoint/2010/main" val="11968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29D90-79EE-A041-B0A5-68AACD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À propos : </a:t>
            </a:r>
            <a:r>
              <a:rPr lang="fr-FR" dirty="0"/>
              <a:t>La base de données comprend les valeurs </a:t>
            </a:r>
            <a:r>
              <a:rPr lang="fr-FR" dirty="0" err="1"/>
              <a:t>multispectrales</a:t>
            </a:r>
            <a:r>
              <a:rPr lang="fr-FR" dirty="0"/>
              <a:t> de pixels dans des voisinages 3x3 dans une image satellite et la classification associée au pixel central dans chaque voisinage. Le but est de prédire cette classification, compte tenu des valeurs </a:t>
            </a:r>
            <a:r>
              <a:rPr lang="fr-FR" dirty="0" err="1"/>
              <a:t>multispectrales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Dans l'exemple de base de données, la classe d'un pixel est codée sous forme de nombre.</a:t>
            </a:r>
          </a:p>
          <a:p>
            <a:r>
              <a:rPr lang="fr-FR" sz="2400" b="1" dirty="0"/>
              <a:t>Type :</a:t>
            </a:r>
            <a:r>
              <a:rPr lang="fr-FR" dirty="0"/>
              <a:t> Classification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6AE7904-4570-434B-99E0-885A3F96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41313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B1E0B-6B1E-704D-9C93-3E1C5D37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39A8C-4D99-234D-8A23-A43B4E64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1/ Data-préparation (pandas)</a:t>
            </a:r>
          </a:p>
          <a:p>
            <a:r>
              <a:rPr lang="fr-FR" dirty="0"/>
              <a:t>2/ Data-visualisation (</a:t>
            </a:r>
            <a:r>
              <a:rPr lang="fr-FR" dirty="0" err="1"/>
              <a:t>matplotlib</a:t>
            </a:r>
            <a:r>
              <a:rPr lang="fr-FR" dirty="0"/>
              <a:t>)</a:t>
            </a:r>
          </a:p>
          <a:p>
            <a:r>
              <a:rPr lang="fr-FR" dirty="0"/>
              <a:t>3/ Modélisation (</a:t>
            </a:r>
            <a:r>
              <a:rPr lang="fr-FR" dirty="0" err="1"/>
              <a:t>scikit-learn</a:t>
            </a:r>
            <a:r>
              <a:rPr lang="fr-FR" dirty="0"/>
              <a:t>)</a:t>
            </a:r>
          </a:p>
          <a:p>
            <a:r>
              <a:rPr lang="fr-FR" dirty="0"/>
              <a:t>4/ Optimisation des </a:t>
            </a:r>
            <a:r>
              <a:rPr lang="fr-FR" dirty="0" err="1"/>
              <a:t>hyperparamètres</a:t>
            </a:r>
            <a:r>
              <a:rPr lang="fr-FR" dirty="0"/>
              <a:t> (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5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95</Words>
  <Application>Microsoft Macintosh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Python for Data Analysis</vt:lpstr>
      <vt:lpstr>Contexte</vt:lpstr>
      <vt:lpstr>Résultats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Utilisateur Microsoft Office</dc:creator>
  <cp:lastModifiedBy>Utilisateur Microsoft Office</cp:lastModifiedBy>
  <cp:revision>5</cp:revision>
  <dcterms:created xsi:type="dcterms:W3CDTF">2019-02-14T20:44:06Z</dcterms:created>
  <dcterms:modified xsi:type="dcterms:W3CDTF">2019-02-14T20:56:11Z</dcterms:modified>
</cp:coreProperties>
</file>