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NN &amp; LSTM (时间序列模型） P1 2-2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Arial Black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</cp:lastModifiedBy>
  <cp:revision>2</cp:revision>
  <dcterms:created xsi:type="dcterms:W3CDTF">2021-10-10T01:56:23Z</dcterms:created>
  <dcterms:modified xsi:type="dcterms:W3CDTF">2021-10-10T01:56:23Z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