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1970" autoAdjust="0"/>
  </p:normalViewPr>
  <p:slideViewPr>
    <p:cSldViewPr snapToGrid="0">
      <p:cViewPr varScale="1">
        <p:scale>
          <a:sx n="76" d="100"/>
          <a:sy n="76" d="100"/>
        </p:scale>
        <p:origin x="5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205C-D0A7-4EE7-8088-A62A068C25BE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FF0B7-D083-428F-8372-C433786CB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5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FF0B7-D083-428F-8372-C433786CBC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1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data not only the binary data can be anything</a:t>
            </a:r>
          </a:p>
          <a:p>
            <a:endParaRPr lang="en-US" altLang="zh-CN" dirty="0"/>
          </a:p>
          <a:p>
            <a:r>
              <a:rPr lang="en-US" altLang="zh-CN" dirty="0"/>
              <a:t>For example there is only a data set without any related information . So it is just a data set, it does not make any sense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FF0B7-D083-428F-8372-C433786CB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Firstly I need to declare a point of view that, </a:t>
            </a:r>
          </a:p>
          <a:p>
            <a:r>
              <a:rPr lang="zh-CN" altLang="en-US" dirty="0"/>
              <a:t>一个知识体系，如果想要发扬光大，源远流长的话，那么就需要有人教，需要有教程 </a:t>
            </a:r>
            <a:r>
              <a:rPr lang="en-US" altLang="zh-CN" dirty="0" err="1"/>
              <a:t>couse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FF0B7-D083-428F-8372-C433786CBC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FF0B7-D083-428F-8372-C433786CBC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865B-DDA1-44CD-84D0-1CE1EF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CABFA-1D47-4A42-882C-921E8B45B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BC887-CB63-4510-B40C-0DC03356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4FF82-A6FB-43FF-AA4C-66653B9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64D87-06F7-4FD6-A9C7-6A819D2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7594D-3BAF-4872-8C61-6BE55C7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09E1E-8894-410C-B95E-75612934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086C5-921D-4676-B4B9-E92AD6FA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B6C4B-D0E7-465B-9588-63090233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8CD4E-12BB-4F7F-86C4-A69BCB2A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B7BF-2FAE-41BE-B65D-788234A6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FE092-C2A9-4067-93B2-E3AEBAED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92E22-B442-429F-A598-181FF5A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C4A0A-7B66-4511-AB9F-32B19EE1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1B46B-5637-4D32-8232-A58939C8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A262D-95C8-4339-8CC7-BFB947C0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7FFE6-EAD6-4BAA-93AE-3A7C6B29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1CA33-8C23-447A-AFBA-116BADF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97619-B34C-46BD-9C1F-AB0F038C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8BD5C-2CA1-4DB2-8B47-B252832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E059-DD9F-4F5E-B218-61BA08B2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4F378-20FD-4D19-80C4-E54EAB89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89ED8-8531-447C-AD27-8DCA111B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DDFE5-431C-4878-AAB6-C27AC3E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89632-C998-4C84-83F1-4368BEA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9148A-B0EF-4274-B448-0208E168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9769B-EF14-4436-B298-5D8384209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D7039-30E1-46FA-B9CC-61729B14A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EB084-6FBC-4A8C-A385-77335B7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0F7F9-2CDC-4787-A907-3CA0B978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BAC27-BE06-46AD-8796-30C1F10F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46285-0EEE-4B27-B1D3-79D41E00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B907-73B8-4551-A81A-A9AD0F4D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40656-6F54-4CC2-9C4C-1D06964A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A5FED4-34D8-43D2-BD7E-935E0162A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F5633-AFC0-4274-9736-520096D9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A3CCF-8373-48E9-9F48-AF0F6CB3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8A7A5-FA97-4587-863F-F903EC7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C16A33-A1B3-489C-A1EE-F4EAE62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4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9E0E-3AD3-4090-8051-7B096B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11991D-5CCF-45E9-9CE3-37879291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C31076-328E-4953-A56F-D9F5747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4BF35-E318-44BC-8770-D1A39973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7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EA188-0EBB-4667-B370-33CF274B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B08D74-13AC-4192-944A-7C49373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07B6A-D78D-4D95-BC20-C1A903A1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0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7B95D-97F1-4E7E-A9D4-D6999362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C4860-281F-4F39-B7C1-711FE45D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FB5D7-E193-4825-A22B-66A0B162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4649-0E62-4C9F-B02B-E605EEC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FA0FF-C581-4B5D-AF01-5111476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F3476-3818-4AD5-8A0D-8D112B45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0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62F7-BF27-4C56-B145-0DEB084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95FD9-8767-4B73-B70F-E9277510F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E6F62-E8F9-4AFC-9718-2877AFD0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D6805-F0AA-4F53-A44F-85C62BE6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120AC-7C1B-4326-A16F-3BA2EEF7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627F6-11BC-4C61-A4DB-46CDBCE4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5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B3E94-0F07-4AA2-9A90-F7898C20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488E6-23FE-440B-B581-4844E637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B34E-292A-48E4-8C49-A69EAE903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216A-B8E0-4CA8-AF93-07138A596BE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3F89-5D27-4708-B0AB-3D7D5B8A5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A7A49-2A66-4250-B9E9-8A071A35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A9EB-1828-4B8B-B6DD-462C05DA9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B1A0C-C4A1-4664-90E2-3F18615B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data analysis to establish knowledge structure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B71F65-2F63-4865-A07B-A5B71A61E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Zicheng</a:t>
            </a:r>
            <a:r>
              <a:rPr lang="en-US" altLang="zh-CN" dirty="0"/>
              <a:t>-pan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7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A6D41-C99E-4615-A6E7-E98BCBD6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B1558-863E-49B9-98CD-3EA21AB9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37"/>
            <a:ext cx="10515600" cy="1699113"/>
          </a:xfrm>
        </p:spPr>
        <p:txBody>
          <a:bodyPr/>
          <a:lstStyle/>
          <a:p>
            <a:r>
              <a:rPr lang="en-US" altLang="zh-CN" dirty="0"/>
              <a:t>What is data:</a:t>
            </a:r>
          </a:p>
          <a:p>
            <a:pPr marL="457200" lvl="1" indent="0">
              <a:buNone/>
            </a:pPr>
            <a:r>
              <a:rPr lang="en-US" altLang="zh-CN" dirty="0"/>
              <a:t>Data is a symbol or a symbol set that can be given a specific meaning.</a:t>
            </a:r>
          </a:p>
          <a:p>
            <a:pPr marL="457200" lvl="1" indent="0">
              <a:buNone/>
            </a:pPr>
            <a:r>
              <a:rPr lang="en-US" altLang="zh-CN" dirty="0"/>
              <a:t>The symbol can be a number, word, sound, picture, story, a predict, which can be meaningful.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BF393F-BE4B-4B3A-B380-A2A994C024EF}"/>
              </a:ext>
            </a:extLst>
          </p:cNvPr>
          <p:cNvSpPr txBox="1">
            <a:spLocks/>
          </p:cNvSpPr>
          <p:nvPr/>
        </p:nvSpPr>
        <p:spPr>
          <a:xfrm>
            <a:off x="838200" y="3370082"/>
            <a:ext cx="10515600" cy="169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information: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The Data + the related meaning,</a:t>
            </a:r>
            <a:r>
              <a:rPr lang="zh-CN" altLang="en-US" dirty="0"/>
              <a:t> </a:t>
            </a:r>
            <a:r>
              <a:rPr lang="en-US" altLang="zh-CN" dirty="0"/>
              <a:t>both compose the information.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A message which is the data carrier with a specific meaning.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BDAF07-AD48-4133-9D8F-366BB21A8043}"/>
              </a:ext>
            </a:extLst>
          </p:cNvPr>
          <p:cNvSpPr txBox="1">
            <a:spLocks/>
          </p:cNvSpPr>
          <p:nvPr/>
        </p:nvSpPr>
        <p:spPr>
          <a:xfrm>
            <a:off x="838200" y="5057810"/>
            <a:ext cx="10515600" cy="169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data analysis: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The process about getting the conclusion by the information. Not only the data set, but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386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1A76-4494-4E69-B337-DFB520BD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process about how to build my knowledge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907FD-1B17-4BAF-B66C-9F228BBD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379"/>
            <a:ext cx="10515600" cy="2614400"/>
          </a:xfrm>
        </p:spPr>
        <p:txBody>
          <a:bodyPr/>
          <a:lstStyle/>
          <a:p>
            <a:r>
              <a:rPr lang="en-US" altLang="zh-CN" dirty="0"/>
              <a:t>The precondition:</a:t>
            </a:r>
          </a:p>
          <a:p>
            <a:pPr marL="457200" lvl="1" indent="0">
              <a:buNone/>
            </a:pPr>
            <a:r>
              <a:rPr lang="en-US" altLang="zh-CN" dirty="0"/>
              <a:t>If there is a knowledge needs to deliver to someone else, or one theory wants to go down in history and hand down a good reputation in next hundred future generations.</a:t>
            </a:r>
          </a:p>
          <a:p>
            <a:pPr marL="457200" lvl="1" indent="0">
              <a:buNone/>
            </a:pPr>
            <a:r>
              <a:rPr lang="en-US" altLang="zh-CN" dirty="0"/>
              <a:t>There must be a curriculum or a teaching material as a knowledge carrier.</a:t>
            </a:r>
          </a:p>
          <a:p>
            <a:pPr marL="457200" lvl="1" indent="0">
              <a:buNone/>
            </a:pPr>
            <a:r>
              <a:rPr lang="en-US" altLang="zh-CN" dirty="0"/>
              <a:t>Those contains all the information about the subject.</a:t>
            </a:r>
          </a:p>
        </p:txBody>
      </p:sp>
    </p:spTree>
    <p:extLst>
      <p:ext uri="{BB962C8B-B14F-4D97-AF65-F5344CB8AC3E}">
        <p14:creationId xmlns:p14="http://schemas.microsoft.com/office/powerpoint/2010/main" val="32237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5CCCE-10A2-4E63-BAFC-BB2C0C1D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A0145-EA99-471A-BC0B-F3B70E27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43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250</Words>
  <Application>Microsoft Office PowerPoint</Application>
  <PresentationFormat>宽屏</PresentationFormat>
  <Paragraphs>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Using data analysis to establish knowledge structure</vt:lpstr>
      <vt:lpstr>Definition:</vt:lpstr>
      <vt:lpstr>The process about how to build my knowledge structure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analysis to establish knowledge system</dc:title>
  <dc:creator>潘 子成</dc:creator>
  <cp:lastModifiedBy>潘 子成</cp:lastModifiedBy>
  <cp:revision>10</cp:revision>
  <dcterms:created xsi:type="dcterms:W3CDTF">2021-08-24T02:40:01Z</dcterms:created>
  <dcterms:modified xsi:type="dcterms:W3CDTF">2021-08-24T09:46:38Z</dcterms:modified>
</cp:coreProperties>
</file>