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sldIdLst>
    <p:sldId id="317" r:id="rId3"/>
    <p:sldId id="256" r:id="rId4"/>
    <p:sldId id="257" r:id="rId5"/>
    <p:sldId id="270" r:id="rId6"/>
    <p:sldId id="320" r:id="rId7"/>
    <p:sldId id="321" r:id="rId8"/>
    <p:sldId id="322" r:id="rId9"/>
    <p:sldId id="323" r:id="rId10"/>
    <p:sldId id="324" r:id="rId11"/>
    <p:sldId id="268" r:id="rId12"/>
    <p:sldId id="325" r:id="rId13"/>
    <p:sldId id="326" r:id="rId14"/>
    <p:sldId id="327" r:id="rId15"/>
    <p:sldId id="330" r:id="rId16"/>
    <p:sldId id="331" r:id="rId17"/>
    <p:sldId id="332" r:id="rId18"/>
    <p:sldId id="328" r:id="rId19"/>
    <p:sldId id="329" r:id="rId20"/>
    <p:sldId id="267" r:id="rId21"/>
    <p:sldId id="319" r:id="rId22"/>
    <p:sldId id="276" r:id="rId23"/>
    <p:sldId id="271" r:id="rId24"/>
    <p:sldId id="258" r:id="rId25"/>
    <p:sldId id="260" r:id="rId26"/>
    <p:sldId id="261" r:id="rId27"/>
    <p:sldId id="265" r:id="rId28"/>
    <p:sldId id="262"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71" autoAdjust="0"/>
    <p:restoredTop sz="80080" autoAdjust="0"/>
  </p:normalViewPr>
  <p:slideViewPr>
    <p:cSldViewPr snapToGrid="0">
      <p:cViewPr varScale="1">
        <p:scale>
          <a:sx n="92" d="100"/>
          <a:sy n="92" d="100"/>
        </p:scale>
        <p:origin x="63" y="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45A9A-EBD9-44A5-AA9C-8C7A2F411E39}" type="datetimeFigureOut">
              <a:rPr lang="zh-CN" altLang="en-US" smtClean="0"/>
              <a:t>2021/12/14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FABBB0-7785-4E4C-AC20-399F36FED7DD}" type="slidenum">
              <a:rPr lang="zh-CN" altLang="en-US" smtClean="0"/>
              <a:t>‹#›</a:t>
            </a:fld>
            <a:endParaRPr lang="zh-CN" altLang="en-US"/>
          </a:p>
        </p:txBody>
      </p:sp>
    </p:spTree>
    <p:extLst>
      <p:ext uri="{BB962C8B-B14F-4D97-AF65-F5344CB8AC3E}">
        <p14:creationId xmlns:p14="http://schemas.microsoft.com/office/powerpoint/2010/main" val="529464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4" name="Foliennummernplatzhalter 3"/>
          <p:cNvSpPr>
            <a:spLocks noGrp="1"/>
          </p:cNvSpPr>
          <p:nvPr>
            <p:ph type="sldNum" sz="quarter" idx="10"/>
          </p:nvPr>
        </p:nvSpPr>
        <p:spPr>
          <a:xfrm>
            <a:off x="3985924" y="10553140"/>
            <a:ext cx="3049302" cy="55553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A725A-9256-4EC5-8CDB-4CC5D97770DD}" type="slidenum">
              <a:rPr kumimoji="0" lang="de-DE" sz="5000" b="0" i="0" u="none" strike="noStrike" kern="0" cap="none" spc="0" normalizeH="0" baseline="0" noProof="0">
                <a:ln>
                  <a:noFill/>
                </a:ln>
                <a:solidFill>
                  <a:prstClr val="black"/>
                </a:solidFill>
                <a:effectLst/>
                <a:uLnTx/>
                <a:uFillTx/>
                <a:latin typeface="BMW Group"/>
                <a:ea typeface="+mn-ea"/>
                <a:cs typeface="+mn-cs"/>
                <a:sym typeface="BMW Group Condensed Regular"/>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de-DE" sz="5000" b="0" i="0" u="none" strike="noStrike" kern="0" cap="none" spc="0" normalizeH="0" baseline="0" noProof="0">
              <a:ln>
                <a:noFill/>
              </a:ln>
              <a:solidFill>
                <a:prstClr val="black"/>
              </a:solidFill>
              <a:effectLst/>
              <a:uLnTx/>
              <a:uFillTx/>
              <a:latin typeface="BMW Group"/>
              <a:ea typeface="+mn-ea"/>
              <a:cs typeface="+mn-cs"/>
              <a:sym typeface="BMW Group Condensed Regular"/>
            </a:endParaRPr>
          </a:p>
        </p:txBody>
      </p:sp>
      <p:sp>
        <p:nvSpPr>
          <p:cNvPr id="5" name="Notizenplatzhalter 4"/>
          <p:cNvSpPr>
            <a:spLocks noGrp="1"/>
          </p:cNvSpPr>
          <p:nvPr>
            <p:ph type="body" sz="quarter" idx="11"/>
          </p:nvPr>
        </p:nvSpPr>
        <p:spPr/>
        <p:txBody>
          <a:bodyPr/>
          <a:lstStyle/>
          <a:p>
            <a:pPr defTabSz="473842">
              <a:lnSpc>
                <a:spcPct val="117999"/>
              </a:lnSpc>
              <a:defRPr/>
            </a:pPr>
            <a:endParaRPr lang="en-GB" sz="6000" dirty="0">
              <a:sym typeface="Helvetica Neue"/>
            </a:endParaRPr>
          </a:p>
        </p:txBody>
      </p:sp>
    </p:spTree>
    <p:extLst>
      <p:ext uri="{BB962C8B-B14F-4D97-AF65-F5344CB8AC3E}">
        <p14:creationId xmlns:p14="http://schemas.microsoft.com/office/powerpoint/2010/main" val="4121169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for example there are two </a:t>
            </a:r>
            <a:r>
              <a:rPr lang="en-US" dirty="0" err="1">
                <a:effectLst/>
              </a:rPr>
              <a:t>cpus</a:t>
            </a:r>
            <a:r>
              <a:rPr lang="en-US" dirty="0">
                <a:effectLst/>
              </a:rPr>
              <a:t>, one is to </a:t>
            </a:r>
            <a:r>
              <a:rPr lang="en-US" dirty="0" err="1">
                <a:effectLst/>
              </a:rPr>
              <a:t>cas</a:t>
            </a:r>
            <a:r>
              <a:rPr lang="en-US" dirty="0">
                <a:effectLst/>
              </a:rPr>
              <a:t>  there are two parameters (1,2) means want to change from 1 to 2, so </a:t>
            </a:r>
            <a:r>
              <a:rPr lang="en-US" dirty="0" err="1">
                <a:effectLst/>
              </a:rPr>
              <a:t>cpu</a:t>
            </a:r>
            <a:r>
              <a:rPr lang="en-US" dirty="0">
                <a:effectLst/>
              </a:rPr>
              <a:t> firstly get the value</a:t>
            </a:r>
            <a:r>
              <a:rPr lang="en-US" baseline="0" dirty="0">
                <a:effectLst/>
              </a:rPr>
              <a:t> of the shared memory </a:t>
            </a:r>
            <a:r>
              <a:rPr lang="en-US" dirty="0">
                <a:effectLst/>
              </a:rPr>
              <a:t>1 and then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The value is not change so it can modify this shared memory as value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Another </a:t>
            </a:r>
            <a:r>
              <a:rPr lang="en-US" dirty="0" err="1">
                <a:effectLst/>
              </a:rPr>
              <a:t>cpu</a:t>
            </a:r>
            <a:r>
              <a:rPr lang="en-US" dirty="0">
                <a:effectLst/>
              </a:rPr>
              <a:t> will not change the shared memory value , because it call </a:t>
            </a:r>
            <a:r>
              <a:rPr lang="en-US" dirty="0" err="1">
                <a:effectLst/>
              </a:rPr>
              <a:t>cas</a:t>
            </a:r>
            <a:r>
              <a:rPr lang="en-US" dirty="0">
                <a:effectLst/>
              </a:rPr>
              <a:t>(0,1) the value of shared memory is already changed to 2.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r>
              <a:rPr lang="en-US" altLang="zh-CN" dirty="0"/>
              <a:t>So remember the conclusion.</a:t>
            </a:r>
          </a:p>
          <a:p>
            <a:endParaRPr lang="en-US" altLang="zh-CN" dirty="0"/>
          </a:p>
          <a:p>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BFABBB0-7785-4E4C-AC20-399F36FED7DD}" type="slidenum">
              <a:rPr lang="zh-CN" altLang="en-US" smtClean="0"/>
              <a:t>10</a:t>
            </a:fld>
            <a:endParaRPr lang="zh-CN" altLang="en-US"/>
          </a:p>
        </p:txBody>
      </p:sp>
    </p:spTree>
    <p:extLst>
      <p:ext uri="{BB962C8B-B14F-4D97-AF65-F5344CB8AC3E}">
        <p14:creationId xmlns:p14="http://schemas.microsoft.com/office/powerpoint/2010/main" val="1227453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 are too many kinds of types  can use </a:t>
            </a:r>
            <a:r>
              <a:rPr lang="en-US" altLang="zh-CN" dirty="0" err="1"/>
              <a:t>cas</a:t>
            </a:r>
            <a:r>
              <a:rPr lang="en-US" altLang="zh-CN" dirty="0"/>
              <a:t> in java </a:t>
            </a:r>
          </a:p>
          <a:p>
            <a:r>
              <a:rPr lang="en-US" altLang="zh-CN" dirty="0"/>
              <a:t>Pay attention for these two Classes, one is </a:t>
            </a:r>
            <a:r>
              <a:rPr lang="en-US" altLang="zh-CN" dirty="0" err="1"/>
              <a:t>AtomicInteger</a:t>
            </a:r>
            <a:r>
              <a:rPr lang="en-US" altLang="zh-CN" dirty="0"/>
              <a:t> another is </a:t>
            </a:r>
            <a:r>
              <a:rPr lang="en-US" altLang="zh-CN" dirty="0" err="1"/>
              <a:t>AtomicReference</a:t>
            </a:r>
            <a:r>
              <a:rPr lang="en-US" altLang="zh-CN" dirty="0"/>
              <a:t>.</a:t>
            </a:r>
          </a:p>
          <a:p>
            <a:endParaRPr lang="en-US" altLang="zh-CN" dirty="0"/>
          </a:p>
        </p:txBody>
      </p:sp>
      <p:sp>
        <p:nvSpPr>
          <p:cNvPr id="4" name="灯片编号占位符 3"/>
          <p:cNvSpPr>
            <a:spLocks noGrp="1"/>
          </p:cNvSpPr>
          <p:nvPr>
            <p:ph type="sldNum" sz="quarter" idx="5"/>
          </p:nvPr>
        </p:nvSpPr>
        <p:spPr/>
        <p:txBody>
          <a:bodyPr/>
          <a:lstStyle/>
          <a:p>
            <a:fld id="{0BFABBB0-7785-4E4C-AC20-399F36FED7DD}" type="slidenum">
              <a:rPr lang="zh-CN" altLang="en-US" smtClean="0"/>
              <a:t>11</a:t>
            </a:fld>
            <a:endParaRPr lang="zh-CN" altLang="en-US"/>
          </a:p>
        </p:txBody>
      </p:sp>
    </p:spTree>
    <p:extLst>
      <p:ext uri="{BB962C8B-B14F-4D97-AF65-F5344CB8AC3E}">
        <p14:creationId xmlns:p14="http://schemas.microsoft.com/office/powerpoint/2010/main" val="912611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0BFABBB0-7785-4E4C-AC20-399F36FED7DD}" type="slidenum">
              <a:rPr lang="zh-CN" altLang="en-US" smtClean="0"/>
              <a:t>12</a:t>
            </a:fld>
            <a:endParaRPr lang="zh-CN" altLang="en-US"/>
          </a:p>
        </p:txBody>
      </p:sp>
    </p:spTree>
    <p:extLst>
      <p:ext uri="{BB962C8B-B14F-4D97-AF65-F5344CB8AC3E}">
        <p14:creationId xmlns:p14="http://schemas.microsoft.com/office/powerpoint/2010/main" val="1357602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 just add the volatile key-word here does it sum the right number now?</a:t>
            </a:r>
          </a:p>
          <a:p>
            <a:r>
              <a:rPr lang="en-US" altLang="zh-CN" dirty="0"/>
              <a:t>So it also gets the wrong number?</a:t>
            </a:r>
          </a:p>
          <a:p>
            <a:endParaRPr lang="en-US" altLang="zh-CN" dirty="0"/>
          </a:p>
          <a:p>
            <a:r>
              <a:rPr lang="en-US" altLang="zh-CN" dirty="0"/>
              <a:t>And if you are carefully you can notice that there is a warning for the variable [</a:t>
            </a:r>
            <a:r>
              <a:rPr lang="en-US" altLang="zh-CN" dirty="0" err="1"/>
              <a:t>sum_votes</a:t>
            </a:r>
            <a:r>
              <a:rPr lang="en-US" altLang="zh-CN" dirty="0"/>
              <a:t>]</a:t>
            </a:r>
          </a:p>
          <a:p>
            <a:endParaRPr lang="en-US" altLang="zh-CN" dirty="0"/>
          </a:p>
        </p:txBody>
      </p:sp>
      <p:sp>
        <p:nvSpPr>
          <p:cNvPr id="4" name="灯片编号占位符 3"/>
          <p:cNvSpPr>
            <a:spLocks noGrp="1"/>
          </p:cNvSpPr>
          <p:nvPr>
            <p:ph type="sldNum" sz="quarter" idx="5"/>
          </p:nvPr>
        </p:nvSpPr>
        <p:spPr/>
        <p:txBody>
          <a:bodyPr/>
          <a:lstStyle/>
          <a:p>
            <a:fld id="{0BFABBB0-7785-4E4C-AC20-399F36FED7DD}" type="slidenum">
              <a:rPr lang="zh-CN" altLang="en-US" smtClean="0"/>
              <a:t>13</a:t>
            </a:fld>
            <a:endParaRPr lang="zh-CN" altLang="en-US"/>
          </a:p>
        </p:txBody>
      </p:sp>
    </p:spTree>
    <p:extLst>
      <p:ext uri="{BB962C8B-B14F-4D97-AF65-F5344CB8AC3E}">
        <p14:creationId xmlns:p14="http://schemas.microsoft.com/office/powerpoint/2010/main" val="1887712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dirty="0"/>
              <a:t>Use </a:t>
            </a:r>
            <a:r>
              <a:rPr lang="en-US" altLang="zh-CN" dirty="0" err="1"/>
              <a:t>LockSupport</a:t>
            </a:r>
            <a:r>
              <a:rPr lang="en-US" altLang="zh-CN" dirty="0"/>
              <a:t> park method to suspend the thread.</a:t>
            </a:r>
          </a:p>
          <a:p>
            <a:r>
              <a:rPr lang="en-US" altLang="zh-CN" dirty="0"/>
              <a:t>And use </a:t>
            </a:r>
            <a:r>
              <a:rPr lang="en-US" altLang="zh-CN" dirty="0" err="1"/>
              <a:t>Locksupport</a:t>
            </a:r>
            <a:r>
              <a:rPr lang="en-US" altLang="zh-CN" dirty="0"/>
              <a:t> unpark method to wake up this thread. </a:t>
            </a:r>
          </a:p>
        </p:txBody>
      </p:sp>
      <p:sp>
        <p:nvSpPr>
          <p:cNvPr id="4" name="灯片编号占位符 3"/>
          <p:cNvSpPr>
            <a:spLocks noGrp="1"/>
          </p:cNvSpPr>
          <p:nvPr>
            <p:ph type="sldNum" sz="quarter" idx="5"/>
          </p:nvPr>
        </p:nvSpPr>
        <p:spPr/>
        <p:txBody>
          <a:bodyPr/>
          <a:lstStyle/>
          <a:p>
            <a:fld id="{0BFABBB0-7785-4E4C-AC20-399F36FED7DD}" type="slidenum">
              <a:rPr lang="zh-CN" altLang="en-US" smtClean="0"/>
              <a:t>14</a:t>
            </a:fld>
            <a:endParaRPr lang="zh-CN" altLang="en-US"/>
          </a:p>
        </p:txBody>
      </p:sp>
    </p:spTree>
    <p:extLst>
      <p:ext uri="{BB962C8B-B14F-4D97-AF65-F5344CB8AC3E}">
        <p14:creationId xmlns:p14="http://schemas.microsoft.com/office/powerpoint/2010/main" val="4164104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 just add the volatile key-word here does it sum the right number now?</a:t>
            </a:r>
          </a:p>
          <a:p>
            <a:r>
              <a:rPr lang="en-US" altLang="zh-CN" dirty="0"/>
              <a:t>So it also gets the wrong number?</a:t>
            </a:r>
          </a:p>
          <a:p>
            <a:endParaRPr lang="en-US" altLang="zh-CN" dirty="0"/>
          </a:p>
          <a:p>
            <a:r>
              <a:rPr lang="en-US" altLang="zh-CN" dirty="0"/>
              <a:t>And if you are carefully you can notice that there is a warning for the variable [</a:t>
            </a:r>
            <a:r>
              <a:rPr lang="en-US" altLang="zh-CN" dirty="0" err="1"/>
              <a:t>sum_votes</a:t>
            </a:r>
            <a:r>
              <a:rPr lang="en-US" altLang="zh-CN" dirty="0"/>
              <a:t>]</a:t>
            </a:r>
          </a:p>
          <a:p>
            <a:endParaRPr lang="en-US" altLang="zh-CN" dirty="0"/>
          </a:p>
        </p:txBody>
      </p:sp>
      <p:sp>
        <p:nvSpPr>
          <p:cNvPr id="4" name="灯片编号占位符 3"/>
          <p:cNvSpPr>
            <a:spLocks noGrp="1"/>
          </p:cNvSpPr>
          <p:nvPr>
            <p:ph type="sldNum" sz="quarter" idx="5"/>
          </p:nvPr>
        </p:nvSpPr>
        <p:spPr/>
        <p:txBody>
          <a:bodyPr/>
          <a:lstStyle/>
          <a:p>
            <a:fld id="{0BFABBB0-7785-4E4C-AC20-399F36FED7DD}" type="slidenum">
              <a:rPr lang="zh-CN" altLang="en-US" smtClean="0"/>
              <a:t>15</a:t>
            </a:fld>
            <a:endParaRPr lang="zh-CN" altLang="en-US"/>
          </a:p>
        </p:txBody>
      </p:sp>
    </p:spTree>
    <p:extLst>
      <p:ext uri="{BB962C8B-B14F-4D97-AF65-F5344CB8AC3E}">
        <p14:creationId xmlns:p14="http://schemas.microsoft.com/office/powerpoint/2010/main" val="22024533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what should I do.</a:t>
            </a:r>
          </a:p>
          <a:p>
            <a:r>
              <a:rPr lang="en-US" altLang="zh-CN" dirty="0"/>
              <a:t>Do you also remember the CAS?</a:t>
            </a:r>
          </a:p>
          <a:p>
            <a:r>
              <a:rPr lang="en-US" altLang="zh-CN" dirty="0"/>
              <a:t>So the owner need to </a:t>
            </a:r>
            <a:r>
              <a:rPr lang="en-US" altLang="zh-CN" dirty="0" err="1"/>
              <a:t>AtomicRefernce</a:t>
            </a:r>
            <a:r>
              <a:rPr lang="en-US" altLang="zh-CN" dirty="0"/>
              <a:t> class</a:t>
            </a:r>
          </a:p>
        </p:txBody>
      </p:sp>
      <p:sp>
        <p:nvSpPr>
          <p:cNvPr id="4" name="灯片编号占位符 3"/>
          <p:cNvSpPr>
            <a:spLocks noGrp="1"/>
          </p:cNvSpPr>
          <p:nvPr>
            <p:ph type="sldNum" sz="quarter" idx="5"/>
          </p:nvPr>
        </p:nvSpPr>
        <p:spPr/>
        <p:txBody>
          <a:bodyPr/>
          <a:lstStyle/>
          <a:p>
            <a:fld id="{0BFABBB0-7785-4E4C-AC20-399F36FED7DD}" type="slidenum">
              <a:rPr lang="zh-CN" altLang="en-US" smtClean="0"/>
              <a:t>16</a:t>
            </a:fld>
            <a:endParaRPr lang="zh-CN" altLang="en-US"/>
          </a:p>
        </p:txBody>
      </p:sp>
    </p:spTree>
    <p:extLst>
      <p:ext uri="{BB962C8B-B14F-4D97-AF65-F5344CB8AC3E}">
        <p14:creationId xmlns:p14="http://schemas.microsoft.com/office/powerpoint/2010/main" val="2856528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0BFABBB0-7785-4E4C-AC20-399F36FED7DD}" type="slidenum">
              <a:rPr lang="zh-CN" altLang="en-US" smtClean="0"/>
              <a:t>17</a:t>
            </a:fld>
            <a:endParaRPr lang="zh-CN" altLang="en-US"/>
          </a:p>
        </p:txBody>
      </p:sp>
    </p:spTree>
    <p:extLst>
      <p:ext uri="{BB962C8B-B14F-4D97-AF65-F5344CB8AC3E}">
        <p14:creationId xmlns:p14="http://schemas.microsoft.com/office/powerpoint/2010/main" val="2777303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 can see even though I replace my lock as the </a:t>
            </a:r>
            <a:r>
              <a:rPr lang="en-US" altLang="zh-CN" dirty="0" err="1"/>
              <a:t>jdk</a:t>
            </a:r>
            <a:r>
              <a:rPr lang="en-US" altLang="zh-CN" dirty="0"/>
              <a:t> lock it also get the correct number.</a:t>
            </a:r>
          </a:p>
          <a:p>
            <a:r>
              <a:rPr lang="en-US" altLang="zh-CN"/>
              <a:t>So I </a:t>
            </a:r>
            <a:endParaRPr lang="en-US" altLang="zh-CN" dirty="0"/>
          </a:p>
        </p:txBody>
      </p:sp>
      <p:sp>
        <p:nvSpPr>
          <p:cNvPr id="4" name="灯片编号占位符 3"/>
          <p:cNvSpPr>
            <a:spLocks noGrp="1"/>
          </p:cNvSpPr>
          <p:nvPr>
            <p:ph type="sldNum" sz="quarter" idx="5"/>
          </p:nvPr>
        </p:nvSpPr>
        <p:spPr/>
        <p:txBody>
          <a:bodyPr/>
          <a:lstStyle/>
          <a:p>
            <a:fld id="{0BFABBB0-7785-4E4C-AC20-399F36FED7DD}" type="slidenum">
              <a:rPr lang="zh-CN" altLang="en-US" smtClean="0"/>
              <a:t>18</a:t>
            </a:fld>
            <a:endParaRPr lang="zh-CN" altLang="en-US"/>
          </a:p>
        </p:txBody>
      </p:sp>
    </p:spTree>
    <p:extLst>
      <p:ext uri="{BB962C8B-B14F-4D97-AF65-F5344CB8AC3E}">
        <p14:creationId xmlns:p14="http://schemas.microsoft.com/office/powerpoint/2010/main" val="34028950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effectLst/>
              </a:rPr>
              <a:t>Firstly I will show you</a:t>
            </a:r>
            <a:r>
              <a:rPr lang="en-US" baseline="0" dirty="0">
                <a:effectLst/>
              </a:rPr>
              <a:t> the best way to make </a:t>
            </a:r>
            <a:r>
              <a:rPr lang="en-US" baseline="0" dirty="0" err="1">
                <a:effectLst/>
              </a:rPr>
              <a:t>i</a:t>
            </a:r>
            <a:r>
              <a:rPr lang="en-US" baseline="0" dirty="0">
                <a:effectLst/>
              </a:rPr>
              <a:t>++ in synchrony in multithreading situation.</a:t>
            </a:r>
          </a:p>
          <a:p>
            <a:endParaRPr lang="en-US" dirty="0">
              <a:effectLst/>
            </a:endParaRPr>
          </a:p>
          <a:p>
            <a:r>
              <a:rPr lang="en-US" dirty="0">
                <a:effectLst/>
              </a:rPr>
              <a:t>And Then I will show</a:t>
            </a:r>
            <a:r>
              <a:rPr lang="en-US" baseline="0" dirty="0">
                <a:effectLst/>
              </a:rPr>
              <a:t> the my way to learn the java source code. You can see I just follow this step to understand the lock in java.</a:t>
            </a:r>
          </a:p>
          <a:p>
            <a:endParaRPr lang="en-US" dirty="0">
              <a:effectLst/>
            </a:endParaRPr>
          </a:p>
          <a:p>
            <a:r>
              <a:rPr lang="en-US" dirty="0">
                <a:effectLst/>
              </a:rPr>
              <a:t>by</a:t>
            </a:r>
            <a:r>
              <a:rPr lang="en-US" baseline="0" dirty="0">
                <a:effectLst/>
              </a:rPr>
              <a:t> this Methodology you can use in </a:t>
            </a:r>
            <a:r>
              <a:rPr lang="en-US" dirty="0">
                <a:effectLst/>
              </a:rPr>
              <a:t>the time when you face a difficult code , hardly to understand or you see an amazing thing and want to know the details or how to realize it. so this is an usual thing, we can face everyday, so I supply a way maybe it is not the best but maybe useful for you)</a:t>
            </a:r>
          </a:p>
          <a:p>
            <a:endParaRPr lang="en-US" dirty="0">
              <a:effectLst/>
            </a:endParaRPr>
          </a:p>
          <a:p>
            <a:r>
              <a:rPr lang="en-US" dirty="0">
                <a:effectLst/>
              </a:rPr>
              <a:t>maybe you are not a java develop but you also can follow this step to learn your code, I think it is the same approach to learn to understand the source code.</a:t>
            </a:r>
          </a:p>
          <a:p>
            <a:r>
              <a:rPr lang="en-US" dirty="0">
                <a:effectLst/>
              </a:rPr>
              <a:t>so I list the actions here. it is really easy, and I will show you how to follow this step to build my own java concurrent package. and through the process I will explain the related key-word.</a:t>
            </a:r>
          </a:p>
          <a:p>
            <a:endParaRPr lang="en-US" dirty="0">
              <a:effectLst/>
            </a:endParaRPr>
          </a:p>
          <a:p>
            <a:r>
              <a:rPr lang="en-US" dirty="0">
                <a:effectLst/>
              </a:rPr>
              <a:t>Talk</a:t>
            </a:r>
            <a:r>
              <a:rPr lang="en-US" baseline="0" dirty="0">
                <a:effectLst/>
              </a:rPr>
              <a:t> is cheap so I will show you the code.</a:t>
            </a:r>
            <a:endParaRPr lang="en-US" dirty="0">
              <a:effectLst/>
            </a:endParaRPr>
          </a:p>
        </p:txBody>
      </p:sp>
      <p:sp>
        <p:nvSpPr>
          <p:cNvPr id="4" name="灯片编号占位符 3"/>
          <p:cNvSpPr>
            <a:spLocks noGrp="1"/>
          </p:cNvSpPr>
          <p:nvPr>
            <p:ph type="sldNum" sz="quarter" idx="5"/>
          </p:nvPr>
        </p:nvSpPr>
        <p:spPr/>
        <p:txBody>
          <a:bodyPr/>
          <a:lstStyle/>
          <a:p>
            <a:fld id="{0BFABBB0-7785-4E4C-AC20-399F36FED7DD}" type="slidenum">
              <a:rPr lang="zh-CN" altLang="en-US" smtClean="0"/>
              <a:t>19</a:t>
            </a:fld>
            <a:endParaRPr lang="zh-CN" altLang="en-US"/>
          </a:p>
        </p:txBody>
      </p:sp>
    </p:spTree>
    <p:extLst>
      <p:ext uri="{BB962C8B-B14F-4D97-AF65-F5344CB8AC3E}">
        <p14:creationId xmlns:p14="http://schemas.microsoft.com/office/powerpoint/2010/main" val="991896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FABBB0-7785-4E4C-AC20-399F36FED7DD}" type="slidenum">
              <a:rPr lang="zh-CN" altLang="en-US" smtClean="0"/>
              <a:t>2</a:t>
            </a:fld>
            <a:endParaRPr lang="zh-CN" altLang="en-US"/>
          </a:p>
        </p:txBody>
      </p:sp>
    </p:spTree>
    <p:extLst>
      <p:ext uri="{BB962C8B-B14F-4D97-AF65-F5344CB8AC3E}">
        <p14:creationId xmlns:p14="http://schemas.microsoft.com/office/powerpoint/2010/main" val="26327456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effectLst/>
              </a:rPr>
              <a:t>I think </a:t>
            </a:r>
          </a:p>
          <a:p>
            <a:r>
              <a:rPr lang="en-US" dirty="0">
                <a:effectLst/>
              </a:rPr>
              <a:t>you code and compare </a:t>
            </a:r>
            <a:r>
              <a:rPr lang="en-US" altLang="zh-CN" dirty="0">
                <a:effectLst/>
              </a:rPr>
              <a:t>them will deepen your understanding</a:t>
            </a:r>
            <a:endParaRPr lang="en-US" dirty="0">
              <a:effectLst/>
            </a:endParaRPr>
          </a:p>
        </p:txBody>
      </p:sp>
      <p:sp>
        <p:nvSpPr>
          <p:cNvPr id="4" name="灯片编号占位符 3"/>
          <p:cNvSpPr>
            <a:spLocks noGrp="1"/>
          </p:cNvSpPr>
          <p:nvPr>
            <p:ph type="sldNum" sz="quarter" idx="5"/>
          </p:nvPr>
        </p:nvSpPr>
        <p:spPr/>
        <p:txBody>
          <a:bodyPr/>
          <a:lstStyle/>
          <a:p>
            <a:fld id="{0BFABBB0-7785-4E4C-AC20-399F36FED7DD}" type="slidenum">
              <a:rPr lang="zh-CN" altLang="en-US" smtClean="0"/>
              <a:t>20</a:t>
            </a:fld>
            <a:endParaRPr lang="zh-CN" altLang="en-US"/>
          </a:p>
        </p:txBody>
      </p:sp>
    </p:spTree>
    <p:extLst>
      <p:ext uri="{BB962C8B-B14F-4D97-AF65-F5344CB8AC3E}">
        <p14:creationId xmlns:p14="http://schemas.microsoft.com/office/powerpoint/2010/main" val="29731889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ABBB0-7785-4E4C-AC20-399F36FED7DD}" type="slidenum">
              <a:rPr lang="zh-CN" altLang="en-US" smtClean="0"/>
              <a:t>21</a:t>
            </a:fld>
            <a:endParaRPr lang="zh-CN" altLang="en-US"/>
          </a:p>
        </p:txBody>
      </p:sp>
    </p:spTree>
    <p:extLst>
      <p:ext uri="{BB962C8B-B14F-4D97-AF65-F5344CB8AC3E}">
        <p14:creationId xmlns:p14="http://schemas.microsoft.com/office/powerpoint/2010/main" val="3368434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ABBB0-7785-4E4C-AC20-399F36FED7DD}" type="slidenum">
              <a:rPr lang="zh-CN" altLang="en-US" smtClean="0"/>
              <a:t>22</a:t>
            </a:fld>
            <a:endParaRPr lang="zh-CN" altLang="en-US"/>
          </a:p>
        </p:txBody>
      </p:sp>
    </p:spTree>
    <p:extLst>
      <p:ext uri="{BB962C8B-B14F-4D97-AF65-F5344CB8AC3E}">
        <p14:creationId xmlns:p14="http://schemas.microsoft.com/office/powerpoint/2010/main" val="30887141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example :</a:t>
            </a:r>
          </a:p>
          <a:p>
            <a:r>
              <a:rPr lang="en-US" altLang="zh-CN" dirty="0"/>
              <a:t>first group contains 100 requests.  It will pend 50 requests in the backend server. </a:t>
            </a:r>
          </a:p>
          <a:p>
            <a:r>
              <a:rPr lang="en-US" altLang="zh-CN" dirty="0"/>
              <a:t>The Second group contains 150 people to send requests. So then the DB</a:t>
            </a:r>
            <a:r>
              <a:rPr lang="zh-CN" altLang="en-US" dirty="0"/>
              <a:t> </a:t>
            </a:r>
            <a:r>
              <a:rPr lang="en-US" altLang="zh-CN" dirty="0"/>
              <a:t>handled another 50 request , but the connections will increase to number 100.</a:t>
            </a:r>
          </a:p>
          <a:p>
            <a:r>
              <a:rPr lang="en-US" altLang="zh-CN" dirty="0"/>
              <a:t>And next time it comes another 200 requests. So count of requests contained by the backend server  will rapidly increase and grow  such as a running snowball.</a:t>
            </a:r>
          </a:p>
          <a:p>
            <a:endParaRPr lang="en-US" altLang="zh-CN" dirty="0"/>
          </a:p>
          <a:p>
            <a:r>
              <a:rPr lang="en-US" altLang="zh-CN" dirty="0"/>
              <a:t>So DB become the first Bottleneck</a:t>
            </a:r>
            <a:r>
              <a:rPr lang="zh-CN" altLang="en-US" dirty="0"/>
              <a:t>。</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0BFABBB0-7785-4E4C-AC20-399F36FED7DD}" type="slidenum">
              <a:rPr lang="zh-CN" altLang="en-US" smtClean="0"/>
              <a:t>23</a:t>
            </a:fld>
            <a:endParaRPr lang="zh-CN" altLang="en-US"/>
          </a:p>
        </p:txBody>
      </p:sp>
    </p:spTree>
    <p:extLst>
      <p:ext uri="{BB962C8B-B14F-4D97-AF65-F5344CB8AC3E}">
        <p14:creationId xmlns:p14="http://schemas.microsoft.com/office/powerpoint/2010/main" val="27288256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Expensive but </a:t>
            </a:r>
            <a:r>
              <a:rPr lang="en-US" altLang="zh-CN" dirty="0" err="1"/>
              <a:t>alse</a:t>
            </a:r>
            <a:r>
              <a:rPr lang="en-US" altLang="zh-CN" dirty="0"/>
              <a:t> have the limited even though the best </a:t>
            </a:r>
            <a:r>
              <a:rPr lang="en-US" altLang="zh-CN" dirty="0" err="1"/>
              <a:t>rds</a:t>
            </a:r>
            <a:r>
              <a:rPr lang="en-US" altLang="zh-CN" dirty="0"/>
              <a:t> server </a:t>
            </a:r>
            <a:r>
              <a:rPr lang="en-US" altLang="zh-CN" dirty="0" err="1"/>
              <a:t>alse</a:t>
            </a:r>
            <a:r>
              <a:rPr lang="en-US" altLang="zh-CN" dirty="0"/>
              <a:t> cannot handle more than 5000 TPS,</a:t>
            </a:r>
          </a:p>
          <a:p>
            <a:r>
              <a:rPr lang="en-US" altLang="zh-CN" dirty="0"/>
              <a:t>but I think 5000 people purchase their order at the same time is usual.</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BFABBB0-7785-4E4C-AC20-399F36FED7DD}" type="slidenum">
              <a:rPr lang="zh-CN" altLang="en-US" smtClean="0"/>
              <a:t>24</a:t>
            </a:fld>
            <a:endParaRPr lang="zh-CN" altLang="en-US"/>
          </a:p>
        </p:txBody>
      </p:sp>
    </p:spTree>
    <p:extLst>
      <p:ext uri="{BB962C8B-B14F-4D97-AF65-F5344CB8AC3E}">
        <p14:creationId xmlns:p14="http://schemas.microsoft.com/office/powerpoint/2010/main" val="33366390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effectLst/>
              </a:rPr>
              <a:t>第一种解决方案，分库分表</a:t>
            </a:r>
            <a:r>
              <a:rPr lang="en-US" altLang="zh-CN" dirty="0">
                <a:effectLst/>
              </a:rPr>
              <a:t>【 </a:t>
            </a:r>
            <a:r>
              <a:rPr lang="zh-CN" altLang="en-US" dirty="0">
                <a:effectLst/>
              </a:rPr>
              <a:t>首先数据库集群不好做，对已有的数据很难拆分 现在数据库已经</a:t>
            </a:r>
            <a:r>
              <a:rPr lang="en-US" altLang="zh-CN" dirty="0">
                <a:effectLst/>
              </a:rPr>
              <a:t>100w</a:t>
            </a:r>
            <a:r>
              <a:rPr lang="zh-CN" altLang="en-US" dirty="0">
                <a:effectLst/>
              </a:rPr>
              <a:t>数据了，我现在想用</a:t>
            </a:r>
            <a:r>
              <a:rPr lang="en-US" altLang="zh-CN" dirty="0">
                <a:effectLst/>
              </a:rPr>
              <a:t>hash</a:t>
            </a:r>
            <a:r>
              <a:rPr lang="zh-CN" altLang="en-US" dirty="0">
                <a:effectLst/>
              </a:rPr>
              <a:t>算法来存，会发现现在很难做，并且需要维护的东西太多</a:t>
            </a:r>
            <a:r>
              <a:rPr lang="en-US" altLang="zh-CN" dirty="0">
                <a:effectLst/>
              </a:rPr>
              <a:t>】</a:t>
            </a:r>
          </a:p>
          <a:p>
            <a:pPr algn="l"/>
            <a:br>
              <a:rPr lang="en-US" altLang="zh-CN" dirty="0">
                <a:effectLst/>
              </a:rPr>
            </a:br>
            <a:endParaRPr lang="en-US" altLang="zh-CN" dirty="0">
              <a:effectLst/>
            </a:endParaRPr>
          </a:p>
          <a:p>
            <a:pPr algn="l"/>
            <a:r>
              <a:rPr lang="zh-CN" altLang="en-US" dirty="0">
                <a:effectLst/>
              </a:rPr>
              <a:t>在硬盘里面读 数据库 比较慢的，从内存中读比较快</a:t>
            </a:r>
          </a:p>
          <a:p>
            <a:pPr algn="l"/>
            <a:r>
              <a:rPr lang="zh-CN" altLang="en-US" dirty="0">
                <a:effectLst/>
              </a:rPr>
              <a:t>分布式缓存， 缓存本质 </a:t>
            </a:r>
            <a:r>
              <a:rPr lang="en-US" altLang="zh-CN" dirty="0">
                <a:effectLst/>
              </a:rPr>
              <a:t>---》</a:t>
            </a:r>
            <a:r>
              <a:rPr lang="zh-CN" altLang="en-US" dirty="0">
                <a:effectLst/>
              </a:rPr>
              <a:t>将查询慢的东西，放入查询快的里面</a:t>
            </a:r>
            <a:endParaRPr lang="en-US" altLang="zh-CN" dirty="0">
              <a:effectLst/>
            </a:endParaRPr>
          </a:p>
          <a:p>
            <a:pPr algn="l"/>
            <a:endParaRPr lang="en-US" altLang="zh-CN"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rPr>
              <a:t>写多读少，用缓冲 利用消息队列，减少对数据库的冲击</a:t>
            </a:r>
          </a:p>
          <a:p>
            <a:pPr algn="l"/>
            <a:r>
              <a:rPr lang="en-US" altLang="zh-CN" dirty="0">
                <a:effectLst/>
              </a:rPr>
              <a:t>There are much more write operations than read operations such as the count of  TPS is much more than QPS. Than use MQ to buffer the request.</a:t>
            </a:r>
          </a:p>
          <a:p>
            <a:pPr algn="l"/>
            <a:r>
              <a:rPr lang="en-US" altLang="zh-CN" dirty="0">
                <a:effectLst/>
              </a:rPr>
              <a:t>Otherwise we can use </a:t>
            </a:r>
            <a:r>
              <a:rPr lang="en-US" altLang="zh-CN" dirty="0" err="1">
                <a:effectLst/>
              </a:rPr>
              <a:t>redis</a:t>
            </a:r>
            <a:r>
              <a:rPr lang="en-US" altLang="zh-CN" dirty="0">
                <a:effectLst/>
              </a:rPr>
              <a:t> to buffer the </a:t>
            </a:r>
            <a:r>
              <a:rPr lang="en-US" altLang="zh-CN" dirty="0" err="1">
                <a:effectLst/>
              </a:rPr>
              <a:t>value.s</a:t>
            </a:r>
            <a:endParaRPr lang="zh-CN" altLang="en-US" dirty="0">
              <a:effectLst/>
            </a:endParaRPr>
          </a:p>
          <a:p>
            <a:endParaRPr lang="zh-CN" altLang="en-US" dirty="0"/>
          </a:p>
        </p:txBody>
      </p:sp>
      <p:sp>
        <p:nvSpPr>
          <p:cNvPr id="4" name="灯片编号占位符 3"/>
          <p:cNvSpPr>
            <a:spLocks noGrp="1"/>
          </p:cNvSpPr>
          <p:nvPr>
            <p:ph type="sldNum" sz="quarter" idx="5"/>
          </p:nvPr>
        </p:nvSpPr>
        <p:spPr/>
        <p:txBody>
          <a:bodyPr/>
          <a:lstStyle/>
          <a:p>
            <a:fld id="{0BFABBB0-7785-4E4C-AC20-399F36FED7DD}" type="slidenum">
              <a:rPr lang="zh-CN" altLang="en-US" smtClean="0"/>
              <a:t>25</a:t>
            </a:fld>
            <a:endParaRPr lang="zh-CN" altLang="en-US"/>
          </a:p>
        </p:txBody>
      </p:sp>
    </p:spTree>
    <p:extLst>
      <p:ext uri="{BB962C8B-B14F-4D97-AF65-F5344CB8AC3E}">
        <p14:creationId xmlns:p14="http://schemas.microsoft.com/office/powerpoint/2010/main" val="36481429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水平扩容</a:t>
            </a:r>
            <a:endParaRPr lang="en-US" altLang="zh-CN" dirty="0"/>
          </a:p>
          <a:p>
            <a:endParaRPr lang="en-US" altLang="zh-CN" dirty="0"/>
          </a:p>
          <a:p>
            <a:r>
              <a:rPr lang="zh-CN" altLang="en-US" dirty="0"/>
              <a:t>并且不定时不定量的  最高峰值和最低峰值相差很多的 </a:t>
            </a:r>
            <a:r>
              <a:rPr lang="en-US" altLang="zh-CN" dirty="0"/>
              <a:t>50</a:t>
            </a:r>
            <a:r>
              <a:rPr lang="zh-CN" altLang="en-US" dirty="0"/>
              <a:t>倍</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0BFABBB0-7785-4E4C-AC20-399F36FED7DD}" type="slidenum">
              <a:rPr lang="zh-CN" altLang="en-US" smtClean="0"/>
              <a:t>26</a:t>
            </a:fld>
            <a:endParaRPr lang="zh-CN" altLang="en-US"/>
          </a:p>
        </p:txBody>
      </p:sp>
    </p:spTree>
    <p:extLst>
      <p:ext uri="{BB962C8B-B14F-4D97-AF65-F5344CB8AC3E}">
        <p14:creationId xmlns:p14="http://schemas.microsoft.com/office/powerpoint/2010/main" val="29241575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rPr>
              <a:t>将</a:t>
            </a:r>
            <a:r>
              <a:rPr lang="en-US" altLang="zh-CN" dirty="0">
                <a:effectLst/>
              </a:rPr>
              <a:t>100w</a:t>
            </a:r>
            <a:r>
              <a:rPr lang="zh-CN" altLang="en-US" dirty="0">
                <a:effectLst/>
              </a:rPr>
              <a:t>请求压缩成</a:t>
            </a:r>
            <a:r>
              <a:rPr lang="en-US" altLang="zh-CN" dirty="0">
                <a:effectLst/>
              </a:rPr>
              <a:t>1w</a:t>
            </a:r>
            <a:r>
              <a:rPr lang="zh-CN" altLang="en-US" dirty="0">
                <a:effectLst/>
              </a:rPr>
              <a:t>请求这样减少线程数</a:t>
            </a:r>
          </a:p>
          <a:p>
            <a:endParaRPr lang="en-US" altLang="zh-CN" dirty="0"/>
          </a:p>
          <a:p>
            <a:r>
              <a:rPr lang="zh-CN" altLang="en-US" dirty="0"/>
              <a:t>再结合</a:t>
            </a:r>
            <a:r>
              <a:rPr lang="en-US" altLang="zh-CN" dirty="0" err="1"/>
              <a:t>redis</a:t>
            </a:r>
            <a:r>
              <a:rPr lang="en-US" altLang="zh-CN" dirty="0"/>
              <a:t> </a:t>
            </a:r>
            <a:r>
              <a:rPr lang="zh-CN" altLang="en-US" dirty="0"/>
              <a:t>可以完成更多的请求量</a:t>
            </a:r>
          </a:p>
        </p:txBody>
      </p:sp>
      <p:sp>
        <p:nvSpPr>
          <p:cNvPr id="4" name="灯片编号占位符 3"/>
          <p:cNvSpPr>
            <a:spLocks noGrp="1"/>
          </p:cNvSpPr>
          <p:nvPr>
            <p:ph type="sldNum" sz="quarter" idx="5"/>
          </p:nvPr>
        </p:nvSpPr>
        <p:spPr/>
        <p:txBody>
          <a:bodyPr/>
          <a:lstStyle/>
          <a:p>
            <a:fld id="{0BFABBB0-7785-4E4C-AC20-399F36FED7DD}" type="slidenum">
              <a:rPr lang="zh-CN" altLang="en-US" smtClean="0"/>
              <a:t>27</a:t>
            </a:fld>
            <a:endParaRPr lang="zh-CN" altLang="en-US"/>
          </a:p>
        </p:txBody>
      </p:sp>
    </p:spTree>
    <p:extLst>
      <p:ext uri="{BB962C8B-B14F-4D97-AF65-F5344CB8AC3E}">
        <p14:creationId xmlns:p14="http://schemas.microsoft.com/office/powerpoint/2010/main" val="592544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For</a:t>
            </a:r>
            <a:r>
              <a:rPr lang="en-US" altLang="zh-CN" sz="1200" baseline="0" dirty="0"/>
              <a:t> example the </a:t>
            </a:r>
            <a:r>
              <a:rPr lang="en-US" altLang="zh-CN" sz="1200" baseline="0" dirty="0" err="1"/>
              <a:t>aws</a:t>
            </a:r>
            <a:r>
              <a:rPr lang="en-US" altLang="zh-CN" sz="1200" baseline="0" dirty="0"/>
              <a:t> platform the cloud platform has been already supple the high quality environment, so it a direction about this dream.</a:t>
            </a:r>
          </a:p>
          <a:p>
            <a:pPr lvl="1"/>
            <a:endParaRPr lang="en-US" altLang="zh-CN" sz="1200" dirty="0"/>
          </a:p>
          <a:p>
            <a:pPr lvl="1"/>
            <a:r>
              <a:rPr lang="en-US" altLang="zh-CN" sz="1200" dirty="0"/>
              <a:t>I think</a:t>
            </a:r>
            <a:r>
              <a:rPr lang="en-US" altLang="zh-CN" sz="1200" baseline="0" dirty="0"/>
              <a:t> </a:t>
            </a:r>
            <a:r>
              <a:rPr lang="en-US" altLang="zh-CN" sz="2000" dirty="0">
                <a:latin typeface="BMW Group Condensed" panose="020B0606020202020204" pitchFamily="34" charset="0"/>
              </a:rPr>
              <a:t>Use less and less line number of code but build more and more high available, more and more high concurrency project.</a:t>
            </a:r>
            <a:endParaRPr lang="en-US" altLang="zh-CN" sz="1000" dirty="0">
              <a:latin typeface="BMW Group Condensed" panose="020B0606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I am familiar with high concurrency and micro service. So if you want to discuss about baby</a:t>
            </a:r>
            <a:r>
              <a:rPr lang="en-US" altLang="zh-CN" sz="1200" baseline="0" dirty="0"/>
              <a:t> or</a:t>
            </a:r>
            <a:r>
              <a:rPr lang="en-US" altLang="zh-CN" sz="1200" dirty="0"/>
              <a:t> about the micro service, do not hesitate to contact with me. I am pleasure to supply my knowledge.</a:t>
            </a:r>
          </a:p>
          <a:p>
            <a:endParaRPr lang="en-US" dirty="0"/>
          </a:p>
        </p:txBody>
      </p:sp>
      <p:sp>
        <p:nvSpPr>
          <p:cNvPr id="4" name="Slide Number Placeholder 3"/>
          <p:cNvSpPr>
            <a:spLocks noGrp="1"/>
          </p:cNvSpPr>
          <p:nvPr>
            <p:ph type="sldNum" sz="quarter" idx="10"/>
          </p:nvPr>
        </p:nvSpPr>
        <p:spPr/>
        <p:txBody>
          <a:bodyPr/>
          <a:lstStyle/>
          <a:p>
            <a:fld id="{0BFABBB0-7785-4E4C-AC20-399F36FED7DD}" type="slidenum">
              <a:rPr lang="zh-CN" altLang="en-US" smtClean="0"/>
              <a:t>3</a:t>
            </a:fld>
            <a:endParaRPr lang="zh-CN" altLang="en-US"/>
          </a:p>
        </p:txBody>
      </p:sp>
    </p:spTree>
    <p:extLst>
      <p:ext uri="{BB962C8B-B14F-4D97-AF65-F5344CB8AC3E}">
        <p14:creationId xmlns:p14="http://schemas.microsoft.com/office/powerpoint/2010/main" val="770848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all know Trump,  we are now in American election.</a:t>
            </a:r>
          </a:p>
          <a:p>
            <a:endParaRPr lang="en-US" dirty="0"/>
          </a:p>
          <a:p>
            <a:r>
              <a:rPr lang="en-US" dirty="0"/>
              <a:t>There are two states vote for trump. Each of them has 1000 votes for trump.</a:t>
            </a:r>
          </a:p>
          <a:p>
            <a:endParaRPr lang="en-US" dirty="0"/>
          </a:p>
          <a:p>
            <a:r>
              <a:rPr lang="en-US" dirty="0"/>
              <a:t>But after the end of date the total votes calculated by system is less than 2000</a:t>
            </a:r>
          </a:p>
          <a:p>
            <a:endParaRPr lang="en-US" dirty="0"/>
          </a:p>
          <a:p>
            <a:r>
              <a:rPr lang="en-US" dirty="0"/>
              <a:t>So what happened?</a:t>
            </a:r>
          </a:p>
          <a:p>
            <a:endParaRPr lang="en-US" dirty="0"/>
          </a:p>
          <a:p>
            <a:r>
              <a:rPr lang="en-US" dirty="0"/>
              <a:t>You know if trump know some votes just </a:t>
            </a:r>
            <a:r>
              <a:rPr lang="en-US" dirty="0" err="1"/>
              <a:t>disapeared</a:t>
            </a:r>
            <a:r>
              <a:rPr lang="en-US" dirty="0"/>
              <a:t>, </a:t>
            </a:r>
            <a:r>
              <a:rPr lang="en-US" dirty="0" err="1"/>
              <a:t>哈哈哈</a:t>
            </a:r>
            <a:r>
              <a:rPr lang="en-US" dirty="0"/>
              <a:t> imagine the situation, how angry he is. so we must solve this problem.</a:t>
            </a:r>
          </a:p>
          <a:p>
            <a:endParaRPr lang="en-US" dirty="0"/>
          </a:p>
          <a:p>
            <a:r>
              <a:rPr lang="en-US" dirty="0"/>
              <a:t>So firstly let’s see how does the system sum the number of the votes</a:t>
            </a:r>
          </a:p>
        </p:txBody>
      </p:sp>
      <p:sp>
        <p:nvSpPr>
          <p:cNvPr id="4" name="Slide Number Placeholder 3"/>
          <p:cNvSpPr>
            <a:spLocks noGrp="1"/>
          </p:cNvSpPr>
          <p:nvPr>
            <p:ph type="sldNum" sz="quarter" idx="10"/>
          </p:nvPr>
        </p:nvSpPr>
        <p:spPr/>
        <p:txBody>
          <a:bodyPr/>
          <a:lstStyle/>
          <a:p>
            <a:fld id="{0BFABBB0-7785-4E4C-AC20-399F36FED7DD}" type="slidenum">
              <a:rPr lang="zh-CN" altLang="en-US" smtClean="0"/>
              <a:t>4</a:t>
            </a:fld>
            <a:endParaRPr lang="zh-CN" altLang="en-US"/>
          </a:p>
        </p:txBody>
      </p:sp>
    </p:spTree>
    <p:extLst>
      <p:ext uri="{BB962C8B-B14F-4D97-AF65-F5344CB8AC3E}">
        <p14:creationId xmlns:p14="http://schemas.microsoft.com/office/powerpoint/2010/main" val="3668643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dirty="0"/>
              <a:t>In main method, I simulate the two states, one is </a:t>
            </a:r>
            <a:r>
              <a:rPr lang="en-US" altLang="zh-CN" dirty="0" err="1"/>
              <a:t>newyork</a:t>
            </a:r>
            <a:r>
              <a:rPr lang="en-US" altLang="zh-CN" dirty="0"/>
              <a:t> , another is Chicago. They both add the </a:t>
            </a:r>
            <a:r>
              <a:rPr lang="en-US" altLang="zh-CN" dirty="0" err="1"/>
              <a:t>sum_votes</a:t>
            </a:r>
            <a:r>
              <a:rPr lang="en-US" altLang="zh-CN" dirty="0"/>
              <a:t> variable.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you</a:t>
            </a:r>
            <a:r>
              <a:rPr lang="zh-CN" altLang="en-US" dirty="0"/>
              <a:t> </a:t>
            </a:r>
            <a:r>
              <a:rPr lang="en-US" altLang="zh-CN" dirty="0"/>
              <a:t>can</a:t>
            </a:r>
            <a:r>
              <a:rPr lang="zh-CN" altLang="en-US" dirty="0"/>
              <a:t> </a:t>
            </a:r>
            <a:r>
              <a:rPr lang="en-US" altLang="zh-CN" dirty="0"/>
              <a:t>see</a:t>
            </a:r>
            <a:r>
              <a:rPr lang="zh-CN" altLang="en-US" dirty="0"/>
              <a:t> </a:t>
            </a:r>
            <a:r>
              <a:rPr lang="en-US" altLang="zh-CN" dirty="0"/>
              <a:t>the</a:t>
            </a:r>
            <a:r>
              <a:rPr lang="zh-CN" altLang="en-US" dirty="0"/>
              <a:t> </a:t>
            </a:r>
            <a:r>
              <a:rPr lang="en-US" altLang="zh-CN" dirty="0"/>
              <a:t>result</a:t>
            </a:r>
            <a:r>
              <a:rPr lang="zh-CN" altLang="en-US" dirty="0"/>
              <a:t> </a:t>
            </a:r>
            <a:r>
              <a:rPr lang="en-US" altLang="zh-CN" dirty="0"/>
              <a:t>is</a:t>
            </a:r>
            <a:r>
              <a:rPr lang="zh-CN" altLang="en-US" dirty="0"/>
              <a:t> </a:t>
            </a:r>
            <a:r>
              <a:rPr lang="en-US" altLang="zh-CN" dirty="0"/>
              <a:t>1997</a:t>
            </a:r>
            <a:r>
              <a:rPr lang="zh-CN" altLang="en-US" dirty="0"/>
              <a:t> </a:t>
            </a:r>
            <a:r>
              <a:rPr lang="en-US" altLang="zh-CN" dirty="0"/>
              <a:t>is</a:t>
            </a:r>
            <a:r>
              <a:rPr lang="zh-CN" altLang="en-US" dirty="0"/>
              <a:t> </a:t>
            </a:r>
            <a:r>
              <a:rPr lang="en-US" altLang="zh-CN" dirty="0"/>
              <a:t>less than 2000</a:t>
            </a:r>
          </a:p>
          <a:p>
            <a:endParaRPr lang="en-US" altLang="zh-CN" dirty="0"/>
          </a:p>
          <a:p>
            <a:r>
              <a:rPr lang="en-US" altLang="zh-CN" dirty="0"/>
              <a:t>The system seems like having multithreading problem.</a:t>
            </a:r>
          </a:p>
          <a:p>
            <a:endParaRPr lang="en-US" altLang="zh-CN" dirty="0"/>
          </a:p>
          <a:p>
            <a:r>
              <a:rPr lang="en-US" altLang="zh-CN" dirty="0"/>
              <a:t>The </a:t>
            </a:r>
            <a:r>
              <a:rPr lang="en-US" altLang="zh-CN" dirty="0" err="1"/>
              <a:t>sum_voes</a:t>
            </a:r>
            <a:r>
              <a:rPr lang="en-US" altLang="zh-CN" dirty="0"/>
              <a:t>++ has been </a:t>
            </a:r>
            <a:r>
              <a:rPr lang="en-US" altLang="zh-CN" dirty="0" err="1"/>
              <a:t>splited</a:t>
            </a:r>
            <a:r>
              <a:rPr lang="en-US" altLang="zh-CN" dirty="0"/>
              <a:t> to two command one is to add</a:t>
            </a:r>
          </a:p>
          <a:p>
            <a:r>
              <a:rPr lang="en-US" altLang="zh-CN" dirty="0"/>
              <a:t>Another is set the add result back to variable.</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Is there some key-world can solve this problem?</a:t>
            </a:r>
          </a:p>
          <a:p>
            <a:endParaRPr lang="en-US" altLang="zh-CN" dirty="0"/>
          </a:p>
          <a:p>
            <a:r>
              <a:rPr lang="en-US" altLang="zh-CN" dirty="0"/>
              <a:t>So it is not atomic. It cause this multithreading problem.</a:t>
            </a:r>
          </a:p>
          <a:p>
            <a:endParaRPr lang="en-US" altLang="zh-CN" dirty="0"/>
          </a:p>
        </p:txBody>
      </p:sp>
      <p:sp>
        <p:nvSpPr>
          <p:cNvPr id="4" name="灯片编号占位符 3"/>
          <p:cNvSpPr>
            <a:spLocks noGrp="1"/>
          </p:cNvSpPr>
          <p:nvPr>
            <p:ph type="sldNum" sz="quarter" idx="5"/>
          </p:nvPr>
        </p:nvSpPr>
        <p:spPr/>
        <p:txBody>
          <a:bodyPr/>
          <a:lstStyle/>
          <a:p>
            <a:fld id="{0BFABBB0-7785-4E4C-AC20-399F36FED7DD}" type="slidenum">
              <a:rPr lang="zh-CN" altLang="en-US" smtClean="0"/>
              <a:t>5</a:t>
            </a:fld>
            <a:endParaRPr lang="zh-CN" altLang="en-US"/>
          </a:p>
        </p:txBody>
      </p:sp>
    </p:spTree>
    <p:extLst>
      <p:ext uri="{BB962C8B-B14F-4D97-AF65-F5344CB8AC3E}">
        <p14:creationId xmlns:p14="http://schemas.microsoft.com/office/powerpoint/2010/main" val="4099154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 just add the volatile key-word here does it sum the right number now?</a:t>
            </a:r>
          </a:p>
          <a:p>
            <a:r>
              <a:rPr lang="en-US" altLang="zh-CN" dirty="0"/>
              <a:t>So it also gets the wrong number?</a:t>
            </a:r>
          </a:p>
          <a:p>
            <a:endParaRPr lang="en-US" altLang="zh-CN" dirty="0"/>
          </a:p>
          <a:p>
            <a:r>
              <a:rPr lang="en-US" altLang="zh-CN" dirty="0"/>
              <a:t>And if you are carefully you can notice that there is a warning for the variable [</a:t>
            </a:r>
            <a:r>
              <a:rPr lang="en-US" altLang="zh-CN" dirty="0" err="1"/>
              <a:t>sum_votes</a:t>
            </a:r>
            <a:r>
              <a:rPr lang="en-US" altLang="zh-CN" dirty="0"/>
              <a:t>]</a:t>
            </a:r>
          </a:p>
          <a:p>
            <a:endParaRPr lang="en-US" altLang="zh-CN" dirty="0">
              <a:effectLst/>
            </a:endParaRPr>
          </a:p>
          <a:p>
            <a:endParaRPr lang="en-US" altLang="zh-CN" dirty="0"/>
          </a:p>
        </p:txBody>
      </p:sp>
      <p:sp>
        <p:nvSpPr>
          <p:cNvPr id="4" name="灯片编号占位符 3"/>
          <p:cNvSpPr>
            <a:spLocks noGrp="1"/>
          </p:cNvSpPr>
          <p:nvPr>
            <p:ph type="sldNum" sz="quarter" idx="5"/>
          </p:nvPr>
        </p:nvSpPr>
        <p:spPr/>
        <p:txBody>
          <a:bodyPr/>
          <a:lstStyle/>
          <a:p>
            <a:fld id="{0BFABBB0-7785-4E4C-AC20-399F36FED7DD}" type="slidenum">
              <a:rPr lang="zh-CN" altLang="en-US" smtClean="0"/>
              <a:t>6</a:t>
            </a:fld>
            <a:endParaRPr lang="zh-CN" altLang="en-US"/>
          </a:p>
        </p:txBody>
      </p:sp>
    </p:spTree>
    <p:extLst>
      <p:ext uri="{BB962C8B-B14F-4D97-AF65-F5344CB8AC3E}">
        <p14:creationId xmlns:p14="http://schemas.microsoft.com/office/powerpoint/2010/main" val="3174330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idea reminds me that I should use atomic operation</a:t>
            </a:r>
          </a:p>
          <a:p>
            <a:r>
              <a:rPr lang="en-US" altLang="zh-CN" dirty="0"/>
              <a:t>So I find a class [</a:t>
            </a:r>
            <a:r>
              <a:rPr lang="en-US" altLang="zh-CN" dirty="0" err="1"/>
              <a:t>AtomicInteger</a:t>
            </a:r>
            <a:r>
              <a:rPr lang="en-US" altLang="zh-CN" dirty="0"/>
              <a:t>]</a:t>
            </a:r>
          </a:p>
        </p:txBody>
      </p:sp>
      <p:sp>
        <p:nvSpPr>
          <p:cNvPr id="4" name="灯片编号占位符 3"/>
          <p:cNvSpPr>
            <a:spLocks noGrp="1"/>
          </p:cNvSpPr>
          <p:nvPr>
            <p:ph type="sldNum" sz="quarter" idx="5"/>
          </p:nvPr>
        </p:nvSpPr>
        <p:spPr/>
        <p:txBody>
          <a:bodyPr/>
          <a:lstStyle/>
          <a:p>
            <a:fld id="{0BFABBB0-7785-4E4C-AC20-399F36FED7DD}" type="slidenum">
              <a:rPr lang="zh-CN" altLang="en-US" smtClean="0"/>
              <a:t>7</a:t>
            </a:fld>
            <a:endParaRPr lang="zh-CN" altLang="en-US"/>
          </a:p>
        </p:txBody>
      </p:sp>
    </p:spTree>
    <p:extLst>
      <p:ext uri="{BB962C8B-B14F-4D97-AF65-F5344CB8AC3E}">
        <p14:creationId xmlns:p14="http://schemas.microsoft.com/office/powerpoint/2010/main" val="256307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let’s try </a:t>
            </a:r>
          </a:p>
          <a:p>
            <a:r>
              <a:rPr lang="en-US" altLang="zh-CN" dirty="0"/>
              <a:t>A we finally got the correct number</a:t>
            </a:r>
          </a:p>
          <a:p>
            <a:r>
              <a:rPr lang="en-US" altLang="zh-CN" dirty="0"/>
              <a:t>So anyone interesting about it? How does it works?</a:t>
            </a:r>
          </a:p>
          <a:p>
            <a:endParaRPr lang="en-US" altLang="zh-CN" dirty="0"/>
          </a:p>
        </p:txBody>
      </p:sp>
      <p:sp>
        <p:nvSpPr>
          <p:cNvPr id="4" name="灯片编号占位符 3"/>
          <p:cNvSpPr>
            <a:spLocks noGrp="1"/>
          </p:cNvSpPr>
          <p:nvPr>
            <p:ph type="sldNum" sz="quarter" idx="5"/>
          </p:nvPr>
        </p:nvSpPr>
        <p:spPr/>
        <p:txBody>
          <a:bodyPr/>
          <a:lstStyle/>
          <a:p>
            <a:fld id="{0BFABBB0-7785-4E4C-AC20-399F36FED7DD}" type="slidenum">
              <a:rPr lang="zh-CN" altLang="en-US" smtClean="0"/>
              <a:t>8</a:t>
            </a:fld>
            <a:endParaRPr lang="zh-CN" altLang="en-US"/>
          </a:p>
        </p:txBody>
      </p:sp>
    </p:spTree>
    <p:extLst>
      <p:ext uri="{BB962C8B-B14F-4D97-AF65-F5344CB8AC3E}">
        <p14:creationId xmlns:p14="http://schemas.microsoft.com/office/powerpoint/2010/main" val="169663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rPr>
              <a:t>so If you go into Unsafe class you can see in this class contains all native method.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rPr>
              <a:t>So What does the key word native mean?  It means the method defined by java virtual machine, the keyword native means it was coded by other language such as c/</a:t>
            </a:r>
            <a:r>
              <a:rPr lang="en-US" altLang="zh-CN" dirty="0" err="1">
                <a:effectLst/>
              </a:rPr>
              <a:t>c++</a:t>
            </a:r>
            <a:r>
              <a:rPr lang="en-US" altLang="zh-CN" dirty="0">
                <a:effectLst/>
              </a:rPr>
              <a:t> but java.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rPr>
              <a:t>And then you see the red word you can see Compare and Swap so , what does compare and swap mean?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effectLst/>
            </a:endParaRPr>
          </a:p>
        </p:txBody>
      </p:sp>
      <p:sp>
        <p:nvSpPr>
          <p:cNvPr id="4" name="灯片编号占位符 3"/>
          <p:cNvSpPr>
            <a:spLocks noGrp="1"/>
          </p:cNvSpPr>
          <p:nvPr>
            <p:ph type="sldNum" sz="quarter" idx="5"/>
          </p:nvPr>
        </p:nvSpPr>
        <p:spPr/>
        <p:txBody>
          <a:bodyPr/>
          <a:lstStyle/>
          <a:p>
            <a:fld id="{0BFABBB0-7785-4E4C-AC20-399F36FED7DD}" type="slidenum">
              <a:rPr lang="zh-CN" altLang="en-US" smtClean="0"/>
              <a:t>9</a:t>
            </a:fld>
            <a:endParaRPr lang="zh-CN" altLang="en-US"/>
          </a:p>
        </p:txBody>
      </p:sp>
    </p:spTree>
    <p:extLst>
      <p:ext uri="{BB962C8B-B14F-4D97-AF65-F5344CB8AC3E}">
        <p14:creationId xmlns:p14="http://schemas.microsoft.com/office/powerpoint/2010/main" val="384084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Master" Target="../slideMasters/slideMaster2.xml"/><Relationship Id="rId7" Type="http://schemas.openxmlformats.org/officeDocument/2006/relationships/image" Target="../media/image3.jpe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jpeg"/><Relationship Id="rId5" Type="http://schemas.openxmlformats.org/officeDocument/2006/relationships/image" Target="../media/image1.emf"/><Relationship Id="rId4" Type="http://schemas.openxmlformats.org/officeDocument/2006/relationships/oleObject" Target="../embeddings/oleObject2.bin"/><Relationship Id="rId9" Type="http://schemas.openxmlformats.org/officeDocument/2006/relationships/image" Target="../media/image5.jpe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9.emf"/><Relationship Id="rId5" Type="http://schemas.openxmlformats.org/officeDocument/2006/relationships/oleObject" Target="../embeddings/oleObject5.bin"/><Relationship Id="rId4"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 Id="rId5" Type="http://schemas.openxmlformats.org/officeDocument/2006/relationships/image" Target="../media/image4.jpeg"/><Relationship Id="rId4" Type="http://schemas.openxmlformats.org/officeDocument/2006/relationships/image" Target="../media/image5.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D454F5-FE36-412B-AFC6-838A643FDAF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091DBB7-105D-4C88-A895-C9FB9FE404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0F4137D-222D-45EC-A41F-D61CF1FD28E3}"/>
              </a:ext>
            </a:extLst>
          </p:cNvPr>
          <p:cNvSpPr>
            <a:spLocks noGrp="1"/>
          </p:cNvSpPr>
          <p:nvPr>
            <p:ph type="dt" sz="half" idx="10"/>
          </p:nvPr>
        </p:nvSpPr>
        <p:spPr/>
        <p:txBody>
          <a:bodyPr/>
          <a:lstStyle/>
          <a:p>
            <a:fld id="{7E381D22-3327-47C1-A231-19EE6D1E33E3}" type="datetimeFigureOut">
              <a:rPr lang="zh-CN" altLang="en-US" smtClean="0"/>
              <a:t>2021/12/14</a:t>
            </a:fld>
            <a:endParaRPr lang="zh-CN" altLang="en-US"/>
          </a:p>
        </p:txBody>
      </p:sp>
      <p:sp>
        <p:nvSpPr>
          <p:cNvPr id="5" name="页脚占位符 4">
            <a:extLst>
              <a:ext uri="{FF2B5EF4-FFF2-40B4-BE49-F238E27FC236}">
                <a16:creationId xmlns:a16="http://schemas.microsoft.com/office/drawing/2014/main" id="{310B94FB-8579-4197-A9B0-04054D14D5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8EA309-D664-4B49-B6D4-7A98F4483988}"/>
              </a:ext>
            </a:extLst>
          </p:cNvPr>
          <p:cNvSpPr>
            <a:spLocks noGrp="1"/>
          </p:cNvSpPr>
          <p:nvPr>
            <p:ph type="sldNum" sz="quarter" idx="12"/>
          </p:nvPr>
        </p:nvSpPr>
        <p:spPr/>
        <p:txBody>
          <a:bodyPr/>
          <a:lstStyle/>
          <a:p>
            <a:fld id="{F2D454D3-5D42-46A2-9AE4-D41CA0181CFE}" type="slidenum">
              <a:rPr lang="zh-CN" altLang="en-US" smtClean="0"/>
              <a:t>‹#›</a:t>
            </a:fld>
            <a:endParaRPr lang="zh-CN" altLang="en-US"/>
          </a:p>
        </p:txBody>
      </p:sp>
    </p:spTree>
    <p:extLst>
      <p:ext uri="{BB962C8B-B14F-4D97-AF65-F5344CB8AC3E}">
        <p14:creationId xmlns:p14="http://schemas.microsoft.com/office/powerpoint/2010/main" val="3587066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FDD90E-45FB-4544-ABD0-0AE31EA6418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BF74CA8-EC74-4FE1-80B4-F326244097C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DE438CF-DFF2-4C90-B9E1-27F3BD9FF0B2}"/>
              </a:ext>
            </a:extLst>
          </p:cNvPr>
          <p:cNvSpPr>
            <a:spLocks noGrp="1"/>
          </p:cNvSpPr>
          <p:nvPr>
            <p:ph type="dt" sz="half" idx="10"/>
          </p:nvPr>
        </p:nvSpPr>
        <p:spPr/>
        <p:txBody>
          <a:bodyPr/>
          <a:lstStyle/>
          <a:p>
            <a:fld id="{7E381D22-3327-47C1-A231-19EE6D1E33E3}" type="datetimeFigureOut">
              <a:rPr lang="zh-CN" altLang="en-US" smtClean="0"/>
              <a:t>2021/12/14</a:t>
            </a:fld>
            <a:endParaRPr lang="zh-CN" altLang="en-US"/>
          </a:p>
        </p:txBody>
      </p:sp>
      <p:sp>
        <p:nvSpPr>
          <p:cNvPr id="5" name="页脚占位符 4">
            <a:extLst>
              <a:ext uri="{FF2B5EF4-FFF2-40B4-BE49-F238E27FC236}">
                <a16:creationId xmlns:a16="http://schemas.microsoft.com/office/drawing/2014/main" id="{1E09C687-0BFA-4CA5-8E94-B4228947DD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CD52DF-E3B0-4737-893A-3709A8DC4D9D}"/>
              </a:ext>
            </a:extLst>
          </p:cNvPr>
          <p:cNvSpPr>
            <a:spLocks noGrp="1"/>
          </p:cNvSpPr>
          <p:nvPr>
            <p:ph type="sldNum" sz="quarter" idx="12"/>
          </p:nvPr>
        </p:nvSpPr>
        <p:spPr/>
        <p:txBody>
          <a:bodyPr/>
          <a:lstStyle/>
          <a:p>
            <a:fld id="{F2D454D3-5D42-46A2-9AE4-D41CA0181CFE}" type="slidenum">
              <a:rPr lang="zh-CN" altLang="en-US" smtClean="0"/>
              <a:t>‹#›</a:t>
            </a:fld>
            <a:endParaRPr lang="zh-CN" altLang="en-US"/>
          </a:p>
        </p:txBody>
      </p:sp>
    </p:spTree>
    <p:extLst>
      <p:ext uri="{BB962C8B-B14F-4D97-AF65-F5344CB8AC3E}">
        <p14:creationId xmlns:p14="http://schemas.microsoft.com/office/powerpoint/2010/main" val="1429054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12E9523-084D-4C63-B097-E543A258397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41473C0-B2F5-49AD-A710-8FF2FEF8348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00C7E25-CD77-4BFD-BCDF-480509520FD0}"/>
              </a:ext>
            </a:extLst>
          </p:cNvPr>
          <p:cNvSpPr>
            <a:spLocks noGrp="1"/>
          </p:cNvSpPr>
          <p:nvPr>
            <p:ph type="dt" sz="half" idx="10"/>
          </p:nvPr>
        </p:nvSpPr>
        <p:spPr/>
        <p:txBody>
          <a:bodyPr/>
          <a:lstStyle/>
          <a:p>
            <a:fld id="{7E381D22-3327-47C1-A231-19EE6D1E33E3}" type="datetimeFigureOut">
              <a:rPr lang="zh-CN" altLang="en-US" smtClean="0"/>
              <a:t>2021/12/14</a:t>
            </a:fld>
            <a:endParaRPr lang="zh-CN" altLang="en-US"/>
          </a:p>
        </p:txBody>
      </p:sp>
      <p:sp>
        <p:nvSpPr>
          <p:cNvPr id="5" name="页脚占位符 4">
            <a:extLst>
              <a:ext uri="{FF2B5EF4-FFF2-40B4-BE49-F238E27FC236}">
                <a16:creationId xmlns:a16="http://schemas.microsoft.com/office/drawing/2014/main" id="{B4E6C6AC-E4AE-41C3-B810-1FEBA0115C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80ADB8-23AE-4868-BE4A-4B041D99DD45}"/>
              </a:ext>
            </a:extLst>
          </p:cNvPr>
          <p:cNvSpPr>
            <a:spLocks noGrp="1"/>
          </p:cNvSpPr>
          <p:nvPr>
            <p:ph type="sldNum" sz="quarter" idx="12"/>
          </p:nvPr>
        </p:nvSpPr>
        <p:spPr/>
        <p:txBody>
          <a:bodyPr/>
          <a:lstStyle/>
          <a:p>
            <a:fld id="{F2D454D3-5D42-46A2-9AE4-D41CA0181CFE}" type="slidenum">
              <a:rPr lang="zh-CN" altLang="en-US" smtClean="0"/>
              <a:t>‹#›</a:t>
            </a:fld>
            <a:endParaRPr lang="zh-CN" altLang="en-US"/>
          </a:p>
        </p:txBody>
      </p:sp>
    </p:spTree>
    <p:extLst>
      <p:ext uri="{BB962C8B-B14F-4D97-AF65-F5344CB8AC3E}">
        <p14:creationId xmlns:p14="http://schemas.microsoft.com/office/powerpoint/2010/main" val="2267634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62" name="think-cell Folie" r:id="rId4" imgW="270" imgH="270" progId="TCLayout.ActiveDocument.1">
                  <p:embed/>
                </p:oleObj>
              </mc:Choice>
              <mc:Fallback>
                <p:oleObj name="think-cell Foli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9" name="Picture Placeholder 26"/>
          <p:cNvSpPr>
            <a:spLocks noGrp="1"/>
          </p:cNvSpPr>
          <p:nvPr>
            <p:ph type="pic" sz="quarter" idx="19"/>
          </p:nvPr>
        </p:nvSpPr>
        <p:spPr>
          <a:xfrm>
            <a:off x="-9843" y="-6669"/>
            <a:ext cx="12204066" cy="6868059"/>
          </a:xfrm>
          <a:custGeom>
            <a:avLst/>
            <a:gdLst>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5242841 w 9144000"/>
              <a:gd name="connsiteY5" fmla="*/ 6246576 h 6849836"/>
              <a:gd name="connsiteX6" fmla="*/ 0 w 9144000"/>
              <a:gd name="connsiteY6" fmla="*/ 5159495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5242841 w 9144000"/>
              <a:gd name="connsiteY5" fmla="*/ 6246576 h 6849836"/>
              <a:gd name="connsiteX6" fmla="*/ 190500 w 9144000"/>
              <a:gd name="connsiteY6" fmla="*/ 4493539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5242841 w 9144000"/>
              <a:gd name="connsiteY5" fmla="*/ 6246576 h 6849836"/>
              <a:gd name="connsiteX6" fmla="*/ 9525 w 9144000"/>
              <a:gd name="connsiteY6" fmla="*/ 4769436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6023891 w 9144000"/>
              <a:gd name="connsiteY5" fmla="*/ 5628188 h 6849836"/>
              <a:gd name="connsiteX6" fmla="*/ 9525 w 9144000"/>
              <a:gd name="connsiteY6" fmla="*/ 4769436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6071516 w 9144000"/>
              <a:gd name="connsiteY5" fmla="*/ 5818461 h 6849836"/>
              <a:gd name="connsiteX6" fmla="*/ 9525 w 9144000"/>
              <a:gd name="connsiteY6" fmla="*/ 4769436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6319166 w 9144000"/>
              <a:gd name="connsiteY5" fmla="*/ 5847002 h 6849836"/>
              <a:gd name="connsiteX6" fmla="*/ 9525 w 9144000"/>
              <a:gd name="connsiteY6" fmla="*/ 4769436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6300116 w 9144000"/>
              <a:gd name="connsiteY5" fmla="*/ 5942139 h 6849836"/>
              <a:gd name="connsiteX6" fmla="*/ 9525 w 9144000"/>
              <a:gd name="connsiteY6" fmla="*/ 4769436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6022210 w 9144000"/>
              <a:gd name="connsiteY5" fmla="*/ 5928708 h 6849836"/>
              <a:gd name="connsiteX6" fmla="*/ 9525 w 9144000"/>
              <a:gd name="connsiteY6" fmla="*/ 4769436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894012 w 9144000"/>
              <a:gd name="connsiteY3" fmla="*/ 6818497 h 6849836"/>
              <a:gd name="connsiteX4" fmla="*/ 3500070 w 9144000"/>
              <a:gd name="connsiteY4" fmla="*/ 6849836 h 6849836"/>
              <a:gd name="connsiteX5" fmla="*/ 6022210 w 9144000"/>
              <a:gd name="connsiteY5" fmla="*/ 5928708 h 6849836"/>
              <a:gd name="connsiteX6" fmla="*/ 9525 w 9144000"/>
              <a:gd name="connsiteY6" fmla="*/ 4769436 h 6849836"/>
              <a:gd name="connsiteX7" fmla="*/ 0 w 9144000"/>
              <a:gd name="connsiteY7" fmla="*/ 0 h 6849836"/>
              <a:gd name="connsiteX0" fmla="*/ 0 w 9144000"/>
              <a:gd name="connsiteY0" fmla="*/ 0 h 6818497"/>
              <a:gd name="connsiteX1" fmla="*/ 9144000 w 9144000"/>
              <a:gd name="connsiteY1" fmla="*/ 0 h 6818497"/>
              <a:gd name="connsiteX2" fmla="*/ 9144000 w 9144000"/>
              <a:gd name="connsiteY2" fmla="*/ 4928377 h 6818497"/>
              <a:gd name="connsiteX3" fmla="*/ 3894012 w 9144000"/>
              <a:gd name="connsiteY3" fmla="*/ 6818497 h 6818497"/>
              <a:gd name="connsiteX4" fmla="*/ 3701776 w 9144000"/>
              <a:gd name="connsiteY4" fmla="*/ 6702094 h 6818497"/>
              <a:gd name="connsiteX5" fmla="*/ 6022210 w 9144000"/>
              <a:gd name="connsiteY5" fmla="*/ 5928708 h 6818497"/>
              <a:gd name="connsiteX6" fmla="*/ 9525 w 9144000"/>
              <a:gd name="connsiteY6" fmla="*/ 4769436 h 6818497"/>
              <a:gd name="connsiteX7" fmla="*/ 0 w 9144000"/>
              <a:gd name="connsiteY7" fmla="*/ 0 h 6818497"/>
              <a:gd name="connsiteX0" fmla="*/ 0 w 9144000"/>
              <a:gd name="connsiteY0" fmla="*/ 0 h 6818498"/>
              <a:gd name="connsiteX1" fmla="*/ 9144000 w 9144000"/>
              <a:gd name="connsiteY1" fmla="*/ 0 h 6818498"/>
              <a:gd name="connsiteX2" fmla="*/ 9144000 w 9144000"/>
              <a:gd name="connsiteY2" fmla="*/ 4928377 h 6818498"/>
              <a:gd name="connsiteX3" fmla="*/ 3894012 w 9144000"/>
              <a:gd name="connsiteY3" fmla="*/ 6818497 h 6818498"/>
              <a:gd name="connsiteX4" fmla="*/ 3688329 w 9144000"/>
              <a:gd name="connsiteY4" fmla="*/ 6818498 h 6818498"/>
              <a:gd name="connsiteX5" fmla="*/ 6022210 w 9144000"/>
              <a:gd name="connsiteY5" fmla="*/ 5928708 h 6818498"/>
              <a:gd name="connsiteX6" fmla="*/ 9525 w 9144000"/>
              <a:gd name="connsiteY6" fmla="*/ 4769436 h 6818498"/>
              <a:gd name="connsiteX7" fmla="*/ 0 w 9144000"/>
              <a:gd name="connsiteY7" fmla="*/ 0 h 6818498"/>
              <a:gd name="connsiteX0" fmla="*/ 0 w 9144000"/>
              <a:gd name="connsiteY0" fmla="*/ 0 h 6818498"/>
              <a:gd name="connsiteX1" fmla="*/ 9144000 w 9144000"/>
              <a:gd name="connsiteY1" fmla="*/ 0 h 6818498"/>
              <a:gd name="connsiteX2" fmla="*/ 9144000 w 9144000"/>
              <a:gd name="connsiteY2" fmla="*/ 4842754 h 6818498"/>
              <a:gd name="connsiteX3" fmla="*/ 3894012 w 9144000"/>
              <a:gd name="connsiteY3" fmla="*/ 6818497 h 6818498"/>
              <a:gd name="connsiteX4" fmla="*/ 3688329 w 9144000"/>
              <a:gd name="connsiteY4" fmla="*/ 6818498 h 6818498"/>
              <a:gd name="connsiteX5" fmla="*/ 6022210 w 9144000"/>
              <a:gd name="connsiteY5" fmla="*/ 5928708 h 6818498"/>
              <a:gd name="connsiteX6" fmla="*/ 9525 w 9144000"/>
              <a:gd name="connsiteY6" fmla="*/ 4769436 h 6818498"/>
              <a:gd name="connsiteX7" fmla="*/ 0 w 9144000"/>
              <a:gd name="connsiteY7" fmla="*/ 0 h 6818498"/>
              <a:gd name="connsiteX0" fmla="*/ 0 w 9144000"/>
              <a:gd name="connsiteY0" fmla="*/ 0 h 6847039"/>
              <a:gd name="connsiteX1" fmla="*/ 9144000 w 9144000"/>
              <a:gd name="connsiteY1" fmla="*/ 28541 h 6847039"/>
              <a:gd name="connsiteX2" fmla="*/ 9144000 w 9144000"/>
              <a:gd name="connsiteY2" fmla="*/ 4871295 h 6847039"/>
              <a:gd name="connsiteX3" fmla="*/ 3894012 w 9144000"/>
              <a:gd name="connsiteY3" fmla="*/ 6847038 h 6847039"/>
              <a:gd name="connsiteX4" fmla="*/ 3688329 w 9144000"/>
              <a:gd name="connsiteY4" fmla="*/ 6847039 h 6847039"/>
              <a:gd name="connsiteX5" fmla="*/ 6022210 w 9144000"/>
              <a:gd name="connsiteY5" fmla="*/ 5957249 h 6847039"/>
              <a:gd name="connsiteX6" fmla="*/ 9525 w 9144000"/>
              <a:gd name="connsiteY6" fmla="*/ 4797977 h 6847039"/>
              <a:gd name="connsiteX7" fmla="*/ 0 w 9144000"/>
              <a:gd name="connsiteY7" fmla="*/ 0 h 6847039"/>
              <a:gd name="connsiteX0" fmla="*/ 0 w 9144000"/>
              <a:gd name="connsiteY0" fmla="*/ 9514 h 6856553"/>
              <a:gd name="connsiteX1" fmla="*/ 9134475 w 9144000"/>
              <a:gd name="connsiteY1" fmla="*/ 0 h 6856553"/>
              <a:gd name="connsiteX2" fmla="*/ 9144000 w 9144000"/>
              <a:gd name="connsiteY2" fmla="*/ 4880809 h 6856553"/>
              <a:gd name="connsiteX3" fmla="*/ 3894012 w 9144000"/>
              <a:gd name="connsiteY3" fmla="*/ 6856552 h 6856553"/>
              <a:gd name="connsiteX4" fmla="*/ 3688329 w 9144000"/>
              <a:gd name="connsiteY4" fmla="*/ 6856553 h 6856553"/>
              <a:gd name="connsiteX5" fmla="*/ 6022210 w 9144000"/>
              <a:gd name="connsiteY5" fmla="*/ 5966763 h 6856553"/>
              <a:gd name="connsiteX6" fmla="*/ 9525 w 9144000"/>
              <a:gd name="connsiteY6" fmla="*/ 4807491 h 6856553"/>
              <a:gd name="connsiteX7" fmla="*/ 0 w 9144000"/>
              <a:gd name="connsiteY7" fmla="*/ 9514 h 6856553"/>
              <a:gd name="connsiteX0" fmla="*/ 3810 w 9147810"/>
              <a:gd name="connsiteY0" fmla="*/ 9514 h 6856553"/>
              <a:gd name="connsiteX1" fmla="*/ 9138285 w 9147810"/>
              <a:gd name="connsiteY1" fmla="*/ 0 h 6856553"/>
              <a:gd name="connsiteX2" fmla="*/ 9147810 w 9147810"/>
              <a:gd name="connsiteY2" fmla="*/ 4880809 h 6856553"/>
              <a:gd name="connsiteX3" fmla="*/ 3897822 w 9147810"/>
              <a:gd name="connsiteY3" fmla="*/ 6856552 h 6856553"/>
              <a:gd name="connsiteX4" fmla="*/ 3692139 w 9147810"/>
              <a:gd name="connsiteY4" fmla="*/ 6856553 h 6856553"/>
              <a:gd name="connsiteX5" fmla="*/ 6026020 w 9147810"/>
              <a:gd name="connsiteY5" fmla="*/ 5966763 h 6856553"/>
              <a:gd name="connsiteX6" fmla="*/ 0 w 9147810"/>
              <a:gd name="connsiteY6" fmla="*/ 4807491 h 6856553"/>
              <a:gd name="connsiteX7" fmla="*/ 3810 w 9147810"/>
              <a:gd name="connsiteY7" fmla="*/ 9514 h 6856553"/>
              <a:gd name="connsiteX0" fmla="*/ 3810 w 9147810"/>
              <a:gd name="connsiteY0" fmla="*/ 11417 h 6858456"/>
              <a:gd name="connsiteX1" fmla="*/ 9145905 w 9147810"/>
              <a:gd name="connsiteY1" fmla="*/ 0 h 6858456"/>
              <a:gd name="connsiteX2" fmla="*/ 9147810 w 9147810"/>
              <a:gd name="connsiteY2" fmla="*/ 4882712 h 6858456"/>
              <a:gd name="connsiteX3" fmla="*/ 3897822 w 9147810"/>
              <a:gd name="connsiteY3" fmla="*/ 6858455 h 6858456"/>
              <a:gd name="connsiteX4" fmla="*/ 3692139 w 9147810"/>
              <a:gd name="connsiteY4" fmla="*/ 6858456 h 6858456"/>
              <a:gd name="connsiteX5" fmla="*/ 6026020 w 9147810"/>
              <a:gd name="connsiteY5" fmla="*/ 5968666 h 6858456"/>
              <a:gd name="connsiteX6" fmla="*/ 0 w 9147810"/>
              <a:gd name="connsiteY6" fmla="*/ 4809394 h 6858456"/>
              <a:gd name="connsiteX7" fmla="*/ 3810 w 9147810"/>
              <a:gd name="connsiteY7" fmla="*/ 11417 h 6858456"/>
              <a:gd name="connsiteX0" fmla="*/ 3810 w 9147810"/>
              <a:gd name="connsiteY0" fmla="*/ 3806 h 6858456"/>
              <a:gd name="connsiteX1" fmla="*/ 9145905 w 9147810"/>
              <a:gd name="connsiteY1" fmla="*/ 0 h 6858456"/>
              <a:gd name="connsiteX2" fmla="*/ 9147810 w 9147810"/>
              <a:gd name="connsiteY2" fmla="*/ 4882712 h 6858456"/>
              <a:gd name="connsiteX3" fmla="*/ 3897822 w 9147810"/>
              <a:gd name="connsiteY3" fmla="*/ 6858455 h 6858456"/>
              <a:gd name="connsiteX4" fmla="*/ 3692139 w 9147810"/>
              <a:gd name="connsiteY4" fmla="*/ 6858456 h 6858456"/>
              <a:gd name="connsiteX5" fmla="*/ 6026020 w 9147810"/>
              <a:gd name="connsiteY5" fmla="*/ 5968666 h 6858456"/>
              <a:gd name="connsiteX6" fmla="*/ 0 w 9147810"/>
              <a:gd name="connsiteY6" fmla="*/ 4809394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4882712 h 6858456"/>
              <a:gd name="connsiteX3" fmla="*/ 3897822 w 9147810"/>
              <a:gd name="connsiteY3" fmla="*/ 6858455 h 6858456"/>
              <a:gd name="connsiteX4" fmla="*/ 3692139 w 9147810"/>
              <a:gd name="connsiteY4" fmla="*/ 6858456 h 6858456"/>
              <a:gd name="connsiteX5" fmla="*/ 4806088 w 9147810"/>
              <a:gd name="connsiteY5" fmla="*/ 6240903 h 6858456"/>
              <a:gd name="connsiteX6" fmla="*/ 0 w 9147810"/>
              <a:gd name="connsiteY6" fmla="*/ 4809394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5190077 h 6858456"/>
              <a:gd name="connsiteX3" fmla="*/ 3897822 w 9147810"/>
              <a:gd name="connsiteY3" fmla="*/ 6858455 h 6858456"/>
              <a:gd name="connsiteX4" fmla="*/ 3692139 w 9147810"/>
              <a:gd name="connsiteY4" fmla="*/ 6858456 h 6858456"/>
              <a:gd name="connsiteX5" fmla="*/ 4806088 w 9147810"/>
              <a:gd name="connsiteY5" fmla="*/ 6240903 h 6858456"/>
              <a:gd name="connsiteX6" fmla="*/ 0 w 9147810"/>
              <a:gd name="connsiteY6" fmla="*/ 4809394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5190077 h 6858456"/>
              <a:gd name="connsiteX3" fmla="*/ 3897822 w 9147810"/>
              <a:gd name="connsiteY3" fmla="*/ 6858455 h 6858456"/>
              <a:gd name="connsiteX4" fmla="*/ 3692139 w 9147810"/>
              <a:gd name="connsiteY4" fmla="*/ 6858456 h 6858456"/>
              <a:gd name="connsiteX5" fmla="*/ 5083046 w 9147810"/>
              <a:gd name="connsiteY5" fmla="*/ 6381413 h 6858456"/>
              <a:gd name="connsiteX6" fmla="*/ 0 w 9147810"/>
              <a:gd name="connsiteY6" fmla="*/ 4809394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5190077 h 6858456"/>
              <a:gd name="connsiteX3" fmla="*/ 3897822 w 9147810"/>
              <a:gd name="connsiteY3" fmla="*/ 6858455 h 6858456"/>
              <a:gd name="connsiteX4" fmla="*/ 3692139 w 9147810"/>
              <a:gd name="connsiteY4" fmla="*/ 6858456 h 6858456"/>
              <a:gd name="connsiteX5" fmla="*/ 5096494 w 9147810"/>
              <a:gd name="connsiteY5" fmla="*/ 6381414 h 6858456"/>
              <a:gd name="connsiteX6" fmla="*/ 0 w 9147810"/>
              <a:gd name="connsiteY6" fmla="*/ 4809394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4615799 h 6858456"/>
              <a:gd name="connsiteX3" fmla="*/ 3897822 w 9147810"/>
              <a:gd name="connsiteY3" fmla="*/ 6858455 h 6858456"/>
              <a:gd name="connsiteX4" fmla="*/ 3692139 w 9147810"/>
              <a:gd name="connsiteY4" fmla="*/ 6858456 h 6858456"/>
              <a:gd name="connsiteX5" fmla="*/ 5096494 w 9147810"/>
              <a:gd name="connsiteY5" fmla="*/ 6381414 h 6858456"/>
              <a:gd name="connsiteX6" fmla="*/ 0 w 9147810"/>
              <a:gd name="connsiteY6" fmla="*/ 4809394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4615799 h 6858456"/>
              <a:gd name="connsiteX3" fmla="*/ 3897822 w 9147810"/>
              <a:gd name="connsiteY3" fmla="*/ 6858455 h 6858456"/>
              <a:gd name="connsiteX4" fmla="*/ 3692139 w 9147810"/>
              <a:gd name="connsiteY4" fmla="*/ 6858456 h 6858456"/>
              <a:gd name="connsiteX5" fmla="*/ 5096494 w 9147810"/>
              <a:gd name="connsiteY5" fmla="*/ 6381414 h 6858456"/>
              <a:gd name="connsiteX6" fmla="*/ 0 w 9147810"/>
              <a:gd name="connsiteY6" fmla="*/ 4976248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4615799 h 6858456"/>
              <a:gd name="connsiteX3" fmla="*/ 4726497 w 9147810"/>
              <a:gd name="connsiteY3" fmla="*/ 6848941 h 6858456"/>
              <a:gd name="connsiteX4" fmla="*/ 3692139 w 9147810"/>
              <a:gd name="connsiteY4" fmla="*/ 6858456 h 6858456"/>
              <a:gd name="connsiteX5" fmla="*/ 5096494 w 9147810"/>
              <a:gd name="connsiteY5" fmla="*/ 6381414 h 6858456"/>
              <a:gd name="connsiteX6" fmla="*/ 0 w 9147810"/>
              <a:gd name="connsiteY6" fmla="*/ 4976248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4615799 h 6858456"/>
              <a:gd name="connsiteX3" fmla="*/ 4726497 w 9147810"/>
              <a:gd name="connsiteY3" fmla="*/ 6848941 h 6858456"/>
              <a:gd name="connsiteX4" fmla="*/ 4099333 w 9147810"/>
              <a:gd name="connsiteY4" fmla="*/ 6858456 h 6858456"/>
              <a:gd name="connsiteX5" fmla="*/ 5096494 w 9147810"/>
              <a:gd name="connsiteY5" fmla="*/ 6381414 h 6858456"/>
              <a:gd name="connsiteX6" fmla="*/ 0 w 9147810"/>
              <a:gd name="connsiteY6" fmla="*/ 4976248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4615799 h 6858456"/>
              <a:gd name="connsiteX3" fmla="*/ 4726497 w 9147810"/>
              <a:gd name="connsiteY3" fmla="*/ 6848941 h 6858456"/>
              <a:gd name="connsiteX4" fmla="*/ 4120115 w 9147810"/>
              <a:gd name="connsiteY4" fmla="*/ 6858456 h 6858456"/>
              <a:gd name="connsiteX5" fmla="*/ 5096494 w 9147810"/>
              <a:gd name="connsiteY5" fmla="*/ 6381414 h 6858456"/>
              <a:gd name="connsiteX6" fmla="*/ 0 w 9147810"/>
              <a:gd name="connsiteY6" fmla="*/ 4976248 h 6858456"/>
              <a:gd name="connsiteX7" fmla="*/ 3810 w 9147810"/>
              <a:gd name="connsiteY7" fmla="*/ 3806 h 6858456"/>
              <a:gd name="connsiteX0" fmla="*/ 3810 w 9147810"/>
              <a:gd name="connsiteY0" fmla="*/ 3806 h 6862780"/>
              <a:gd name="connsiteX1" fmla="*/ 9145905 w 9147810"/>
              <a:gd name="connsiteY1" fmla="*/ 0 h 6862780"/>
              <a:gd name="connsiteX2" fmla="*/ 9147810 w 9147810"/>
              <a:gd name="connsiteY2" fmla="*/ 4615799 h 6862780"/>
              <a:gd name="connsiteX3" fmla="*/ 4300470 w 9147810"/>
              <a:gd name="connsiteY3" fmla="*/ 6862780 h 6862780"/>
              <a:gd name="connsiteX4" fmla="*/ 4120115 w 9147810"/>
              <a:gd name="connsiteY4" fmla="*/ 6858456 h 6862780"/>
              <a:gd name="connsiteX5" fmla="*/ 5096494 w 9147810"/>
              <a:gd name="connsiteY5" fmla="*/ 6381414 h 6862780"/>
              <a:gd name="connsiteX6" fmla="*/ 0 w 9147810"/>
              <a:gd name="connsiteY6" fmla="*/ 4976248 h 6862780"/>
              <a:gd name="connsiteX7" fmla="*/ 3810 w 9147810"/>
              <a:gd name="connsiteY7" fmla="*/ 3806 h 6862780"/>
              <a:gd name="connsiteX0" fmla="*/ 3810 w 9147810"/>
              <a:gd name="connsiteY0" fmla="*/ 3806 h 6862780"/>
              <a:gd name="connsiteX1" fmla="*/ 9145905 w 9147810"/>
              <a:gd name="connsiteY1" fmla="*/ 0 h 6862780"/>
              <a:gd name="connsiteX2" fmla="*/ 9147810 w 9147810"/>
              <a:gd name="connsiteY2" fmla="*/ 4615799 h 6862780"/>
              <a:gd name="connsiteX3" fmla="*/ 4300470 w 9147810"/>
              <a:gd name="connsiteY3" fmla="*/ 6862780 h 6862780"/>
              <a:gd name="connsiteX4" fmla="*/ 4120115 w 9147810"/>
              <a:gd name="connsiteY4" fmla="*/ 6862262 h 6862780"/>
              <a:gd name="connsiteX5" fmla="*/ 5096494 w 9147810"/>
              <a:gd name="connsiteY5" fmla="*/ 6381414 h 6862780"/>
              <a:gd name="connsiteX6" fmla="*/ 0 w 9147810"/>
              <a:gd name="connsiteY6" fmla="*/ 4976248 h 6862780"/>
              <a:gd name="connsiteX7" fmla="*/ 3810 w 9147810"/>
              <a:gd name="connsiteY7" fmla="*/ 3806 h 6862780"/>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096494 w 9147810"/>
              <a:gd name="connsiteY5" fmla="*/ 6381414 h 6862262"/>
              <a:gd name="connsiteX6" fmla="*/ 0 w 9147810"/>
              <a:gd name="connsiteY6" fmla="*/ 4976248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096494 w 9147810"/>
              <a:gd name="connsiteY5" fmla="*/ 6381414 h 6862262"/>
              <a:gd name="connsiteX6" fmla="*/ 0 w 9147810"/>
              <a:gd name="connsiteY6" fmla="*/ 4976248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096494 w 9147810"/>
              <a:gd name="connsiteY5" fmla="*/ 6381414 h 6862262"/>
              <a:gd name="connsiteX6" fmla="*/ 0 w 9147810"/>
              <a:gd name="connsiteY6" fmla="*/ 4976248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096494 w 9147810"/>
              <a:gd name="connsiteY5" fmla="*/ 6381414 h 6862262"/>
              <a:gd name="connsiteX6" fmla="*/ 0 w 9147810"/>
              <a:gd name="connsiteY6" fmla="*/ 4976248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096494 w 9147810"/>
              <a:gd name="connsiteY5" fmla="*/ 6381414 h 6862262"/>
              <a:gd name="connsiteX6" fmla="*/ 0 w 9147810"/>
              <a:gd name="connsiteY6" fmla="*/ 4976248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175076 w 9147810"/>
              <a:gd name="connsiteY5" fmla="*/ 6398063 h 6862262"/>
              <a:gd name="connsiteX6" fmla="*/ 0 w 9147810"/>
              <a:gd name="connsiteY6" fmla="*/ 4976248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175076 w 9147810"/>
              <a:gd name="connsiteY5" fmla="*/ 6398063 h 6862262"/>
              <a:gd name="connsiteX6" fmla="*/ 0 w 9147810"/>
              <a:gd name="connsiteY6" fmla="*/ 4959600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175076 w 9147810"/>
              <a:gd name="connsiteY5" fmla="*/ 6398063 h 6862262"/>
              <a:gd name="connsiteX6" fmla="*/ 0 w 9147810"/>
              <a:gd name="connsiteY6" fmla="*/ 4961979 h 6862262"/>
              <a:gd name="connsiteX7" fmla="*/ 3810 w 9147810"/>
              <a:gd name="connsiteY7" fmla="*/ 3806 h 6862262"/>
              <a:gd name="connsiteX0" fmla="*/ 3810 w 9147810"/>
              <a:gd name="connsiteY0" fmla="*/ 3806 h 6858975"/>
              <a:gd name="connsiteX1" fmla="*/ 9145905 w 9147810"/>
              <a:gd name="connsiteY1" fmla="*/ 0 h 6858975"/>
              <a:gd name="connsiteX2" fmla="*/ 9147810 w 9147810"/>
              <a:gd name="connsiteY2" fmla="*/ 4615799 h 6858975"/>
              <a:gd name="connsiteX3" fmla="*/ 4300470 w 9147810"/>
              <a:gd name="connsiteY3" fmla="*/ 6858975 h 6858975"/>
              <a:gd name="connsiteX4" fmla="*/ 4186195 w 9147810"/>
              <a:gd name="connsiteY4" fmla="*/ 6855127 h 6858975"/>
              <a:gd name="connsiteX5" fmla="*/ 5175076 w 9147810"/>
              <a:gd name="connsiteY5" fmla="*/ 6398063 h 6858975"/>
              <a:gd name="connsiteX6" fmla="*/ 0 w 9147810"/>
              <a:gd name="connsiteY6" fmla="*/ 4961979 h 6858975"/>
              <a:gd name="connsiteX7" fmla="*/ 3810 w 9147810"/>
              <a:gd name="connsiteY7" fmla="*/ 3806 h 6858975"/>
              <a:gd name="connsiteX0" fmla="*/ 3810 w 9147810"/>
              <a:gd name="connsiteY0" fmla="*/ 3806 h 6859884"/>
              <a:gd name="connsiteX1" fmla="*/ 9145905 w 9147810"/>
              <a:gd name="connsiteY1" fmla="*/ 0 h 6859884"/>
              <a:gd name="connsiteX2" fmla="*/ 9147810 w 9147810"/>
              <a:gd name="connsiteY2" fmla="*/ 4615799 h 6859884"/>
              <a:gd name="connsiteX3" fmla="*/ 4300470 w 9147810"/>
              <a:gd name="connsiteY3" fmla="*/ 6858975 h 6859884"/>
              <a:gd name="connsiteX4" fmla="*/ 4177266 w 9147810"/>
              <a:gd name="connsiteY4" fmla="*/ 6859884 h 6859884"/>
              <a:gd name="connsiteX5" fmla="*/ 5175076 w 9147810"/>
              <a:gd name="connsiteY5" fmla="*/ 6398063 h 6859884"/>
              <a:gd name="connsiteX6" fmla="*/ 0 w 9147810"/>
              <a:gd name="connsiteY6" fmla="*/ 4961979 h 6859884"/>
              <a:gd name="connsiteX7" fmla="*/ 3810 w 9147810"/>
              <a:gd name="connsiteY7" fmla="*/ 3806 h 6859884"/>
              <a:gd name="connsiteX0" fmla="*/ 3810 w 9147810"/>
              <a:gd name="connsiteY0" fmla="*/ 3806 h 6859884"/>
              <a:gd name="connsiteX1" fmla="*/ 9145905 w 9147810"/>
              <a:gd name="connsiteY1" fmla="*/ 0 h 6859884"/>
              <a:gd name="connsiteX2" fmla="*/ 9147810 w 9147810"/>
              <a:gd name="connsiteY2" fmla="*/ 4615799 h 6859884"/>
              <a:gd name="connsiteX3" fmla="*/ 4286183 w 9147810"/>
              <a:gd name="connsiteY3" fmla="*/ 6858975 h 6859884"/>
              <a:gd name="connsiteX4" fmla="*/ 4177266 w 9147810"/>
              <a:gd name="connsiteY4" fmla="*/ 6859884 h 6859884"/>
              <a:gd name="connsiteX5" fmla="*/ 5175076 w 9147810"/>
              <a:gd name="connsiteY5" fmla="*/ 6398063 h 6859884"/>
              <a:gd name="connsiteX6" fmla="*/ 0 w 9147810"/>
              <a:gd name="connsiteY6" fmla="*/ 4961979 h 6859884"/>
              <a:gd name="connsiteX7" fmla="*/ 3810 w 9147810"/>
              <a:gd name="connsiteY7" fmla="*/ 3806 h 6859884"/>
              <a:gd name="connsiteX0" fmla="*/ 3810 w 9147810"/>
              <a:gd name="connsiteY0" fmla="*/ 3806 h 6859884"/>
              <a:gd name="connsiteX1" fmla="*/ 9145905 w 9147810"/>
              <a:gd name="connsiteY1" fmla="*/ 0 h 6859884"/>
              <a:gd name="connsiteX2" fmla="*/ 9147810 w 9147810"/>
              <a:gd name="connsiteY2" fmla="*/ 4615799 h 6859884"/>
              <a:gd name="connsiteX3" fmla="*/ 4286183 w 9147810"/>
              <a:gd name="connsiteY3" fmla="*/ 6858975 h 6859884"/>
              <a:gd name="connsiteX4" fmla="*/ 4177266 w 9147810"/>
              <a:gd name="connsiteY4" fmla="*/ 6859884 h 6859884"/>
              <a:gd name="connsiteX5" fmla="*/ 5180435 w 9147810"/>
              <a:gd name="connsiteY5" fmla="*/ 6395685 h 6859884"/>
              <a:gd name="connsiteX6" fmla="*/ 0 w 9147810"/>
              <a:gd name="connsiteY6" fmla="*/ 4961979 h 6859884"/>
              <a:gd name="connsiteX7" fmla="*/ 3810 w 9147810"/>
              <a:gd name="connsiteY7" fmla="*/ 3806 h 6859884"/>
              <a:gd name="connsiteX0" fmla="*/ 3810 w 9147810"/>
              <a:gd name="connsiteY0" fmla="*/ 3806 h 6859884"/>
              <a:gd name="connsiteX1" fmla="*/ 9145905 w 9147810"/>
              <a:gd name="connsiteY1" fmla="*/ 0 h 6859884"/>
              <a:gd name="connsiteX2" fmla="*/ 9147810 w 9147810"/>
              <a:gd name="connsiteY2" fmla="*/ 4615799 h 6859884"/>
              <a:gd name="connsiteX3" fmla="*/ 4286183 w 9147810"/>
              <a:gd name="connsiteY3" fmla="*/ 6858975 h 6859884"/>
              <a:gd name="connsiteX4" fmla="*/ 4177266 w 9147810"/>
              <a:gd name="connsiteY4" fmla="*/ 6859884 h 6859884"/>
              <a:gd name="connsiteX5" fmla="*/ 5178649 w 9147810"/>
              <a:gd name="connsiteY5" fmla="*/ 6398063 h 6859884"/>
              <a:gd name="connsiteX6" fmla="*/ 0 w 9147810"/>
              <a:gd name="connsiteY6" fmla="*/ 4961979 h 6859884"/>
              <a:gd name="connsiteX7" fmla="*/ 3810 w 9147810"/>
              <a:gd name="connsiteY7" fmla="*/ 3806 h 6859884"/>
              <a:gd name="connsiteX0" fmla="*/ 3810 w 9147810"/>
              <a:gd name="connsiteY0" fmla="*/ 3806 h 6859884"/>
              <a:gd name="connsiteX1" fmla="*/ 9145905 w 9147810"/>
              <a:gd name="connsiteY1" fmla="*/ 0 h 6859884"/>
              <a:gd name="connsiteX2" fmla="*/ 9147810 w 9147810"/>
              <a:gd name="connsiteY2" fmla="*/ 4615799 h 6859884"/>
              <a:gd name="connsiteX3" fmla="*/ 4286183 w 9147810"/>
              <a:gd name="connsiteY3" fmla="*/ 6858975 h 6859884"/>
              <a:gd name="connsiteX4" fmla="*/ 4180838 w 9147810"/>
              <a:gd name="connsiteY4" fmla="*/ 6859884 h 6859884"/>
              <a:gd name="connsiteX5" fmla="*/ 5178649 w 9147810"/>
              <a:gd name="connsiteY5" fmla="*/ 6398063 h 6859884"/>
              <a:gd name="connsiteX6" fmla="*/ 0 w 9147810"/>
              <a:gd name="connsiteY6" fmla="*/ 4961979 h 6859884"/>
              <a:gd name="connsiteX7" fmla="*/ 3810 w 9147810"/>
              <a:gd name="connsiteY7" fmla="*/ 3806 h 6859884"/>
              <a:gd name="connsiteX0" fmla="*/ 3810 w 9147810"/>
              <a:gd name="connsiteY0" fmla="*/ 3806 h 6859884"/>
              <a:gd name="connsiteX1" fmla="*/ 9145905 w 9147810"/>
              <a:gd name="connsiteY1" fmla="*/ 0 h 6859884"/>
              <a:gd name="connsiteX2" fmla="*/ 9147810 w 9147810"/>
              <a:gd name="connsiteY2" fmla="*/ 4615799 h 6859884"/>
              <a:gd name="connsiteX3" fmla="*/ 4286183 w 9147810"/>
              <a:gd name="connsiteY3" fmla="*/ 6858975 h 6859884"/>
              <a:gd name="connsiteX4" fmla="*/ 4175480 w 9147810"/>
              <a:gd name="connsiteY4" fmla="*/ 6859884 h 6859884"/>
              <a:gd name="connsiteX5" fmla="*/ 5178649 w 9147810"/>
              <a:gd name="connsiteY5" fmla="*/ 6398063 h 6859884"/>
              <a:gd name="connsiteX6" fmla="*/ 0 w 9147810"/>
              <a:gd name="connsiteY6" fmla="*/ 4961979 h 6859884"/>
              <a:gd name="connsiteX7" fmla="*/ 3810 w 9147810"/>
              <a:gd name="connsiteY7" fmla="*/ 3806 h 6859884"/>
              <a:gd name="connsiteX0" fmla="*/ 2024 w 9146024"/>
              <a:gd name="connsiteY0" fmla="*/ 3806 h 6859884"/>
              <a:gd name="connsiteX1" fmla="*/ 9144119 w 9146024"/>
              <a:gd name="connsiteY1" fmla="*/ 0 h 6859884"/>
              <a:gd name="connsiteX2" fmla="*/ 9146024 w 9146024"/>
              <a:gd name="connsiteY2" fmla="*/ 4615799 h 6859884"/>
              <a:gd name="connsiteX3" fmla="*/ 4284397 w 9146024"/>
              <a:gd name="connsiteY3" fmla="*/ 6858975 h 6859884"/>
              <a:gd name="connsiteX4" fmla="*/ 4173694 w 9146024"/>
              <a:gd name="connsiteY4" fmla="*/ 6859884 h 6859884"/>
              <a:gd name="connsiteX5" fmla="*/ 5176863 w 9146024"/>
              <a:gd name="connsiteY5" fmla="*/ 6398063 h 6859884"/>
              <a:gd name="connsiteX6" fmla="*/ 0 w 9146024"/>
              <a:gd name="connsiteY6" fmla="*/ 4961980 h 6859884"/>
              <a:gd name="connsiteX7" fmla="*/ 2024 w 9146024"/>
              <a:gd name="connsiteY7" fmla="*/ 3806 h 6859884"/>
              <a:gd name="connsiteX0" fmla="*/ 3810 w 9147810"/>
              <a:gd name="connsiteY0" fmla="*/ 3806 h 6859884"/>
              <a:gd name="connsiteX1" fmla="*/ 9145905 w 9147810"/>
              <a:gd name="connsiteY1" fmla="*/ 0 h 6859884"/>
              <a:gd name="connsiteX2" fmla="*/ 9147810 w 9147810"/>
              <a:gd name="connsiteY2" fmla="*/ 4615799 h 6859884"/>
              <a:gd name="connsiteX3" fmla="*/ 4286183 w 9147810"/>
              <a:gd name="connsiteY3" fmla="*/ 6858975 h 6859884"/>
              <a:gd name="connsiteX4" fmla="*/ 4175480 w 9147810"/>
              <a:gd name="connsiteY4" fmla="*/ 6859884 h 6859884"/>
              <a:gd name="connsiteX5" fmla="*/ 5178649 w 9147810"/>
              <a:gd name="connsiteY5" fmla="*/ 6398063 h 6859884"/>
              <a:gd name="connsiteX6" fmla="*/ 0 w 9147810"/>
              <a:gd name="connsiteY6" fmla="*/ 4959602 h 6859884"/>
              <a:gd name="connsiteX7" fmla="*/ 3810 w 9147810"/>
              <a:gd name="connsiteY7" fmla="*/ 3806 h 6859884"/>
              <a:gd name="connsiteX0" fmla="*/ 7382 w 9151382"/>
              <a:gd name="connsiteY0" fmla="*/ 3806 h 6859884"/>
              <a:gd name="connsiteX1" fmla="*/ 9149477 w 9151382"/>
              <a:gd name="connsiteY1" fmla="*/ 0 h 6859884"/>
              <a:gd name="connsiteX2" fmla="*/ 9151382 w 9151382"/>
              <a:gd name="connsiteY2" fmla="*/ 4615799 h 6859884"/>
              <a:gd name="connsiteX3" fmla="*/ 4289755 w 9151382"/>
              <a:gd name="connsiteY3" fmla="*/ 6858975 h 6859884"/>
              <a:gd name="connsiteX4" fmla="*/ 4179052 w 9151382"/>
              <a:gd name="connsiteY4" fmla="*/ 6859884 h 6859884"/>
              <a:gd name="connsiteX5" fmla="*/ 5182221 w 9151382"/>
              <a:gd name="connsiteY5" fmla="*/ 6398063 h 6859884"/>
              <a:gd name="connsiteX6" fmla="*/ 0 w 9151382"/>
              <a:gd name="connsiteY6" fmla="*/ 4961982 h 6859884"/>
              <a:gd name="connsiteX7" fmla="*/ 7382 w 9151382"/>
              <a:gd name="connsiteY7" fmla="*/ 3806 h 6859884"/>
              <a:gd name="connsiteX0" fmla="*/ 2024 w 9151382"/>
              <a:gd name="connsiteY0" fmla="*/ 3806 h 6859884"/>
              <a:gd name="connsiteX1" fmla="*/ 9149477 w 9151382"/>
              <a:gd name="connsiteY1" fmla="*/ 0 h 6859884"/>
              <a:gd name="connsiteX2" fmla="*/ 9151382 w 9151382"/>
              <a:gd name="connsiteY2" fmla="*/ 4615799 h 6859884"/>
              <a:gd name="connsiteX3" fmla="*/ 4289755 w 9151382"/>
              <a:gd name="connsiteY3" fmla="*/ 6858975 h 6859884"/>
              <a:gd name="connsiteX4" fmla="*/ 4179052 w 9151382"/>
              <a:gd name="connsiteY4" fmla="*/ 6859884 h 6859884"/>
              <a:gd name="connsiteX5" fmla="*/ 5182221 w 9151382"/>
              <a:gd name="connsiteY5" fmla="*/ 6398063 h 6859884"/>
              <a:gd name="connsiteX6" fmla="*/ 0 w 9151382"/>
              <a:gd name="connsiteY6" fmla="*/ 4961982 h 6859884"/>
              <a:gd name="connsiteX7" fmla="*/ 2024 w 9151382"/>
              <a:gd name="connsiteY7" fmla="*/ 3806 h 6859884"/>
              <a:gd name="connsiteX0" fmla="*/ 2024 w 9153049"/>
              <a:gd name="connsiteY0" fmla="*/ 3806 h 6859884"/>
              <a:gd name="connsiteX1" fmla="*/ 9153049 w 9153049"/>
              <a:gd name="connsiteY1" fmla="*/ 0 h 6859884"/>
              <a:gd name="connsiteX2" fmla="*/ 9151382 w 9153049"/>
              <a:gd name="connsiteY2" fmla="*/ 4615799 h 6859884"/>
              <a:gd name="connsiteX3" fmla="*/ 4289755 w 9153049"/>
              <a:gd name="connsiteY3" fmla="*/ 6858975 h 6859884"/>
              <a:gd name="connsiteX4" fmla="*/ 4179052 w 9153049"/>
              <a:gd name="connsiteY4" fmla="*/ 6859884 h 6859884"/>
              <a:gd name="connsiteX5" fmla="*/ 5182221 w 9153049"/>
              <a:gd name="connsiteY5" fmla="*/ 6398063 h 6859884"/>
              <a:gd name="connsiteX6" fmla="*/ 0 w 9153049"/>
              <a:gd name="connsiteY6" fmla="*/ 4961982 h 6859884"/>
              <a:gd name="connsiteX7" fmla="*/ 2024 w 9153049"/>
              <a:gd name="connsiteY7" fmla="*/ 3806 h 6859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53049" h="6859884">
                <a:moveTo>
                  <a:pt x="2024" y="3806"/>
                </a:moveTo>
                <a:lnTo>
                  <a:pt x="9153049" y="0"/>
                </a:lnTo>
                <a:cubicBezTo>
                  <a:pt x="9152493" y="1538600"/>
                  <a:pt x="9151938" y="3077199"/>
                  <a:pt x="9151382" y="4615799"/>
                </a:cubicBezTo>
                <a:lnTo>
                  <a:pt x="4289755" y="6858975"/>
                </a:lnTo>
                <a:lnTo>
                  <a:pt x="4179052" y="6859884"/>
                </a:lnTo>
                <a:lnTo>
                  <a:pt x="5182221" y="6398063"/>
                </a:lnTo>
                <a:lnTo>
                  <a:pt x="0" y="4961982"/>
                </a:lnTo>
                <a:cubicBezTo>
                  <a:pt x="0" y="3242150"/>
                  <a:pt x="2024" y="1723638"/>
                  <a:pt x="2024" y="3806"/>
                </a:cubicBezTo>
                <a:close/>
              </a:path>
            </a:pathLst>
          </a:custGeom>
          <a:blipFill dpi="0" rotWithShape="1">
            <a:blip r:embed="rId6" cstate="email">
              <a:extLst>
                <a:ext uri="{28A0092B-C50C-407E-A947-70E740481C1C}">
                  <a14:useLocalDpi xmlns:a14="http://schemas.microsoft.com/office/drawing/2010/main"/>
                </a:ext>
              </a:extLst>
            </a:blip>
            <a:srcRect/>
            <a:stretch>
              <a:fillRect/>
            </a:stretch>
          </a:blipFill>
        </p:spPr>
        <p:txBody>
          <a:bodyPr wrap="square" tIns="540000" bIns="0" anchor="ctr">
            <a:noAutofit/>
          </a:bodyPr>
          <a:lstStyle>
            <a:lvl1pPr marL="0" indent="0" algn="ctr">
              <a:buNone/>
              <a:defRPr>
                <a:solidFill>
                  <a:schemeClr val="bg1"/>
                </a:solidFill>
              </a:defRPr>
            </a:lvl1pPr>
          </a:lstStyle>
          <a:p>
            <a:r>
              <a:rPr lang="en-US"/>
              <a:t>Click icon to add picture</a:t>
            </a:r>
            <a:endParaRPr lang="de-DE" dirty="0"/>
          </a:p>
        </p:txBody>
      </p:sp>
      <p:sp>
        <p:nvSpPr>
          <p:cNvPr id="11" name="Textplatzhalter 24"/>
          <p:cNvSpPr>
            <a:spLocks noGrp="1"/>
          </p:cNvSpPr>
          <p:nvPr>
            <p:ph type="body" sz="quarter" idx="20" hasCustomPrompt="1"/>
          </p:nvPr>
        </p:nvSpPr>
        <p:spPr>
          <a:xfrm>
            <a:off x="488949" y="5634000"/>
            <a:ext cx="2677296" cy="319415"/>
          </a:xfrm>
          <a:prstGeom prst="rect">
            <a:avLst/>
          </a:prstGeom>
        </p:spPr>
        <p:txBody>
          <a:bodyPr lIns="0" tIns="0" rIns="0" bIns="0"/>
          <a:lstStyle>
            <a:lvl1pPr marL="0" indent="0">
              <a:buNone/>
              <a:defRPr sz="1100" b="1" i="0" baseline="0">
                <a:solidFill>
                  <a:schemeClr val="tx1"/>
                </a:solidFill>
                <a:latin typeface="BMW Group Condensed Bold"/>
                <a:ea typeface="BMW Type Global Pro Regular" pitchFamily="2" charset="0"/>
                <a:cs typeface="BMW Group Condensed Bold"/>
              </a:defRPr>
            </a:lvl1pPr>
            <a:lvl2pPr>
              <a:defRPr sz="1700"/>
            </a:lvl2pPr>
            <a:lvl3pPr>
              <a:defRPr sz="1700"/>
            </a:lvl3pPr>
            <a:lvl4pPr>
              <a:defRPr sz="1700"/>
            </a:lvl4pPr>
            <a:lvl5pPr>
              <a:defRPr sz="1700"/>
            </a:lvl5pPr>
          </a:lstStyle>
          <a:p>
            <a:pPr lvl="0"/>
            <a:r>
              <a:rPr lang="en-US" noProof="0" dirty="0"/>
              <a:t>Department | Date</a:t>
            </a:r>
          </a:p>
        </p:txBody>
      </p:sp>
      <p:pic>
        <p:nvPicPr>
          <p:cNvPr id="10" name="Bild 8" descr="BMWMINIRR_5fbg Kopie.jpg"/>
          <p:cNvPicPr>
            <a:picLocks noChangeAspect="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9999870" y="6137292"/>
            <a:ext cx="1724211" cy="36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Bild 7" descr="WortmarkeBMWGROUP Kopie.jpg"/>
          <p:cNvPicPr>
            <a:picLocks noChangeAspect="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484864" y="6138897"/>
            <a:ext cx="757729" cy="35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platzhalter 8"/>
          <p:cNvSpPr>
            <a:spLocks noGrp="1"/>
          </p:cNvSpPr>
          <p:nvPr>
            <p:ph type="body" sz="quarter" idx="13" hasCustomPrompt="1"/>
          </p:nvPr>
        </p:nvSpPr>
        <p:spPr>
          <a:xfrm>
            <a:off x="488948" y="269622"/>
            <a:ext cx="11224685" cy="1092510"/>
          </a:xfrm>
          <a:prstGeom prst="rect">
            <a:avLst/>
          </a:prstGeom>
        </p:spPr>
        <p:txBody>
          <a:bodyPr lIns="0" tIns="0" rIns="0" bIns="0" anchor="b">
            <a:noAutofit/>
          </a:bodyPr>
          <a:lstStyle>
            <a:lvl1pPr marL="0" indent="0">
              <a:lnSpc>
                <a:spcPts val="4000"/>
              </a:lnSpc>
              <a:spcBef>
                <a:spcPts val="0"/>
              </a:spcBef>
              <a:spcAft>
                <a:spcPts val="0"/>
              </a:spcAft>
              <a:buNone/>
              <a:defRPr sz="4000" b="1" cap="all" baseline="0">
                <a:solidFill>
                  <a:srgbClr val="404040"/>
                </a:solidFill>
                <a:latin typeface="+mj-lt"/>
              </a:defRPr>
            </a:lvl1pPr>
          </a:lstStyle>
          <a:p>
            <a:pPr lvl="0"/>
            <a:r>
              <a:rPr lang="en-US" noProof="0" dirty="0"/>
              <a:t>Single or </a:t>
            </a:r>
            <a:br>
              <a:rPr lang="en-US" noProof="0" dirty="0"/>
            </a:br>
            <a:r>
              <a:rPr lang="en-US" noProof="0" dirty="0"/>
              <a:t>Double-Line Headline.</a:t>
            </a:r>
          </a:p>
        </p:txBody>
      </p:sp>
      <p:sp>
        <p:nvSpPr>
          <p:cNvPr id="20" name="Textplatzhalter 8"/>
          <p:cNvSpPr>
            <a:spLocks noGrp="1"/>
          </p:cNvSpPr>
          <p:nvPr>
            <p:ph type="body" sz="quarter" idx="14" hasCustomPrompt="1"/>
          </p:nvPr>
        </p:nvSpPr>
        <p:spPr>
          <a:xfrm>
            <a:off x="488948" y="1386804"/>
            <a:ext cx="11224685" cy="534059"/>
          </a:xfrm>
          <a:prstGeom prst="rect">
            <a:avLst/>
          </a:prstGeom>
        </p:spPr>
        <p:txBody>
          <a:bodyPr lIns="0" tIns="0" rIns="0" bIns="0"/>
          <a:lstStyle>
            <a:lvl1pPr marL="0" indent="0">
              <a:lnSpc>
                <a:spcPts val="2100"/>
              </a:lnSpc>
              <a:spcBef>
                <a:spcPts val="0"/>
              </a:spcBef>
              <a:spcAft>
                <a:spcPts val="0"/>
              </a:spcAft>
              <a:buNone/>
              <a:defRPr sz="2000" b="1" cap="all" baseline="0">
                <a:solidFill>
                  <a:srgbClr val="404040"/>
                </a:solidFill>
                <a:latin typeface="+mj-lt"/>
              </a:defRPr>
            </a:lvl1pPr>
          </a:lstStyle>
          <a:p>
            <a:pPr lvl="0"/>
            <a:r>
              <a:rPr lang="en-US" noProof="0" dirty="0"/>
              <a:t>Single or Double-line </a:t>
            </a:r>
            <a:r>
              <a:rPr lang="en-US" noProof="0" dirty="0" err="1"/>
              <a:t>Subheadline</a:t>
            </a:r>
            <a:r>
              <a:rPr lang="en-US" noProof="0" dirty="0"/>
              <a:t>.</a:t>
            </a:r>
          </a:p>
        </p:txBody>
      </p:sp>
      <p:pic>
        <p:nvPicPr>
          <p:cNvPr id="12" name="Grafik 11"/>
          <p:cNvPicPr>
            <a:picLocks noChangeAspect="1"/>
          </p:cNvPicPr>
          <p:nvPr userDrawn="1"/>
        </p:nvPicPr>
        <p:blipFill>
          <a:blip r:embed="rId9" cstate="email">
            <a:extLst>
              <a:ext uri="{28A0092B-C50C-407E-A947-70E740481C1C}">
                <a14:useLocalDpi xmlns:a14="http://schemas.microsoft.com/office/drawing/2010/main"/>
              </a:ext>
            </a:extLst>
          </a:blip>
          <a:stretch>
            <a:fillRect/>
          </a:stretch>
        </p:blipFill>
        <p:spPr>
          <a:xfrm>
            <a:off x="1424893" y="6137292"/>
            <a:ext cx="1159625" cy="361604"/>
          </a:xfrm>
          <a:prstGeom prst="rect">
            <a:avLst/>
          </a:prstGeom>
        </p:spPr>
      </p:pic>
    </p:spTree>
    <p:extLst>
      <p:ext uri="{BB962C8B-B14F-4D97-AF65-F5344CB8AC3E}">
        <p14:creationId xmlns:p14="http://schemas.microsoft.com/office/powerpoint/2010/main" val="1916506109"/>
      </p:ext>
    </p:extLst>
  </p:cSld>
  <p:clrMapOvr>
    <a:masterClrMapping/>
  </p:clrMapOvr>
  <p:extLst>
    <p:ext uri="{DCECCB84-F9BA-43D5-87BE-67443E8EF086}">
      <p15:sldGuideLst xmlns:p15="http://schemas.microsoft.com/office/powerpoint/2012/main">
        <p15:guide id="1" pos="301">
          <p15:clr>
            <a:srgbClr val="FBAE40"/>
          </p15:clr>
        </p15:guide>
        <p15:guide id="2" pos="7384">
          <p15:clr>
            <a:srgbClr val="FBAE40"/>
          </p15:clr>
        </p15:guide>
        <p15:guide id="3" orient="horz" pos="3752">
          <p15:clr>
            <a:srgbClr val="FBAE40"/>
          </p15:clr>
        </p15:guide>
        <p15:guide id="4" orient="horz" pos="210">
          <p15:clr>
            <a:srgbClr val="FBAE40"/>
          </p15:clr>
        </p15:guide>
        <p15:guide id="5" orient="horz" pos="3543">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ithout Picture">
    <p:spTree>
      <p:nvGrpSpPr>
        <p:cNvPr id="1" name=""/>
        <p:cNvGrpSpPr/>
        <p:nvPr/>
      </p:nvGrpSpPr>
      <p:grpSpPr>
        <a:xfrm>
          <a:off x="0" y="0"/>
          <a:ext cx="0" cy="0"/>
          <a:chOff x="0" y="0"/>
          <a:chExt cx="0" cy="0"/>
        </a:xfrm>
      </p:grpSpPr>
      <p:sp>
        <p:nvSpPr>
          <p:cNvPr id="16" name="Rechteck 12"/>
          <p:cNvSpPr/>
          <p:nvPr userDrawn="1"/>
        </p:nvSpPr>
        <p:spPr>
          <a:xfrm>
            <a:off x="0" y="0"/>
            <a:ext cx="12192000" cy="6858000"/>
          </a:xfrm>
          <a:prstGeom prst="rect">
            <a:avLst/>
          </a:prstGeom>
          <a:gradFill flip="none" rotWithShape="1">
            <a:gsLst>
              <a:gs pos="0">
                <a:schemeClr val="bg2">
                  <a:lumMod val="60000"/>
                  <a:lumOff val="40000"/>
                </a:schemeClr>
              </a:gs>
              <a:gs pos="100000">
                <a:srgbClr val="E4E8EE"/>
              </a:gs>
            </a:gsLst>
            <a:lin ang="1662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pic>
        <p:nvPicPr>
          <p:cNvPr id="10" name="Grafik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04" y="4322170"/>
            <a:ext cx="12191496" cy="2535830"/>
          </a:xfrm>
          <a:prstGeom prst="rect">
            <a:avLst/>
          </a:prstGeom>
        </p:spPr>
      </p:pic>
      <p:pic>
        <p:nvPicPr>
          <p:cNvPr id="12" name="Grafik 1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424892" y="6137292"/>
            <a:ext cx="1159625" cy="361604"/>
          </a:xfrm>
          <a:prstGeom prst="rect">
            <a:avLst/>
          </a:prstGeom>
        </p:spPr>
      </p:pic>
      <p:sp>
        <p:nvSpPr>
          <p:cNvPr id="18" name="Textplatzhalter 24"/>
          <p:cNvSpPr>
            <a:spLocks noGrp="1"/>
          </p:cNvSpPr>
          <p:nvPr>
            <p:ph type="body" sz="quarter" idx="18" hasCustomPrompt="1"/>
          </p:nvPr>
        </p:nvSpPr>
        <p:spPr>
          <a:xfrm>
            <a:off x="488947" y="5634000"/>
            <a:ext cx="2600351" cy="319415"/>
          </a:xfrm>
          <a:prstGeom prst="rect">
            <a:avLst/>
          </a:prstGeom>
        </p:spPr>
        <p:txBody>
          <a:bodyPr lIns="0" tIns="0" rIns="0" bIns="0"/>
          <a:lstStyle>
            <a:lvl1pPr marL="0" indent="0">
              <a:buNone/>
              <a:defRPr sz="1100" b="1" i="0" baseline="0">
                <a:solidFill>
                  <a:srgbClr val="343434"/>
                </a:solidFill>
                <a:latin typeface="BMW Group Condensed Bold"/>
                <a:ea typeface="BMW Type Global Pro Regular" pitchFamily="2" charset="0"/>
                <a:cs typeface="BMW Group Condensed Bold"/>
              </a:defRPr>
            </a:lvl1pPr>
            <a:lvl2pPr>
              <a:defRPr sz="1700"/>
            </a:lvl2pPr>
            <a:lvl3pPr>
              <a:defRPr sz="1700"/>
            </a:lvl3pPr>
            <a:lvl4pPr>
              <a:defRPr sz="1700"/>
            </a:lvl4pPr>
            <a:lvl5pPr>
              <a:defRPr sz="1700"/>
            </a:lvl5pPr>
          </a:lstStyle>
          <a:p>
            <a:pPr lvl="0"/>
            <a:r>
              <a:rPr lang="en-US" noProof="0" dirty="0"/>
              <a:t>Department | Date</a:t>
            </a:r>
          </a:p>
        </p:txBody>
      </p:sp>
      <p:sp>
        <p:nvSpPr>
          <p:cNvPr id="19" name="Textplatzhalter 8"/>
          <p:cNvSpPr>
            <a:spLocks noGrp="1"/>
          </p:cNvSpPr>
          <p:nvPr>
            <p:ph type="body" sz="quarter" idx="13" hasCustomPrompt="1"/>
          </p:nvPr>
        </p:nvSpPr>
        <p:spPr>
          <a:xfrm>
            <a:off x="488948" y="1799485"/>
            <a:ext cx="11224685" cy="1092510"/>
          </a:xfrm>
          <a:prstGeom prst="rect">
            <a:avLst/>
          </a:prstGeom>
        </p:spPr>
        <p:txBody>
          <a:bodyPr lIns="0" tIns="0" rIns="0" bIns="0" anchor="b">
            <a:noAutofit/>
          </a:bodyPr>
          <a:lstStyle>
            <a:lvl1pPr marL="0" indent="0">
              <a:lnSpc>
                <a:spcPts val="4000"/>
              </a:lnSpc>
              <a:spcBef>
                <a:spcPts val="0"/>
              </a:spcBef>
              <a:buNone/>
              <a:defRPr sz="3900" b="1" cap="all" baseline="0">
                <a:solidFill>
                  <a:srgbClr val="667084"/>
                </a:solidFill>
                <a:latin typeface="+mj-lt"/>
              </a:defRPr>
            </a:lvl1pPr>
          </a:lstStyle>
          <a:p>
            <a:pPr lvl="0"/>
            <a:r>
              <a:rPr lang="en-US" noProof="0" dirty="0"/>
              <a:t>Single or Double-Line Headline.</a:t>
            </a:r>
          </a:p>
        </p:txBody>
      </p:sp>
      <p:sp>
        <p:nvSpPr>
          <p:cNvPr id="20" name="Textplatzhalter 8"/>
          <p:cNvSpPr>
            <a:spLocks noGrp="1"/>
          </p:cNvSpPr>
          <p:nvPr>
            <p:ph type="body" sz="quarter" idx="14" hasCustomPrompt="1"/>
          </p:nvPr>
        </p:nvSpPr>
        <p:spPr>
          <a:xfrm>
            <a:off x="488948" y="2916667"/>
            <a:ext cx="11224685" cy="534059"/>
          </a:xfrm>
          <a:prstGeom prst="rect">
            <a:avLst/>
          </a:prstGeom>
        </p:spPr>
        <p:txBody>
          <a:bodyPr lIns="0" tIns="0" rIns="0" bIns="0"/>
          <a:lstStyle>
            <a:lvl1pPr marL="0" indent="0">
              <a:lnSpc>
                <a:spcPts val="2100"/>
              </a:lnSpc>
              <a:spcBef>
                <a:spcPts val="0"/>
              </a:spcBef>
              <a:buNone/>
              <a:defRPr sz="2000" b="1" cap="all" baseline="0">
                <a:solidFill>
                  <a:srgbClr val="667084"/>
                </a:solidFill>
                <a:latin typeface="+mj-lt"/>
              </a:defRPr>
            </a:lvl1pPr>
          </a:lstStyle>
          <a:p>
            <a:pPr lvl="0"/>
            <a:r>
              <a:rPr lang="en-US" noProof="0" dirty="0"/>
              <a:t>Single or Double-Line </a:t>
            </a:r>
            <a:r>
              <a:rPr lang="en-US" noProof="0" dirty="0" err="1"/>
              <a:t>Subheadline</a:t>
            </a:r>
            <a:r>
              <a:rPr lang="en-US" noProof="0" dirty="0"/>
              <a:t>.</a:t>
            </a:r>
          </a:p>
        </p:txBody>
      </p:sp>
      <p:pic>
        <p:nvPicPr>
          <p:cNvPr id="14" name="Bild 8" descr="BMWMINIRR_5fbg Kopie.jpg"/>
          <p:cNvPicPr>
            <a:picLocks noChangeAspect="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9999870" y="6137292"/>
            <a:ext cx="1724211" cy="36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Bild 7" descr="WortmarkeBMWGROUP Kopie.jpg"/>
          <p:cNvPicPr>
            <a:picLocks noChangeAspect="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484864" y="6138897"/>
            <a:ext cx="757729" cy="35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8380275"/>
      </p:ext>
    </p:extLst>
  </p:cSld>
  <p:clrMapOvr>
    <a:masterClrMapping/>
  </p:clrMapOvr>
  <p:extLst>
    <p:ext uri="{DCECCB84-F9BA-43D5-87BE-67443E8EF086}">
      <p15:sldGuideLst xmlns:p15="http://schemas.microsoft.com/office/powerpoint/2012/main">
        <p15:guide id="1" orient="horz" pos="2179">
          <p15:clr>
            <a:srgbClr val="FBAE40"/>
          </p15:clr>
        </p15:guide>
        <p15:guide id="2" orient="horz" pos="1128">
          <p15:clr>
            <a:srgbClr val="FBAE40"/>
          </p15:clr>
        </p15:guide>
        <p15:guide id="3" orient="horz" pos="3544">
          <p15:clr>
            <a:srgbClr val="FBAE40"/>
          </p15:clr>
        </p15:guide>
        <p15:guide id="4" orient="horz" pos="1832">
          <p15:clr>
            <a:srgbClr val="FBAE40"/>
          </p15:clr>
        </p15:guide>
        <p15:guide id="5" pos="301">
          <p15:clr>
            <a:srgbClr val="FBAE40"/>
          </p15:clr>
        </p15:guide>
        <p15:guide id="6" pos="7384">
          <p15:clr>
            <a:srgbClr val="FBAE40"/>
          </p15:clr>
        </p15:guide>
        <p15:guide id="7" orient="horz" pos="375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Header">
    <p:spTree>
      <p:nvGrpSpPr>
        <p:cNvPr id="1" name=""/>
        <p:cNvGrpSpPr/>
        <p:nvPr/>
      </p:nvGrpSpPr>
      <p:grpSpPr>
        <a:xfrm>
          <a:off x="0" y="0"/>
          <a:ext cx="0" cy="0"/>
          <a:chOff x="0" y="0"/>
          <a:chExt cx="0" cy="0"/>
        </a:xfrm>
      </p:grpSpPr>
      <p:sp>
        <p:nvSpPr>
          <p:cNvPr id="15" name="Rechteck 8"/>
          <p:cNvSpPr/>
          <p:nvPr userDrawn="1"/>
        </p:nvSpPr>
        <p:spPr>
          <a:xfrm>
            <a:off x="0" y="0"/>
            <a:ext cx="12192000" cy="6294964"/>
          </a:xfrm>
          <a:prstGeom prst="rect">
            <a:avLst/>
          </a:prstGeom>
          <a:gradFill flip="none" rotWithShape="1">
            <a:gsLst>
              <a:gs pos="0">
                <a:schemeClr val="bg2">
                  <a:lumMod val="60000"/>
                  <a:lumOff val="40000"/>
                </a:schemeClr>
              </a:gs>
              <a:gs pos="100000">
                <a:srgbClr val="E4E8EE"/>
              </a:gs>
            </a:gsLst>
            <a:lin ang="1662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pic>
        <p:nvPicPr>
          <p:cNvPr id="16" name="Bild 10" descr="Next_100_Years_Signet.png"/>
          <p:cNvPicPr>
            <a:picLocks noChangeAspect="1"/>
          </p:cNvPicPr>
          <p:nvPr userDrawn="1"/>
        </p:nvPicPr>
        <p:blipFill rotWithShape="1">
          <a:blip r:embed="rId2" cstate="email">
            <a:alphaModFix amt="70000"/>
            <a:extLst>
              <a:ext uri="{28A0092B-C50C-407E-A947-70E740481C1C}">
                <a14:useLocalDpi xmlns:a14="http://schemas.microsoft.com/office/drawing/2010/main"/>
              </a:ext>
            </a:extLst>
          </a:blip>
          <a:srcRect l="-2507"/>
          <a:stretch/>
        </p:blipFill>
        <p:spPr>
          <a:xfrm>
            <a:off x="4664261" y="1"/>
            <a:ext cx="7527739" cy="6330218"/>
          </a:xfrm>
          <a:prstGeom prst="rect">
            <a:avLst/>
          </a:prstGeom>
        </p:spPr>
      </p:pic>
      <p:sp>
        <p:nvSpPr>
          <p:cNvPr id="8" name="Textplatzhalter 8"/>
          <p:cNvSpPr>
            <a:spLocks noGrp="1"/>
          </p:cNvSpPr>
          <p:nvPr>
            <p:ph type="body" sz="quarter" idx="14" hasCustomPrompt="1"/>
          </p:nvPr>
        </p:nvSpPr>
        <p:spPr>
          <a:xfrm>
            <a:off x="488949" y="1412875"/>
            <a:ext cx="2989019" cy="924620"/>
          </a:xfrm>
          <a:prstGeom prst="rect">
            <a:avLst/>
          </a:prstGeom>
        </p:spPr>
        <p:txBody>
          <a:bodyPr wrap="square" lIns="0" tIns="0" rIns="0" bIns="0">
            <a:noAutofit/>
          </a:bodyPr>
          <a:lstStyle>
            <a:lvl1pPr marL="0" indent="0">
              <a:lnSpc>
                <a:spcPts val="7200"/>
              </a:lnSpc>
              <a:spcBef>
                <a:spcPts val="0"/>
              </a:spcBef>
              <a:buNone/>
              <a:defRPr sz="7200" b="1" cap="all" baseline="0">
                <a:solidFill>
                  <a:srgbClr val="667084"/>
                </a:solidFill>
                <a:latin typeface="+mj-lt"/>
              </a:defRPr>
            </a:lvl1pPr>
          </a:lstStyle>
          <a:p>
            <a:pPr lvl="0"/>
            <a:r>
              <a:rPr lang="en-US" noProof="0" dirty="0"/>
              <a:t>01</a:t>
            </a:r>
          </a:p>
        </p:txBody>
      </p:sp>
      <p:sp>
        <p:nvSpPr>
          <p:cNvPr id="10" name="Textplatzhalter 8"/>
          <p:cNvSpPr>
            <a:spLocks noGrp="1"/>
          </p:cNvSpPr>
          <p:nvPr>
            <p:ph type="body" sz="quarter" idx="15" hasCustomPrompt="1"/>
          </p:nvPr>
        </p:nvSpPr>
        <p:spPr>
          <a:xfrm>
            <a:off x="488948" y="2362896"/>
            <a:ext cx="11224685" cy="548868"/>
          </a:xfrm>
          <a:prstGeom prst="rect">
            <a:avLst/>
          </a:prstGeom>
        </p:spPr>
        <p:txBody>
          <a:bodyPr lIns="0" tIns="0" rIns="0" bIns="0">
            <a:spAutoFit/>
          </a:bodyPr>
          <a:lstStyle>
            <a:lvl1pPr marL="0" indent="0">
              <a:lnSpc>
                <a:spcPts val="4200"/>
              </a:lnSpc>
              <a:spcBef>
                <a:spcPts val="0"/>
              </a:spcBef>
              <a:buNone/>
              <a:defRPr sz="4000" b="1" cap="all" baseline="0">
                <a:solidFill>
                  <a:srgbClr val="667084"/>
                </a:solidFill>
                <a:latin typeface="+mj-lt"/>
              </a:defRPr>
            </a:lvl1pPr>
          </a:lstStyle>
          <a:p>
            <a:pPr lvl="0"/>
            <a:r>
              <a:rPr lang="en-US" noProof="0" dirty="0"/>
              <a:t>Chapter.</a:t>
            </a:r>
          </a:p>
        </p:txBody>
      </p:sp>
      <p:sp>
        <p:nvSpPr>
          <p:cNvPr id="2" name="Footer Placeholder 1"/>
          <p:cNvSpPr>
            <a:spLocks noGrp="1"/>
          </p:cNvSpPr>
          <p:nvPr>
            <p:ph type="ftr" sz="quarter" idx="16"/>
          </p:nvPr>
        </p:nvSpPr>
        <p:spPr/>
        <p:txBody>
          <a:bodyPr/>
          <a:lstStyle/>
          <a:p>
            <a:pPr algn="l"/>
            <a:endParaRPr lang="en-GB" dirty="0"/>
          </a:p>
        </p:txBody>
      </p:sp>
      <p:sp>
        <p:nvSpPr>
          <p:cNvPr id="5" name="Slide Number Placeholder 4"/>
          <p:cNvSpPr>
            <a:spLocks noGrp="1"/>
          </p:cNvSpPr>
          <p:nvPr>
            <p:ph type="sldNum" sz="quarter" idx="17"/>
          </p:nvPr>
        </p:nvSpPr>
        <p:spPr/>
        <p:txBody>
          <a:bodyPr/>
          <a:lstStyle/>
          <a:p>
            <a:r>
              <a:rPr lang="en-US"/>
              <a:t>Page </a:t>
            </a:r>
            <a:fld id="{AA807A42-CF27-4B84-8583-18EBE418342E}" type="slidenum">
              <a:rPr lang="en-US" smtClean="0"/>
              <a:pPr/>
              <a:t>‹#›</a:t>
            </a:fld>
            <a:endParaRPr lang="en-US" dirty="0"/>
          </a:p>
        </p:txBody>
      </p:sp>
    </p:spTree>
    <p:extLst>
      <p:ext uri="{BB962C8B-B14F-4D97-AF65-F5344CB8AC3E}">
        <p14:creationId xmlns:p14="http://schemas.microsoft.com/office/powerpoint/2010/main" val="1397457444"/>
      </p:ext>
    </p:extLst>
  </p:cSld>
  <p:clrMapOvr>
    <a:masterClrMapping/>
  </p:clrMapOvr>
  <p:extLst>
    <p:ext uri="{DCECCB84-F9BA-43D5-87BE-67443E8EF086}">
      <p15:sldGuideLst xmlns:p15="http://schemas.microsoft.com/office/powerpoint/2012/main">
        <p15:guide id="1" orient="horz" pos="1836">
          <p15:clr>
            <a:srgbClr val="FBAE40"/>
          </p15:clr>
        </p15:guide>
        <p15:guide id="2" orient="horz" pos="887">
          <p15:clr>
            <a:srgbClr val="FBAE40"/>
          </p15:clr>
        </p15:guide>
        <p15:guide id="3" pos="7384">
          <p15:clr>
            <a:srgbClr val="FBAE40"/>
          </p15:clr>
        </p15:guide>
        <p15:guide id="4" pos="30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Conten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86" name="think-cell Folie" r:id="rId4" imgW="270" imgH="270" progId="TCLayout.ActiveDocument.1">
                  <p:embed/>
                </p:oleObj>
              </mc:Choice>
              <mc:Fallback>
                <p:oleObj name="think-cell Foli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baseline="0"/>
            </a:lvl1pPr>
          </a:lstStyle>
          <a:p>
            <a:r>
              <a:rPr lang="en-US" noProof="0" dirty="0"/>
              <a:t>Click to edit Master title style.</a:t>
            </a:r>
            <a:br>
              <a:rPr lang="en-US" noProof="0" dirty="0"/>
            </a:br>
            <a:r>
              <a:rPr lang="en-US" noProof="0" dirty="0"/>
              <a:t>Second Line Lorem Ipsum.</a:t>
            </a:r>
          </a:p>
        </p:txBody>
      </p:sp>
      <p:sp>
        <p:nvSpPr>
          <p:cNvPr id="6" name="Content Placeholder 5"/>
          <p:cNvSpPr>
            <a:spLocks noGrp="1"/>
          </p:cNvSpPr>
          <p:nvPr>
            <p:ph sz="quarter" idx="12"/>
          </p:nvPr>
        </p:nvSpPr>
        <p:spPr>
          <a:xfrm>
            <a:off x="488948" y="1413933"/>
            <a:ext cx="11224685" cy="47074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p:cNvSpPr>
            <a:spLocks noGrp="1"/>
          </p:cNvSpPr>
          <p:nvPr>
            <p:ph type="ftr" sz="quarter" idx="13"/>
          </p:nvPr>
        </p:nvSpPr>
        <p:spPr/>
        <p:txBody>
          <a:bodyPr/>
          <a:lstStyle/>
          <a:p>
            <a:pPr algn="l"/>
            <a:endParaRPr lang="en-GB" dirty="0"/>
          </a:p>
        </p:txBody>
      </p:sp>
      <p:sp>
        <p:nvSpPr>
          <p:cNvPr id="8" name="Slide Number Placeholder 7"/>
          <p:cNvSpPr>
            <a:spLocks noGrp="1"/>
          </p:cNvSpPr>
          <p:nvPr>
            <p:ph type="sldNum" sz="quarter" idx="14"/>
          </p:nvPr>
        </p:nvSpPr>
        <p:spPr/>
        <p:txBody>
          <a:bodyPr/>
          <a:lstStyle/>
          <a:p>
            <a:r>
              <a:rPr lang="en-US"/>
              <a:t>Page </a:t>
            </a:r>
            <a:fld id="{AA807A42-CF27-4B84-8583-18EBE418342E}" type="slidenum">
              <a:rPr lang="en-US" smtClean="0"/>
              <a:pPr/>
              <a:t>‹#›</a:t>
            </a:fld>
            <a:endParaRPr lang="en-US" dirty="0"/>
          </a:p>
        </p:txBody>
      </p:sp>
    </p:spTree>
    <p:extLst>
      <p:ext uri="{BB962C8B-B14F-4D97-AF65-F5344CB8AC3E}">
        <p14:creationId xmlns:p14="http://schemas.microsoft.com/office/powerpoint/2010/main" val="885207361"/>
      </p:ext>
    </p:extLst>
  </p:cSld>
  <p:clrMapOvr>
    <a:masterClrMapping/>
  </p:clrMapOvr>
  <p:extLst>
    <p:ext uri="{DCECCB84-F9BA-43D5-87BE-67443E8EF086}">
      <p15:sldGuideLst xmlns:p15="http://schemas.microsoft.com/office/powerpoint/2012/main">
        <p15:guide id="1" pos="301">
          <p15:clr>
            <a:srgbClr val="FBAE40"/>
          </p15:clr>
        </p15:guide>
        <p15:guide id="2" pos="7384">
          <p15:clr>
            <a:srgbClr val="FBAE40"/>
          </p15:clr>
        </p15:guide>
        <p15:guide id="3" orient="horz" pos="216">
          <p15:clr>
            <a:srgbClr val="FBAE40"/>
          </p15:clr>
        </p15:guide>
        <p15:guide id="4" orient="horz" pos="663">
          <p15:clr>
            <a:srgbClr val="FBAE40"/>
          </p15:clr>
        </p15:guide>
        <p15:guide id="5" orient="horz" pos="890">
          <p15:clr>
            <a:srgbClr val="FBAE40"/>
          </p15:clr>
        </p15:guide>
        <p15:guide id="6" orient="horz" pos="3858">
          <p15:clr>
            <a:srgbClr val="FBAE40"/>
          </p15:clr>
        </p15:guide>
        <p15:guide id="7" orient="horz" pos="4260">
          <p15:clr>
            <a:srgbClr val="FBAE40"/>
          </p15:clr>
        </p15:guide>
        <p15:guide id="8" orient="horz" pos="404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ntent with Backgroun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10" name="think-cell Folie" r:id="rId4" imgW="270" imgH="270" progId="TCLayout.ActiveDocument.1">
                  <p:embed/>
                </p:oleObj>
              </mc:Choice>
              <mc:Fallback>
                <p:oleObj name="think-cell Foli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7" name="Content Placeholder 5"/>
          <p:cNvSpPr>
            <a:spLocks noGrp="1"/>
          </p:cNvSpPr>
          <p:nvPr>
            <p:ph sz="quarter" idx="12"/>
          </p:nvPr>
        </p:nvSpPr>
        <p:spPr>
          <a:xfrm>
            <a:off x="488948" y="1413933"/>
            <a:ext cx="11224685" cy="47074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3"/>
          </p:nvPr>
        </p:nvSpPr>
        <p:spPr/>
        <p:txBody>
          <a:bodyPr/>
          <a:lstStyle/>
          <a:p>
            <a:pPr algn="l"/>
            <a:endParaRPr lang="en-GB" dirty="0"/>
          </a:p>
        </p:txBody>
      </p:sp>
      <p:sp>
        <p:nvSpPr>
          <p:cNvPr id="6" name="Slide Number Placeholder 5"/>
          <p:cNvSpPr>
            <a:spLocks noGrp="1"/>
          </p:cNvSpPr>
          <p:nvPr>
            <p:ph type="sldNum" sz="quarter" idx="14"/>
          </p:nvPr>
        </p:nvSpPr>
        <p:spPr/>
        <p:txBody>
          <a:bodyPr/>
          <a:lstStyle/>
          <a:p>
            <a:r>
              <a:rPr lang="en-US"/>
              <a:t>Page </a:t>
            </a:r>
            <a:fld id="{AA807A42-CF27-4B84-8583-18EBE418342E}" type="slidenum">
              <a:rPr lang="en-US" smtClean="0"/>
              <a:pPr/>
              <a:t>‹#›</a:t>
            </a:fld>
            <a:endParaRPr lang="en-US" dirty="0"/>
          </a:p>
        </p:txBody>
      </p:sp>
    </p:spTree>
    <p:extLst>
      <p:ext uri="{BB962C8B-B14F-4D97-AF65-F5344CB8AC3E}">
        <p14:creationId xmlns:p14="http://schemas.microsoft.com/office/powerpoint/2010/main" val="1294195694"/>
      </p:ext>
    </p:extLst>
  </p:cSld>
  <p:clrMapOvr>
    <a:masterClrMapping/>
  </p:clrMapOvr>
  <p:extLst>
    <p:ext uri="{DCECCB84-F9BA-43D5-87BE-67443E8EF086}">
      <p15:sldGuideLst xmlns:p15="http://schemas.microsoft.com/office/powerpoint/2012/main">
        <p15:guide id="1" orient="horz" pos="216">
          <p15:clr>
            <a:srgbClr val="FBAE40"/>
          </p15:clr>
        </p15:guide>
        <p15:guide id="2" orient="horz" pos="663">
          <p15:clr>
            <a:srgbClr val="FBAE40"/>
          </p15:clr>
        </p15:guide>
        <p15:guide id="3" orient="horz" pos="890">
          <p15:clr>
            <a:srgbClr val="FBAE40"/>
          </p15:clr>
        </p15:guide>
        <p15:guide id="4" orient="horz" pos="3858">
          <p15:clr>
            <a:srgbClr val="FBAE40"/>
          </p15:clr>
        </p15:guide>
        <p15:guide id="5" orient="horz" pos="4042">
          <p15:clr>
            <a:srgbClr val="FBAE40"/>
          </p15:clr>
        </p15:guide>
        <p15:guide id="6" orient="horz" pos="4260">
          <p15:clr>
            <a:srgbClr val="FBAE40"/>
          </p15:clr>
        </p15:guide>
        <p15:guide id="7" pos="301">
          <p15:clr>
            <a:srgbClr val="FBAE40"/>
          </p15:clr>
        </p15:guide>
        <p15:guide id="8" pos="738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6" name="Content Placeholder 5"/>
          <p:cNvSpPr>
            <a:spLocks noGrp="1"/>
          </p:cNvSpPr>
          <p:nvPr>
            <p:ph sz="quarter" idx="18"/>
          </p:nvPr>
        </p:nvSpPr>
        <p:spPr>
          <a:xfrm>
            <a:off x="488948" y="1413933"/>
            <a:ext cx="5486400" cy="47074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9"/>
          </p:nvPr>
        </p:nvSpPr>
        <p:spPr>
          <a:xfrm>
            <a:off x="6193368" y="1413933"/>
            <a:ext cx="5520267" cy="47074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p:cNvSpPr>
            <a:spLocks noGrp="1"/>
          </p:cNvSpPr>
          <p:nvPr>
            <p:ph type="ftr" sz="quarter" idx="20"/>
          </p:nvPr>
        </p:nvSpPr>
        <p:spPr/>
        <p:txBody>
          <a:bodyPr/>
          <a:lstStyle/>
          <a:p>
            <a:pPr algn="l"/>
            <a:endParaRPr lang="en-GB" dirty="0"/>
          </a:p>
        </p:txBody>
      </p:sp>
      <p:sp>
        <p:nvSpPr>
          <p:cNvPr id="10" name="Slide Number Placeholder 9"/>
          <p:cNvSpPr>
            <a:spLocks noGrp="1"/>
          </p:cNvSpPr>
          <p:nvPr>
            <p:ph type="sldNum" sz="quarter" idx="21"/>
          </p:nvPr>
        </p:nvSpPr>
        <p:spPr/>
        <p:txBody>
          <a:bodyPr/>
          <a:lstStyle/>
          <a:p>
            <a:r>
              <a:rPr lang="en-US"/>
              <a:t>Page </a:t>
            </a:r>
            <a:fld id="{AA807A42-CF27-4B84-8583-18EBE418342E}" type="slidenum">
              <a:rPr lang="en-US" smtClean="0"/>
              <a:pPr/>
              <a:t>‹#›</a:t>
            </a:fld>
            <a:endParaRPr lang="en-US" dirty="0"/>
          </a:p>
        </p:txBody>
      </p:sp>
    </p:spTree>
    <p:extLst>
      <p:ext uri="{BB962C8B-B14F-4D97-AF65-F5344CB8AC3E}">
        <p14:creationId xmlns:p14="http://schemas.microsoft.com/office/powerpoint/2010/main" val="3824650143"/>
      </p:ext>
    </p:extLst>
  </p:cSld>
  <p:clrMapOvr>
    <a:masterClrMapping/>
  </p:clrMapOvr>
  <p:extLst>
    <p:ext uri="{DCECCB84-F9BA-43D5-87BE-67443E8EF086}">
      <p15:sldGuideLst xmlns:p15="http://schemas.microsoft.com/office/powerpoint/2012/main">
        <p15:guide id="1" orient="horz" pos="216">
          <p15:clr>
            <a:srgbClr val="FBAE40"/>
          </p15:clr>
        </p15:guide>
        <p15:guide id="2" orient="horz" pos="663">
          <p15:clr>
            <a:srgbClr val="FBAE40"/>
          </p15:clr>
        </p15:guide>
        <p15:guide id="3" orient="horz" pos="890">
          <p15:clr>
            <a:srgbClr val="FBAE40"/>
          </p15:clr>
        </p15:guide>
        <p15:guide id="4" orient="horz" pos="3858">
          <p15:clr>
            <a:srgbClr val="FBAE40"/>
          </p15:clr>
        </p15:guide>
        <p15:guide id="5" orient="horz" pos="4042">
          <p15:clr>
            <a:srgbClr val="FBAE40"/>
          </p15:clr>
        </p15:guide>
        <p15:guide id="6" orient="horz" pos="4260">
          <p15:clr>
            <a:srgbClr val="FBAE40"/>
          </p15:clr>
        </p15:guide>
        <p15:guide id="7" pos="3896">
          <p15:clr>
            <a:srgbClr val="FBAE40"/>
          </p15:clr>
        </p15:guide>
        <p15:guide id="8" pos="3768">
          <p15:clr>
            <a:srgbClr val="FBAE40"/>
          </p15:clr>
        </p15:guide>
        <p15:guide id="9" pos="7384">
          <p15:clr>
            <a:srgbClr val="FBAE40"/>
          </p15:clr>
        </p15:guide>
        <p15:guide id="10" pos="30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ntents with Subheadline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10" name="Content Placeholder 9"/>
          <p:cNvSpPr>
            <a:spLocks noGrp="1"/>
          </p:cNvSpPr>
          <p:nvPr>
            <p:ph sz="quarter" idx="22"/>
          </p:nvPr>
        </p:nvSpPr>
        <p:spPr>
          <a:xfrm>
            <a:off x="6193368" y="1795463"/>
            <a:ext cx="5520267" cy="43259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4"/>
          <p:cNvSpPr>
            <a:spLocks noGrp="1"/>
          </p:cNvSpPr>
          <p:nvPr>
            <p:ph sz="quarter" idx="23"/>
          </p:nvPr>
        </p:nvSpPr>
        <p:spPr>
          <a:xfrm>
            <a:off x="488948" y="1795463"/>
            <a:ext cx="5486400" cy="43259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Footer Placeholder 16"/>
          <p:cNvSpPr>
            <a:spLocks noGrp="1"/>
          </p:cNvSpPr>
          <p:nvPr>
            <p:ph type="ftr" sz="quarter" idx="24"/>
          </p:nvPr>
        </p:nvSpPr>
        <p:spPr/>
        <p:txBody>
          <a:bodyPr/>
          <a:lstStyle/>
          <a:p>
            <a:pPr algn="l"/>
            <a:endParaRPr lang="en-GB" dirty="0"/>
          </a:p>
        </p:txBody>
      </p:sp>
      <p:sp>
        <p:nvSpPr>
          <p:cNvPr id="18" name="Slide Number Placeholder 17"/>
          <p:cNvSpPr>
            <a:spLocks noGrp="1"/>
          </p:cNvSpPr>
          <p:nvPr>
            <p:ph type="sldNum" sz="quarter" idx="25"/>
          </p:nvPr>
        </p:nvSpPr>
        <p:spPr/>
        <p:txBody>
          <a:bodyPr/>
          <a:lstStyle/>
          <a:p>
            <a:r>
              <a:rPr lang="en-US"/>
              <a:t>Page </a:t>
            </a:r>
            <a:fld id="{AA807A42-CF27-4B84-8583-18EBE418342E}" type="slidenum">
              <a:rPr lang="en-US" smtClean="0"/>
              <a:pPr/>
              <a:t>‹#›</a:t>
            </a:fld>
            <a:endParaRPr lang="en-US" dirty="0"/>
          </a:p>
        </p:txBody>
      </p:sp>
      <p:sp>
        <p:nvSpPr>
          <p:cNvPr id="4" name="Textplatzhalter 3"/>
          <p:cNvSpPr>
            <a:spLocks noGrp="1"/>
          </p:cNvSpPr>
          <p:nvPr>
            <p:ph type="body" sz="quarter" idx="26" hasCustomPrompt="1"/>
          </p:nvPr>
        </p:nvSpPr>
        <p:spPr>
          <a:xfrm>
            <a:off x="488950" y="1412875"/>
            <a:ext cx="5486400" cy="323850"/>
          </a:xfrm>
        </p:spPr>
        <p:txBody>
          <a:bodyPr/>
          <a:lstStyle>
            <a:lvl1pPr marL="0" indent="0">
              <a:buNone/>
              <a:defRPr b="1"/>
            </a:lvl1pPr>
          </a:lstStyle>
          <a:p>
            <a:pPr lvl="0"/>
            <a:r>
              <a:rPr lang="en-US" noProof="0" dirty="0"/>
              <a:t>Click to edit Master text styles</a:t>
            </a:r>
          </a:p>
        </p:txBody>
      </p:sp>
      <p:sp>
        <p:nvSpPr>
          <p:cNvPr id="11" name="Textplatzhalter 3"/>
          <p:cNvSpPr>
            <a:spLocks noGrp="1"/>
          </p:cNvSpPr>
          <p:nvPr>
            <p:ph type="body" sz="quarter" idx="27" hasCustomPrompt="1"/>
          </p:nvPr>
        </p:nvSpPr>
        <p:spPr>
          <a:xfrm>
            <a:off x="6193368" y="1412875"/>
            <a:ext cx="5486400" cy="323850"/>
          </a:xfrm>
        </p:spPr>
        <p:txBody>
          <a:bodyPr/>
          <a:lstStyle>
            <a:lvl1pPr marL="0" indent="0">
              <a:buNone/>
              <a:defRPr b="1"/>
            </a:lvl1pPr>
          </a:lstStyle>
          <a:p>
            <a:pPr lvl="0"/>
            <a:r>
              <a:rPr lang="en-US" noProof="0" dirty="0"/>
              <a:t>Click to edit Master text styles</a:t>
            </a:r>
          </a:p>
        </p:txBody>
      </p:sp>
      <p:cxnSp>
        <p:nvCxnSpPr>
          <p:cNvPr id="9" name="Gerade Verbindung 8"/>
          <p:cNvCxnSpPr/>
          <p:nvPr userDrawn="1"/>
        </p:nvCxnSpPr>
        <p:spPr>
          <a:xfrm>
            <a:off x="-1" y="6298735"/>
            <a:ext cx="12192001" cy="0"/>
          </a:xfrm>
          <a:prstGeom prst="line">
            <a:avLst/>
          </a:prstGeom>
          <a:ln w="12700">
            <a:solidFill>
              <a:schemeClr val="tx1">
                <a:alpha val="2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1823846"/>
      </p:ext>
    </p:extLst>
  </p:cSld>
  <p:clrMapOvr>
    <a:masterClrMapping/>
  </p:clrMapOvr>
  <p:extLst>
    <p:ext uri="{DCECCB84-F9BA-43D5-87BE-67443E8EF086}">
      <p15:sldGuideLst xmlns:p15="http://schemas.microsoft.com/office/powerpoint/2012/main">
        <p15:guide id="1" orient="horz" pos="216">
          <p15:clr>
            <a:srgbClr val="FBAE40"/>
          </p15:clr>
        </p15:guide>
        <p15:guide id="2" orient="horz" pos="663">
          <p15:clr>
            <a:srgbClr val="FBAE40"/>
          </p15:clr>
        </p15:guide>
        <p15:guide id="3" orient="horz" pos="890">
          <p15:clr>
            <a:srgbClr val="FBAE40"/>
          </p15:clr>
        </p15:guide>
        <p15:guide id="4" orient="horz" pos="3858">
          <p15:clr>
            <a:srgbClr val="FBAE40"/>
          </p15:clr>
        </p15:guide>
        <p15:guide id="5" orient="horz" pos="4042">
          <p15:clr>
            <a:srgbClr val="FBAE40"/>
          </p15:clr>
        </p15:guide>
        <p15:guide id="6" orient="horz" pos="4260">
          <p15:clr>
            <a:srgbClr val="FBAE40"/>
          </p15:clr>
        </p15:guide>
        <p15:guide id="7" pos="3897">
          <p15:clr>
            <a:srgbClr val="FBAE40"/>
          </p15:clr>
        </p15:guide>
        <p15:guide id="8" pos="3769">
          <p15:clr>
            <a:srgbClr val="FBAE40"/>
          </p15:clr>
        </p15:guide>
        <p15:guide id="9" pos="7384">
          <p15:clr>
            <a:srgbClr val="FBAE40"/>
          </p15:clr>
        </p15:guide>
        <p15:guide id="10" orient="horz" pos="1131">
          <p15:clr>
            <a:srgbClr val="FBAE40"/>
          </p15:clr>
        </p15:guide>
        <p15:guide id="11" orient="horz" pos="1094">
          <p15:clr>
            <a:srgbClr val="FBAE40"/>
          </p15:clr>
        </p15:guide>
        <p15:guide id="12" pos="30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Picture with Footer">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5" name="Footer Placeholder 4"/>
          <p:cNvSpPr>
            <a:spLocks noGrp="1"/>
          </p:cNvSpPr>
          <p:nvPr>
            <p:ph type="ftr" sz="quarter" idx="34"/>
          </p:nvPr>
        </p:nvSpPr>
        <p:spPr/>
        <p:txBody>
          <a:bodyPr/>
          <a:lstStyle>
            <a:lvl1pPr algn="l">
              <a:defRPr/>
            </a:lvl1pPr>
          </a:lstStyle>
          <a:p>
            <a:endParaRPr lang="en-GB" dirty="0"/>
          </a:p>
        </p:txBody>
      </p:sp>
      <p:sp>
        <p:nvSpPr>
          <p:cNvPr id="8" name="Slide Number Placeholder 7"/>
          <p:cNvSpPr>
            <a:spLocks noGrp="1"/>
          </p:cNvSpPr>
          <p:nvPr>
            <p:ph type="sldNum" sz="quarter" idx="35"/>
          </p:nvPr>
        </p:nvSpPr>
        <p:spPr/>
        <p:txBody>
          <a:bodyPr/>
          <a:lstStyle/>
          <a:p>
            <a:r>
              <a:rPr lang="en-US"/>
              <a:t>Page </a:t>
            </a:r>
            <a:fld id="{AA807A42-CF27-4B84-8583-18EBE418342E}" type="slidenum">
              <a:rPr lang="en-US" smtClean="0"/>
              <a:pPr/>
              <a:t>‹#›</a:t>
            </a:fld>
            <a:endParaRPr lang="en-US" dirty="0"/>
          </a:p>
        </p:txBody>
      </p:sp>
      <p:sp>
        <p:nvSpPr>
          <p:cNvPr id="10" name="Picture Placeholder 9"/>
          <p:cNvSpPr>
            <a:spLocks noGrp="1"/>
          </p:cNvSpPr>
          <p:nvPr>
            <p:ph type="pic" sz="quarter" idx="36"/>
          </p:nvPr>
        </p:nvSpPr>
        <p:spPr>
          <a:xfrm>
            <a:off x="488948" y="1413933"/>
            <a:ext cx="11224685" cy="4707467"/>
          </a:xfrm>
          <a:pattFill prst="wdUpDiag">
            <a:fgClr>
              <a:srgbClr val="BFBFBF"/>
            </a:fgClr>
            <a:bgClr>
              <a:schemeClr val="bg1"/>
            </a:bgClr>
          </a:pattFill>
        </p:spPr>
        <p:txBody>
          <a:bodyPr tIns="540000" anchor="ctr"/>
          <a:lstStyle>
            <a:lvl1pPr marL="0" indent="0" algn="ctr">
              <a:buNone/>
              <a:defRPr sz="2000"/>
            </a:lvl1pPr>
          </a:lstStyle>
          <a:p>
            <a:r>
              <a:rPr lang="en-US"/>
              <a:t>Click icon to add picture</a:t>
            </a:r>
          </a:p>
        </p:txBody>
      </p:sp>
      <p:cxnSp>
        <p:nvCxnSpPr>
          <p:cNvPr id="6" name="Gerade Verbindung 5"/>
          <p:cNvCxnSpPr/>
          <p:nvPr userDrawn="1"/>
        </p:nvCxnSpPr>
        <p:spPr>
          <a:xfrm>
            <a:off x="-1" y="6298735"/>
            <a:ext cx="12192001" cy="0"/>
          </a:xfrm>
          <a:prstGeom prst="line">
            <a:avLst/>
          </a:prstGeom>
          <a:ln w="12700">
            <a:solidFill>
              <a:schemeClr val="tx1">
                <a:alpha val="2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2345239"/>
      </p:ext>
    </p:extLst>
  </p:cSld>
  <p:clrMapOvr>
    <a:masterClrMapping/>
  </p:clrMapOvr>
  <p:extLst>
    <p:ext uri="{DCECCB84-F9BA-43D5-87BE-67443E8EF086}">
      <p15:sldGuideLst xmlns:p15="http://schemas.microsoft.com/office/powerpoint/2012/main">
        <p15:guide id="1" orient="horz" pos="663">
          <p15:clr>
            <a:srgbClr val="FBAE40"/>
          </p15:clr>
        </p15:guide>
        <p15:guide id="2" orient="horz" pos="216">
          <p15:clr>
            <a:srgbClr val="FBAE40"/>
          </p15:clr>
        </p15:guide>
        <p15:guide id="3" orient="horz" pos="890">
          <p15:clr>
            <a:srgbClr val="FBAE40"/>
          </p15:clr>
        </p15:guide>
        <p15:guide id="4" orient="horz" pos="3858">
          <p15:clr>
            <a:srgbClr val="FBAE40"/>
          </p15:clr>
        </p15:guide>
        <p15:guide id="5" pos="301">
          <p15:clr>
            <a:srgbClr val="FBAE40"/>
          </p15:clr>
        </p15:guide>
        <p15:guide id="6" pos="7384">
          <p15:clr>
            <a:srgbClr val="FBAE40"/>
          </p15:clr>
        </p15:guide>
        <p15:guide id="7" orient="horz" pos="4042">
          <p15:clr>
            <a:srgbClr val="FBAE40"/>
          </p15:clr>
        </p15:guide>
        <p15:guide id="8" orient="horz" pos="42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BCBF49-EA61-4F37-B8EB-0CCC53A3A60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6572D70-80D6-4461-B14B-CC3B223B0B8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A45DAEB-C57B-411A-9B8C-2DB840929E18}"/>
              </a:ext>
            </a:extLst>
          </p:cNvPr>
          <p:cNvSpPr>
            <a:spLocks noGrp="1"/>
          </p:cNvSpPr>
          <p:nvPr>
            <p:ph type="dt" sz="half" idx="10"/>
          </p:nvPr>
        </p:nvSpPr>
        <p:spPr/>
        <p:txBody>
          <a:bodyPr/>
          <a:lstStyle/>
          <a:p>
            <a:fld id="{7E381D22-3327-47C1-A231-19EE6D1E33E3}" type="datetimeFigureOut">
              <a:rPr lang="zh-CN" altLang="en-US" smtClean="0"/>
              <a:t>2021/12/14</a:t>
            </a:fld>
            <a:endParaRPr lang="zh-CN" altLang="en-US"/>
          </a:p>
        </p:txBody>
      </p:sp>
      <p:sp>
        <p:nvSpPr>
          <p:cNvPr id="5" name="页脚占位符 4">
            <a:extLst>
              <a:ext uri="{FF2B5EF4-FFF2-40B4-BE49-F238E27FC236}">
                <a16:creationId xmlns:a16="http://schemas.microsoft.com/office/drawing/2014/main" id="{6C49E972-25C4-4546-BD90-DEBA37BF17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73EEFD-71E8-429A-B5E7-A8D31CEC2703}"/>
              </a:ext>
            </a:extLst>
          </p:cNvPr>
          <p:cNvSpPr>
            <a:spLocks noGrp="1"/>
          </p:cNvSpPr>
          <p:nvPr>
            <p:ph type="sldNum" sz="quarter" idx="12"/>
          </p:nvPr>
        </p:nvSpPr>
        <p:spPr/>
        <p:txBody>
          <a:bodyPr/>
          <a:lstStyle/>
          <a:p>
            <a:fld id="{F2D454D3-5D42-46A2-9AE4-D41CA0181CFE}" type="slidenum">
              <a:rPr lang="zh-CN" altLang="en-US" smtClean="0"/>
              <a:t>‹#›</a:t>
            </a:fld>
            <a:endParaRPr lang="zh-CN" altLang="en-US"/>
          </a:p>
        </p:txBody>
      </p:sp>
    </p:spTree>
    <p:extLst>
      <p:ext uri="{BB962C8B-B14F-4D97-AF65-F5344CB8AC3E}">
        <p14:creationId xmlns:p14="http://schemas.microsoft.com/office/powerpoint/2010/main" val="21257276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Picture without Footer">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4" name="Picture Placeholder 6"/>
          <p:cNvSpPr>
            <a:spLocks noGrp="1"/>
          </p:cNvSpPr>
          <p:nvPr>
            <p:ph type="pic" sz="quarter" idx="33"/>
          </p:nvPr>
        </p:nvSpPr>
        <p:spPr>
          <a:xfrm>
            <a:off x="5" y="1413933"/>
            <a:ext cx="12192003" cy="5444068"/>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2000">
                <a:ea typeface="BMW Type Global Pro Regular" pitchFamily="2" charset="0"/>
                <a:cs typeface="BMW Group" pitchFamily="2" charset="0"/>
              </a:defRPr>
            </a:lvl1pPr>
          </a:lstStyle>
          <a:p>
            <a:pPr lvl="0" indent="0" algn="ctr">
              <a:buNone/>
            </a:pPr>
            <a:r>
              <a:rPr lang="en-US"/>
              <a:t>Click icon to add picture</a:t>
            </a:r>
            <a:endParaRPr lang="en-US" dirty="0"/>
          </a:p>
        </p:txBody>
      </p:sp>
    </p:spTree>
    <p:extLst>
      <p:ext uri="{BB962C8B-B14F-4D97-AF65-F5344CB8AC3E}">
        <p14:creationId xmlns:p14="http://schemas.microsoft.com/office/powerpoint/2010/main" val="551938309"/>
      </p:ext>
    </p:extLst>
  </p:cSld>
  <p:clrMapOvr>
    <a:masterClrMapping/>
  </p:clrMapOvr>
  <p:extLst>
    <p:ext uri="{DCECCB84-F9BA-43D5-87BE-67443E8EF086}">
      <p15:sldGuideLst xmlns:p15="http://schemas.microsoft.com/office/powerpoint/2012/main">
        <p15:guide id="1" orient="horz" pos="663">
          <p15:clr>
            <a:srgbClr val="FBAE40"/>
          </p15:clr>
        </p15:guide>
        <p15:guide id="2" orient="horz" pos="216">
          <p15:clr>
            <a:srgbClr val="FBAE40"/>
          </p15:clr>
        </p15:guide>
        <p15:guide id="3" pos="301">
          <p15:clr>
            <a:srgbClr val="FBAE40"/>
          </p15:clr>
        </p15:guide>
        <p15:guide id="4" pos="738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Pictures with Caption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9" name="Picture Placeholder 6"/>
          <p:cNvSpPr>
            <a:spLocks noGrp="1"/>
          </p:cNvSpPr>
          <p:nvPr>
            <p:ph type="pic" sz="quarter" idx="33"/>
          </p:nvPr>
        </p:nvSpPr>
        <p:spPr>
          <a:xfrm>
            <a:off x="488948" y="1413936"/>
            <a:ext cx="5486400" cy="2606167"/>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a:t>Click icon to add picture</a:t>
            </a:r>
            <a:endParaRPr lang="en-US" dirty="0"/>
          </a:p>
        </p:txBody>
      </p:sp>
      <p:sp>
        <p:nvSpPr>
          <p:cNvPr id="12" name="Picture Placeholder 6"/>
          <p:cNvSpPr>
            <a:spLocks noGrp="1"/>
          </p:cNvSpPr>
          <p:nvPr>
            <p:ph type="pic" sz="quarter" idx="34"/>
          </p:nvPr>
        </p:nvSpPr>
        <p:spPr>
          <a:xfrm>
            <a:off x="6193368" y="1413936"/>
            <a:ext cx="5520267" cy="2606167"/>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a:t>Click icon to add picture</a:t>
            </a:r>
          </a:p>
        </p:txBody>
      </p:sp>
      <p:sp>
        <p:nvSpPr>
          <p:cNvPr id="7" name="Footer Placeholder 6"/>
          <p:cNvSpPr>
            <a:spLocks noGrp="1"/>
          </p:cNvSpPr>
          <p:nvPr>
            <p:ph type="ftr" sz="quarter" idx="35"/>
          </p:nvPr>
        </p:nvSpPr>
        <p:spPr/>
        <p:txBody>
          <a:bodyPr/>
          <a:lstStyle>
            <a:lvl1pPr algn="l">
              <a:defRPr/>
            </a:lvl1pPr>
          </a:lstStyle>
          <a:p>
            <a:endParaRPr lang="en-GB" dirty="0"/>
          </a:p>
        </p:txBody>
      </p:sp>
      <p:sp>
        <p:nvSpPr>
          <p:cNvPr id="8" name="Slide Number Placeholder 7"/>
          <p:cNvSpPr>
            <a:spLocks noGrp="1"/>
          </p:cNvSpPr>
          <p:nvPr>
            <p:ph type="sldNum" sz="quarter" idx="36"/>
          </p:nvPr>
        </p:nvSpPr>
        <p:spPr/>
        <p:txBody>
          <a:bodyPr/>
          <a:lstStyle/>
          <a:p>
            <a:r>
              <a:rPr lang="en-US"/>
              <a:t>Page </a:t>
            </a:r>
            <a:fld id="{AA807A42-CF27-4B84-8583-18EBE418342E}" type="slidenum">
              <a:rPr lang="en-US" smtClean="0"/>
              <a:pPr/>
              <a:t>‹#›</a:t>
            </a:fld>
            <a:endParaRPr lang="en-US" dirty="0"/>
          </a:p>
        </p:txBody>
      </p:sp>
      <p:sp>
        <p:nvSpPr>
          <p:cNvPr id="14" name="Text Placeholder 13"/>
          <p:cNvSpPr>
            <a:spLocks noGrp="1"/>
          </p:cNvSpPr>
          <p:nvPr>
            <p:ph type="body" sz="quarter" idx="37"/>
          </p:nvPr>
        </p:nvSpPr>
        <p:spPr>
          <a:xfrm>
            <a:off x="488948" y="4183352"/>
            <a:ext cx="5486400" cy="1938048"/>
          </a:xfrm>
        </p:spPr>
        <p:txBody>
          <a:bodyPr vert="horz" lIns="0" tIns="0" rIns="0" bIns="0" rtlCol="0">
            <a:normAutofit/>
          </a:bodyPr>
          <a:lstStyle>
            <a:lvl1pPr>
              <a:buFontTx/>
              <a:buNone/>
              <a:defRPr lang="en-US" sz="1400" smtClean="0">
                <a:solidFill>
                  <a:srgbClr val="404040"/>
                </a:solidFill>
              </a:defRPr>
            </a:lvl1pPr>
            <a:lvl2pPr>
              <a:defRPr lang="en-US" smtClean="0"/>
            </a:lvl2pPr>
            <a:lvl3pPr>
              <a:defRPr lang="en-US" smtClean="0"/>
            </a:lvl3pPr>
            <a:lvl4pPr>
              <a:defRPr lang="en-US" smtClean="0"/>
            </a:lvl4pPr>
            <a:lvl5pPr>
              <a:defRPr lang="en-US"/>
            </a:lvl5pPr>
          </a:lstStyle>
          <a:p>
            <a:pPr marR="0" lvl="0" indent="0" fontAlgn="auto">
              <a:lnSpc>
                <a:spcPct val="100000"/>
              </a:lnSpc>
              <a:buClrTx/>
              <a:buSzTx/>
              <a:buNone/>
              <a:tabLst/>
            </a:pPr>
            <a:r>
              <a:rPr lang="en-US"/>
              <a:t>Click to edit Master text styles</a:t>
            </a:r>
          </a:p>
        </p:txBody>
      </p:sp>
      <p:sp>
        <p:nvSpPr>
          <p:cNvPr id="16" name="Text Placeholder 15"/>
          <p:cNvSpPr>
            <a:spLocks noGrp="1"/>
          </p:cNvSpPr>
          <p:nvPr>
            <p:ph type="body" sz="quarter" idx="38"/>
          </p:nvPr>
        </p:nvSpPr>
        <p:spPr>
          <a:xfrm>
            <a:off x="6193368" y="4191000"/>
            <a:ext cx="5520267" cy="1930400"/>
          </a:xfrm>
        </p:spPr>
        <p:txBody>
          <a:bodyPr vert="horz" lIns="0" tIns="0" rIns="0" bIns="0" rtlCol="0">
            <a:normAutofit/>
          </a:bodyPr>
          <a:lstStyle>
            <a:lvl1pPr>
              <a:buFontTx/>
              <a:buNone/>
              <a:defRPr lang="en-US" sz="1400" smtClean="0">
                <a:solidFill>
                  <a:srgbClr val="404040"/>
                </a:solidFill>
              </a:defRPr>
            </a:lvl1pPr>
            <a:lvl2pPr>
              <a:defRPr lang="en-US" smtClean="0"/>
            </a:lvl2pPr>
            <a:lvl3pPr>
              <a:defRPr lang="en-US" smtClean="0"/>
            </a:lvl3pPr>
            <a:lvl4pPr>
              <a:defRPr lang="en-US" smtClean="0"/>
            </a:lvl4pPr>
            <a:lvl5pPr>
              <a:defRPr lang="en-US"/>
            </a:lvl5pPr>
          </a:lstStyle>
          <a:p>
            <a:pPr marR="0" lvl="0" indent="0" fontAlgn="auto">
              <a:lnSpc>
                <a:spcPct val="100000"/>
              </a:lnSpc>
              <a:buClrTx/>
              <a:buSzTx/>
              <a:buNone/>
              <a:tabLst/>
            </a:pPr>
            <a:r>
              <a:rPr lang="en-US"/>
              <a:t>Click to edit Master text styles</a:t>
            </a:r>
          </a:p>
        </p:txBody>
      </p:sp>
      <p:cxnSp>
        <p:nvCxnSpPr>
          <p:cNvPr id="10" name="Gerade Verbindung 9"/>
          <p:cNvCxnSpPr/>
          <p:nvPr userDrawn="1"/>
        </p:nvCxnSpPr>
        <p:spPr>
          <a:xfrm>
            <a:off x="-1" y="6298735"/>
            <a:ext cx="12192001" cy="0"/>
          </a:xfrm>
          <a:prstGeom prst="line">
            <a:avLst/>
          </a:prstGeom>
          <a:ln w="12700">
            <a:solidFill>
              <a:schemeClr val="tx1">
                <a:alpha val="2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3324628"/>
      </p:ext>
    </p:extLst>
  </p:cSld>
  <p:clrMapOvr>
    <a:masterClrMapping/>
  </p:clrMapOvr>
  <p:extLst>
    <p:ext uri="{DCECCB84-F9BA-43D5-87BE-67443E8EF086}">
      <p15:sldGuideLst xmlns:p15="http://schemas.microsoft.com/office/powerpoint/2012/main">
        <p15:guide id="1" orient="horz" pos="216">
          <p15:clr>
            <a:srgbClr val="FBAE40"/>
          </p15:clr>
        </p15:guide>
        <p15:guide id="2" orient="horz" pos="663">
          <p15:clr>
            <a:srgbClr val="FBAE40"/>
          </p15:clr>
        </p15:guide>
        <p15:guide id="3" orient="horz" pos="890">
          <p15:clr>
            <a:srgbClr val="FBAE40"/>
          </p15:clr>
        </p15:guide>
        <p15:guide id="4" orient="horz" pos="3858">
          <p15:clr>
            <a:srgbClr val="FBAE40"/>
          </p15:clr>
        </p15:guide>
        <p15:guide id="5" pos="3896">
          <p15:clr>
            <a:srgbClr val="FBAE40"/>
          </p15:clr>
        </p15:guide>
        <p15:guide id="6" pos="301">
          <p15:clr>
            <a:srgbClr val="FBAE40"/>
          </p15:clr>
        </p15:guide>
        <p15:guide id="7" pos="7384">
          <p15:clr>
            <a:srgbClr val="FBAE40"/>
          </p15:clr>
        </p15:guide>
        <p15:guide id="8" pos="3768">
          <p15:clr>
            <a:srgbClr val="FBAE40"/>
          </p15:clr>
        </p15:guide>
        <p15:guide id="9" orient="horz" pos="4042">
          <p15:clr>
            <a:srgbClr val="FBAE40"/>
          </p15:clr>
        </p15:guide>
        <p15:guide id="10" orient="horz" pos="4260">
          <p15:clr>
            <a:srgbClr val="FBAE40"/>
          </p15:clr>
        </p15:guide>
        <p15:guide id="11" orient="horz" pos="2636">
          <p15:clr>
            <a:srgbClr val="FBAE40"/>
          </p15:clr>
        </p15:guide>
        <p15:guide id="12" orient="horz" pos="253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Pictures with Caption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11" name="Picture Placeholder 6"/>
          <p:cNvSpPr>
            <a:spLocks noGrp="1"/>
          </p:cNvSpPr>
          <p:nvPr>
            <p:ph type="pic" sz="quarter" idx="33"/>
          </p:nvPr>
        </p:nvSpPr>
        <p:spPr>
          <a:xfrm>
            <a:off x="488950" y="1413936"/>
            <a:ext cx="3578577" cy="1675641"/>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a:t>Click icon to add picture</a:t>
            </a:r>
            <a:endParaRPr lang="en-US" dirty="0"/>
          </a:p>
        </p:txBody>
      </p:sp>
      <p:sp>
        <p:nvSpPr>
          <p:cNvPr id="12" name="Picture Placeholder 6"/>
          <p:cNvSpPr>
            <a:spLocks noGrp="1"/>
          </p:cNvSpPr>
          <p:nvPr>
            <p:ph type="pic" sz="quarter" idx="34"/>
          </p:nvPr>
        </p:nvSpPr>
        <p:spPr>
          <a:xfrm>
            <a:off x="4295424" y="1413936"/>
            <a:ext cx="3584221" cy="1683299"/>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a:t>Click icon to add picture</a:t>
            </a:r>
          </a:p>
        </p:txBody>
      </p:sp>
      <p:sp>
        <p:nvSpPr>
          <p:cNvPr id="13" name="Picture Placeholder 6"/>
          <p:cNvSpPr>
            <a:spLocks noGrp="1"/>
          </p:cNvSpPr>
          <p:nvPr>
            <p:ph type="pic" sz="quarter" idx="35"/>
          </p:nvPr>
        </p:nvSpPr>
        <p:spPr>
          <a:xfrm>
            <a:off x="8134521" y="1413936"/>
            <a:ext cx="3579112" cy="1683297"/>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a:t>Click icon to add picture</a:t>
            </a:r>
          </a:p>
        </p:txBody>
      </p:sp>
      <p:sp>
        <p:nvSpPr>
          <p:cNvPr id="5" name="Footer Placeholder 4"/>
          <p:cNvSpPr>
            <a:spLocks noGrp="1"/>
          </p:cNvSpPr>
          <p:nvPr>
            <p:ph type="ftr" sz="quarter" idx="36"/>
          </p:nvPr>
        </p:nvSpPr>
        <p:spPr/>
        <p:txBody>
          <a:bodyPr/>
          <a:lstStyle/>
          <a:p>
            <a:pPr algn="l"/>
            <a:endParaRPr lang="en-GB" dirty="0"/>
          </a:p>
        </p:txBody>
      </p:sp>
      <p:sp>
        <p:nvSpPr>
          <p:cNvPr id="6" name="Slide Number Placeholder 5"/>
          <p:cNvSpPr>
            <a:spLocks noGrp="1"/>
          </p:cNvSpPr>
          <p:nvPr>
            <p:ph type="sldNum" sz="quarter" idx="37"/>
          </p:nvPr>
        </p:nvSpPr>
        <p:spPr/>
        <p:txBody>
          <a:bodyPr/>
          <a:lstStyle/>
          <a:p>
            <a:r>
              <a:rPr lang="en-US"/>
              <a:t>Page </a:t>
            </a:r>
            <a:fld id="{AA807A42-CF27-4B84-8583-18EBE418342E}" type="slidenum">
              <a:rPr lang="en-US" smtClean="0"/>
              <a:pPr/>
              <a:t>‹#›</a:t>
            </a:fld>
            <a:endParaRPr lang="en-US" dirty="0"/>
          </a:p>
        </p:txBody>
      </p:sp>
      <p:sp>
        <p:nvSpPr>
          <p:cNvPr id="19" name="Text Placeholder 15"/>
          <p:cNvSpPr>
            <a:spLocks noGrp="1"/>
          </p:cNvSpPr>
          <p:nvPr>
            <p:ph type="body" sz="quarter" idx="38"/>
          </p:nvPr>
        </p:nvSpPr>
        <p:spPr>
          <a:xfrm>
            <a:off x="488950" y="3259666"/>
            <a:ext cx="3578577" cy="2861734"/>
          </a:xfrm>
        </p:spPr>
        <p:txBody>
          <a:bodyPr vert="horz" lIns="0" tIns="0" rIns="0" bIns="0" rtlCol="0">
            <a:normAutofit/>
          </a:bodyPr>
          <a:lstStyle>
            <a:lvl1pPr>
              <a:buFontTx/>
              <a:buNone/>
              <a:defRPr lang="en-US" sz="1400" smtClean="0">
                <a:solidFill>
                  <a:srgbClr val="404040"/>
                </a:solidFill>
              </a:defRPr>
            </a:lvl1pPr>
            <a:lvl2pPr>
              <a:defRPr lang="en-US" smtClean="0"/>
            </a:lvl2pPr>
            <a:lvl3pPr>
              <a:defRPr lang="en-US" smtClean="0"/>
            </a:lvl3pPr>
            <a:lvl4pPr>
              <a:defRPr lang="en-US" smtClean="0"/>
            </a:lvl4pPr>
            <a:lvl5pPr>
              <a:defRPr lang="en-US"/>
            </a:lvl5pPr>
          </a:lstStyle>
          <a:p>
            <a:pPr marR="0" lvl="0" indent="0" fontAlgn="auto">
              <a:lnSpc>
                <a:spcPct val="100000"/>
              </a:lnSpc>
              <a:buClrTx/>
              <a:buSzTx/>
              <a:buNone/>
              <a:tabLst/>
            </a:pPr>
            <a:r>
              <a:rPr lang="en-US"/>
              <a:t>Click to edit Master text styles</a:t>
            </a:r>
          </a:p>
        </p:txBody>
      </p:sp>
      <p:sp>
        <p:nvSpPr>
          <p:cNvPr id="20" name="Text Placeholder 15"/>
          <p:cNvSpPr>
            <a:spLocks noGrp="1"/>
          </p:cNvSpPr>
          <p:nvPr>
            <p:ph type="body" sz="quarter" idx="39"/>
          </p:nvPr>
        </p:nvSpPr>
        <p:spPr>
          <a:xfrm>
            <a:off x="4301070" y="3259666"/>
            <a:ext cx="3578577" cy="2861734"/>
          </a:xfrm>
        </p:spPr>
        <p:txBody>
          <a:bodyPr vert="horz" lIns="0" tIns="0" rIns="0" bIns="0" rtlCol="0">
            <a:normAutofit/>
          </a:bodyPr>
          <a:lstStyle>
            <a:lvl1pPr>
              <a:buFontTx/>
              <a:buNone/>
              <a:defRPr lang="en-US" sz="1400" smtClean="0">
                <a:solidFill>
                  <a:srgbClr val="404040"/>
                </a:solidFill>
              </a:defRPr>
            </a:lvl1pPr>
            <a:lvl2pPr>
              <a:defRPr lang="en-US" smtClean="0"/>
            </a:lvl2pPr>
            <a:lvl3pPr>
              <a:defRPr lang="en-US" smtClean="0"/>
            </a:lvl3pPr>
            <a:lvl4pPr>
              <a:defRPr lang="en-US" smtClean="0"/>
            </a:lvl4pPr>
            <a:lvl5pPr>
              <a:defRPr lang="en-US"/>
            </a:lvl5pPr>
          </a:lstStyle>
          <a:p>
            <a:pPr marR="0" lvl="0" indent="0" fontAlgn="auto">
              <a:lnSpc>
                <a:spcPct val="100000"/>
              </a:lnSpc>
              <a:buClrTx/>
              <a:buSzTx/>
              <a:buNone/>
              <a:tabLst/>
            </a:pPr>
            <a:r>
              <a:rPr lang="en-US"/>
              <a:t>Click to edit Master text styles</a:t>
            </a:r>
          </a:p>
        </p:txBody>
      </p:sp>
      <p:sp>
        <p:nvSpPr>
          <p:cNvPr id="21" name="Text Placeholder 15"/>
          <p:cNvSpPr>
            <a:spLocks noGrp="1"/>
          </p:cNvSpPr>
          <p:nvPr>
            <p:ph type="body" sz="quarter" idx="40"/>
          </p:nvPr>
        </p:nvSpPr>
        <p:spPr>
          <a:xfrm>
            <a:off x="8135058" y="3259666"/>
            <a:ext cx="3578577" cy="2861734"/>
          </a:xfrm>
        </p:spPr>
        <p:txBody>
          <a:bodyPr vert="horz" lIns="0" tIns="0" rIns="0" bIns="0" rtlCol="0">
            <a:normAutofit/>
          </a:bodyPr>
          <a:lstStyle>
            <a:lvl1pPr>
              <a:buFontTx/>
              <a:buNone/>
              <a:defRPr lang="en-US" sz="1400" smtClean="0">
                <a:solidFill>
                  <a:srgbClr val="404040"/>
                </a:solidFill>
              </a:defRPr>
            </a:lvl1pPr>
            <a:lvl2pPr>
              <a:defRPr lang="en-US" smtClean="0"/>
            </a:lvl2pPr>
            <a:lvl3pPr>
              <a:defRPr lang="en-US" smtClean="0"/>
            </a:lvl3pPr>
            <a:lvl4pPr>
              <a:defRPr lang="en-US" smtClean="0"/>
            </a:lvl4pPr>
            <a:lvl5pPr>
              <a:defRPr lang="en-US"/>
            </a:lvl5pPr>
          </a:lstStyle>
          <a:p>
            <a:pPr marR="0" lvl="0" indent="0" fontAlgn="auto">
              <a:lnSpc>
                <a:spcPct val="100000"/>
              </a:lnSpc>
              <a:buClrTx/>
              <a:buSzTx/>
              <a:buNone/>
              <a:tabLst/>
            </a:pPr>
            <a:r>
              <a:rPr lang="en-US"/>
              <a:t>Click to edit Master text styles</a:t>
            </a:r>
          </a:p>
        </p:txBody>
      </p:sp>
      <p:cxnSp>
        <p:nvCxnSpPr>
          <p:cNvPr id="14" name="Gerade Verbindung 13"/>
          <p:cNvCxnSpPr/>
          <p:nvPr userDrawn="1"/>
        </p:nvCxnSpPr>
        <p:spPr>
          <a:xfrm>
            <a:off x="-1" y="6298735"/>
            <a:ext cx="12192001" cy="0"/>
          </a:xfrm>
          <a:prstGeom prst="line">
            <a:avLst/>
          </a:prstGeom>
          <a:ln w="12700">
            <a:solidFill>
              <a:schemeClr val="tx1">
                <a:alpha val="2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9961075"/>
      </p:ext>
    </p:extLst>
  </p:cSld>
  <p:clrMapOvr>
    <a:masterClrMapping/>
  </p:clrMapOvr>
  <p:extLst>
    <p:ext uri="{DCECCB84-F9BA-43D5-87BE-67443E8EF086}">
      <p15:sldGuideLst xmlns:p15="http://schemas.microsoft.com/office/powerpoint/2012/main">
        <p15:guide id="1" orient="horz" pos="216">
          <p15:clr>
            <a:srgbClr val="FBAE40"/>
          </p15:clr>
        </p15:guide>
        <p15:guide id="2" orient="horz" pos="663">
          <p15:clr>
            <a:srgbClr val="FBAE40"/>
          </p15:clr>
        </p15:guide>
        <p15:guide id="3" orient="horz" pos="890">
          <p15:clr>
            <a:srgbClr val="FBAE40"/>
          </p15:clr>
        </p15:guide>
        <p15:guide id="4" orient="horz" pos="3858">
          <p15:clr>
            <a:srgbClr val="FBAE40"/>
          </p15:clr>
        </p15:guide>
        <p15:guide id="5" orient="horz" pos="4042">
          <p15:clr>
            <a:srgbClr val="FBAE40"/>
          </p15:clr>
        </p15:guide>
        <p15:guide id="6" orient="horz" pos="4260">
          <p15:clr>
            <a:srgbClr val="FBAE40"/>
          </p15:clr>
        </p15:guide>
        <p15:guide id="7" pos="7384">
          <p15:clr>
            <a:srgbClr val="FBAE40"/>
          </p15:clr>
        </p15:guide>
        <p15:guide id="8" pos="301">
          <p15:clr>
            <a:srgbClr val="FBAE40"/>
          </p15:clr>
        </p15:guide>
        <p15:guide id="9" pos="5120">
          <p15:clr>
            <a:srgbClr val="FBAE40"/>
          </p15:clr>
        </p15:guide>
        <p15:guide id="10" pos="4968">
          <p15:clr>
            <a:srgbClr val="FBAE40"/>
          </p15:clr>
        </p15:guide>
        <p15:guide id="11" pos="2704">
          <p15:clr>
            <a:srgbClr val="FBAE40"/>
          </p15:clr>
        </p15:guide>
        <p15:guide id="12" pos="2569">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 Pictures with Caption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7" name="Picture Placeholder 6"/>
          <p:cNvSpPr>
            <a:spLocks noGrp="1"/>
          </p:cNvSpPr>
          <p:nvPr>
            <p:ph type="pic" sz="quarter" idx="30"/>
          </p:nvPr>
        </p:nvSpPr>
        <p:spPr>
          <a:xfrm>
            <a:off x="488950" y="1413936"/>
            <a:ext cx="2619020" cy="1302299"/>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a:t>Click icon to add picture</a:t>
            </a:r>
            <a:endParaRPr lang="en-US" dirty="0"/>
          </a:p>
        </p:txBody>
      </p:sp>
      <p:sp>
        <p:nvSpPr>
          <p:cNvPr id="15" name="Picture Placeholder 6"/>
          <p:cNvSpPr>
            <a:spLocks noGrp="1"/>
          </p:cNvSpPr>
          <p:nvPr>
            <p:ph type="pic" sz="quarter" idx="31"/>
          </p:nvPr>
        </p:nvSpPr>
        <p:spPr>
          <a:xfrm>
            <a:off x="3352802" y="1413936"/>
            <a:ext cx="2617423" cy="1302299"/>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a:t>Click icon to add picture</a:t>
            </a:r>
          </a:p>
        </p:txBody>
      </p:sp>
      <p:sp>
        <p:nvSpPr>
          <p:cNvPr id="16" name="Picture Placeholder 6"/>
          <p:cNvSpPr>
            <a:spLocks noGrp="1"/>
          </p:cNvSpPr>
          <p:nvPr>
            <p:ph type="pic" sz="quarter" idx="32"/>
          </p:nvPr>
        </p:nvSpPr>
        <p:spPr>
          <a:xfrm>
            <a:off x="6220182" y="1413936"/>
            <a:ext cx="2619020" cy="1302299"/>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a:t>Click icon to add picture</a:t>
            </a:r>
          </a:p>
        </p:txBody>
      </p:sp>
      <p:sp>
        <p:nvSpPr>
          <p:cNvPr id="17" name="Picture Placeholder 6"/>
          <p:cNvSpPr>
            <a:spLocks noGrp="1"/>
          </p:cNvSpPr>
          <p:nvPr>
            <p:ph type="pic" sz="quarter" idx="33"/>
          </p:nvPr>
        </p:nvSpPr>
        <p:spPr>
          <a:xfrm>
            <a:off x="9096213" y="1413936"/>
            <a:ext cx="2617423" cy="1302299"/>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a:t>Click icon to add picture</a:t>
            </a:r>
          </a:p>
        </p:txBody>
      </p:sp>
      <p:sp>
        <p:nvSpPr>
          <p:cNvPr id="9" name="Footer Placeholder 8"/>
          <p:cNvSpPr>
            <a:spLocks noGrp="1"/>
          </p:cNvSpPr>
          <p:nvPr>
            <p:ph type="ftr" sz="quarter" idx="34"/>
          </p:nvPr>
        </p:nvSpPr>
        <p:spPr/>
        <p:txBody>
          <a:bodyPr/>
          <a:lstStyle/>
          <a:p>
            <a:pPr algn="l"/>
            <a:endParaRPr lang="en-GB" dirty="0"/>
          </a:p>
        </p:txBody>
      </p:sp>
      <p:sp>
        <p:nvSpPr>
          <p:cNvPr id="10" name="Slide Number Placeholder 9"/>
          <p:cNvSpPr>
            <a:spLocks noGrp="1"/>
          </p:cNvSpPr>
          <p:nvPr>
            <p:ph type="sldNum" sz="quarter" idx="35"/>
          </p:nvPr>
        </p:nvSpPr>
        <p:spPr/>
        <p:txBody>
          <a:bodyPr/>
          <a:lstStyle/>
          <a:p>
            <a:r>
              <a:rPr lang="en-US"/>
              <a:t>Page </a:t>
            </a:r>
            <a:fld id="{AA807A42-CF27-4B84-8583-18EBE418342E}" type="slidenum">
              <a:rPr lang="en-US" smtClean="0"/>
              <a:pPr/>
              <a:t>‹#›</a:t>
            </a:fld>
            <a:endParaRPr lang="en-US" dirty="0"/>
          </a:p>
        </p:txBody>
      </p:sp>
      <p:sp>
        <p:nvSpPr>
          <p:cNvPr id="21" name="Text Placeholder 15"/>
          <p:cNvSpPr>
            <a:spLocks noGrp="1"/>
          </p:cNvSpPr>
          <p:nvPr>
            <p:ph type="body" sz="quarter" idx="38"/>
          </p:nvPr>
        </p:nvSpPr>
        <p:spPr>
          <a:xfrm>
            <a:off x="488948" y="2895604"/>
            <a:ext cx="2619021" cy="3225799"/>
          </a:xfrm>
        </p:spPr>
        <p:txBody>
          <a:bodyPr vert="horz" lIns="0" tIns="0" rIns="0" bIns="0" rtlCol="0">
            <a:normAutofit/>
          </a:bodyPr>
          <a:lstStyle>
            <a:lvl1pPr>
              <a:buFontTx/>
              <a:buNone/>
              <a:defRPr lang="en-US" sz="1200" smtClean="0">
                <a:solidFill>
                  <a:srgbClr val="404040"/>
                </a:solidFill>
              </a:defRPr>
            </a:lvl1pPr>
            <a:lvl2pPr>
              <a:defRPr lang="en-US" smtClean="0"/>
            </a:lvl2pPr>
            <a:lvl3pPr>
              <a:defRPr lang="en-US" smtClean="0"/>
            </a:lvl3pPr>
            <a:lvl4pPr>
              <a:defRPr lang="en-US" smtClean="0"/>
            </a:lvl4pPr>
            <a:lvl5pPr>
              <a:defRPr lang="en-US"/>
            </a:lvl5pPr>
          </a:lstStyle>
          <a:p>
            <a:pPr marR="0" lvl="0" indent="0" fontAlgn="auto">
              <a:lnSpc>
                <a:spcPct val="100000"/>
              </a:lnSpc>
              <a:buClrTx/>
              <a:buSzTx/>
              <a:buNone/>
              <a:tabLst/>
            </a:pPr>
            <a:r>
              <a:rPr lang="en-US"/>
              <a:t>Click to edit Master text styles</a:t>
            </a:r>
          </a:p>
        </p:txBody>
      </p:sp>
      <p:sp>
        <p:nvSpPr>
          <p:cNvPr id="22" name="Text Placeholder 15"/>
          <p:cNvSpPr>
            <a:spLocks noGrp="1"/>
          </p:cNvSpPr>
          <p:nvPr>
            <p:ph type="body" sz="quarter" idx="39"/>
          </p:nvPr>
        </p:nvSpPr>
        <p:spPr>
          <a:xfrm>
            <a:off x="3352803" y="2895604"/>
            <a:ext cx="2619021" cy="3225799"/>
          </a:xfrm>
        </p:spPr>
        <p:txBody>
          <a:bodyPr vert="horz" lIns="0" tIns="0" rIns="0" bIns="0" rtlCol="0">
            <a:normAutofit/>
          </a:bodyPr>
          <a:lstStyle>
            <a:lvl1pPr>
              <a:buFontTx/>
              <a:buNone/>
              <a:defRPr lang="en-US" sz="1200" dirty="0" smtClean="0">
                <a:solidFill>
                  <a:srgbClr val="404040"/>
                </a:solidFill>
              </a:defRPr>
            </a:lvl1pPr>
          </a:lstStyle>
          <a:p>
            <a:pPr marR="0" lvl="0" indent="0" fontAlgn="auto">
              <a:lnSpc>
                <a:spcPct val="100000"/>
              </a:lnSpc>
              <a:buClrTx/>
              <a:buSzTx/>
              <a:buNone/>
              <a:tabLst/>
            </a:pPr>
            <a:r>
              <a:rPr lang="en-US"/>
              <a:t>Click to edit Master text styles</a:t>
            </a:r>
          </a:p>
        </p:txBody>
      </p:sp>
      <p:sp>
        <p:nvSpPr>
          <p:cNvPr id="23" name="Text Placeholder 15"/>
          <p:cNvSpPr>
            <a:spLocks noGrp="1"/>
          </p:cNvSpPr>
          <p:nvPr>
            <p:ph type="body" sz="quarter" idx="40"/>
          </p:nvPr>
        </p:nvSpPr>
        <p:spPr>
          <a:xfrm>
            <a:off x="6220180" y="2887134"/>
            <a:ext cx="2619021" cy="3234266"/>
          </a:xfrm>
        </p:spPr>
        <p:txBody>
          <a:bodyPr vert="horz" lIns="0" tIns="0" rIns="0" bIns="0" rtlCol="0">
            <a:normAutofit/>
          </a:bodyPr>
          <a:lstStyle>
            <a:lvl1pPr>
              <a:buFontTx/>
              <a:buNone/>
              <a:defRPr lang="en-US" sz="1200" smtClean="0">
                <a:solidFill>
                  <a:srgbClr val="404040"/>
                </a:solidFill>
              </a:defRPr>
            </a:lvl1pPr>
            <a:lvl2pPr>
              <a:defRPr lang="en-US" smtClean="0"/>
            </a:lvl2pPr>
            <a:lvl3pPr>
              <a:defRPr lang="en-US" smtClean="0"/>
            </a:lvl3pPr>
            <a:lvl4pPr>
              <a:defRPr lang="en-US" smtClean="0"/>
            </a:lvl4pPr>
            <a:lvl5pPr>
              <a:defRPr lang="en-US"/>
            </a:lvl5pPr>
          </a:lstStyle>
          <a:p>
            <a:pPr marR="0" lvl="0" indent="0" fontAlgn="auto">
              <a:lnSpc>
                <a:spcPct val="100000"/>
              </a:lnSpc>
              <a:buClrTx/>
              <a:buSzTx/>
              <a:buNone/>
              <a:tabLst/>
            </a:pPr>
            <a:r>
              <a:rPr lang="en-US"/>
              <a:t>Click to edit Master text styles</a:t>
            </a:r>
          </a:p>
        </p:txBody>
      </p:sp>
      <p:sp>
        <p:nvSpPr>
          <p:cNvPr id="24" name="Text Placeholder 15"/>
          <p:cNvSpPr>
            <a:spLocks noGrp="1"/>
          </p:cNvSpPr>
          <p:nvPr>
            <p:ph type="body" sz="quarter" idx="41"/>
          </p:nvPr>
        </p:nvSpPr>
        <p:spPr>
          <a:xfrm>
            <a:off x="9094612" y="2887134"/>
            <a:ext cx="2619021" cy="3234266"/>
          </a:xfrm>
        </p:spPr>
        <p:txBody>
          <a:bodyPr vert="horz" lIns="0" tIns="0" rIns="0" bIns="0" rtlCol="0">
            <a:normAutofit/>
          </a:bodyPr>
          <a:lstStyle>
            <a:lvl1pPr>
              <a:buFontTx/>
              <a:buNone/>
              <a:defRPr lang="en-US" sz="1200" smtClean="0">
                <a:solidFill>
                  <a:srgbClr val="404040"/>
                </a:solidFill>
              </a:defRPr>
            </a:lvl1pPr>
            <a:lvl2pPr>
              <a:defRPr lang="en-US" smtClean="0"/>
            </a:lvl2pPr>
            <a:lvl3pPr>
              <a:defRPr lang="en-US" smtClean="0"/>
            </a:lvl3pPr>
            <a:lvl4pPr>
              <a:defRPr lang="en-US" smtClean="0"/>
            </a:lvl4pPr>
            <a:lvl5pPr>
              <a:defRPr lang="en-US"/>
            </a:lvl5pPr>
          </a:lstStyle>
          <a:p>
            <a:pPr marR="0" lvl="0" indent="0" fontAlgn="auto">
              <a:lnSpc>
                <a:spcPct val="100000"/>
              </a:lnSpc>
              <a:buClrTx/>
              <a:buSzTx/>
              <a:buNone/>
              <a:tabLst/>
            </a:pPr>
            <a:r>
              <a:rPr lang="en-US"/>
              <a:t>Click to edit Master text styles</a:t>
            </a:r>
          </a:p>
        </p:txBody>
      </p:sp>
      <p:cxnSp>
        <p:nvCxnSpPr>
          <p:cNvPr id="13" name="Gerade Verbindung 12"/>
          <p:cNvCxnSpPr/>
          <p:nvPr userDrawn="1"/>
        </p:nvCxnSpPr>
        <p:spPr>
          <a:xfrm>
            <a:off x="-1" y="6298735"/>
            <a:ext cx="12192001" cy="0"/>
          </a:xfrm>
          <a:prstGeom prst="line">
            <a:avLst/>
          </a:prstGeom>
          <a:ln w="12700">
            <a:solidFill>
              <a:schemeClr val="tx1">
                <a:alpha val="2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1766629"/>
      </p:ext>
    </p:extLst>
  </p:cSld>
  <p:clrMapOvr>
    <a:masterClrMapping/>
  </p:clrMapOvr>
  <p:extLst>
    <p:ext uri="{DCECCB84-F9BA-43D5-87BE-67443E8EF086}">
      <p15:sldGuideLst xmlns:p15="http://schemas.microsoft.com/office/powerpoint/2012/main">
        <p15:guide id="1" orient="horz" pos="216">
          <p15:clr>
            <a:srgbClr val="FBAE40"/>
          </p15:clr>
        </p15:guide>
        <p15:guide id="2" orient="horz" pos="663">
          <p15:clr>
            <a:srgbClr val="FBAE40"/>
          </p15:clr>
        </p15:guide>
        <p15:guide id="3" orient="horz" pos="890">
          <p15:clr>
            <a:srgbClr val="FBAE40"/>
          </p15:clr>
        </p15:guide>
        <p15:guide id="4" orient="horz" pos="3858">
          <p15:clr>
            <a:srgbClr val="FBAE40"/>
          </p15:clr>
        </p15:guide>
        <p15:guide id="5" orient="horz" pos="4042">
          <p15:clr>
            <a:srgbClr val="FBAE40"/>
          </p15:clr>
        </p15:guide>
        <p15:guide id="6" orient="horz" pos="4260">
          <p15:clr>
            <a:srgbClr val="FBAE40"/>
          </p15:clr>
        </p15:guide>
        <p15:guide id="7" pos="301">
          <p15:clr>
            <a:srgbClr val="FBAE40"/>
          </p15:clr>
        </p15:guide>
        <p15:guide id="8" pos="7384">
          <p15:clr>
            <a:srgbClr val="FBAE40"/>
          </p15:clr>
        </p15:guide>
        <p15:guide id="9" pos="1960">
          <p15:clr>
            <a:srgbClr val="FBAE40"/>
          </p15:clr>
        </p15:guide>
        <p15:guide id="10" pos="2112">
          <p15:clr>
            <a:srgbClr val="FBAE40"/>
          </p15:clr>
        </p15:guide>
        <p15:guide id="11" pos="3768">
          <p15:clr>
            <a:srgbClr val="FBAE40"/>
          </p15:clr>
        </p15:guide>
        <p15:guide id="12" pos="3912">
          <p15:clr>
            <a:srgbClr val="FBAE40"/>
          </p15:clr>
        </p15:guide>
        <p15:guide id="13" pos="5564">
          <p15:clr>
            <a:srgbClr val="FBAE40"/>
          </p15:clr>
        </p15:guide>
        <p15:guide id="14" pos="5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bination Slid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8" name="Content Placeholder 7"/>
          <p:cNvSpPr>
            <a:spLocks noGrp="1"/>
          </p:cNvSpPr>
          <p:nvPr>
            <p:ph sz="quarter" idx="16"/>
          </p:nvPr>
        </p:nvSpPr>
        <p:spPr>
          <a:xfrm>
            <a:off x="6204657" y="1413933"/>
            <a:ext cx="5508976" cy="47074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7"/>
          </p:nvPr>
        </p:nvSpPr>
        <p:spPr>
          <a:xfrm>
            <a:off x="6" y="1413933"/>
            <a:ext cx="5971817" cy="4715934"/>
          </a:xfrm>
          <a:pattFill prst="wdUpDiag">
            <a:fgClr>
              <a:schemeClr val="bg1">
                <a:lumMod val="75000"/>
              </a:schemeClr>
            </a:fgClr>
            <a:bgClr>
              <a:schemeClr val="bg1"/>
            </a:bgClr>
          </a:pattFill>
        </p:spPr>
        <p:txBody>
          <a:bodyPr vert="horz" lIns="0" tIns="720000" rIns="0" bIns="0" rtlCol="0" anchor="ctr" anchorCtr="0">
            <a:noAutofit/>
          </a:bodyPr>
          <a:lstStyle>
            <a:lvl1pPr algn="ctr">
              <a:buFontTx/>
              <a:buNone/>
              <a:defRPr lang="en-US" sz="2000">
                <a:ea typeface="BMW Type Global Pro Regular" pitchFamily="2" charset="0"/>
                <a:cs typeface="BMW Group" pitchFamily="2" charset="0"/>
              </a:defRPr>
            </a:lvl1pPr>
          </a:lstStyle>
          <a:p>
            <a:pPr lvl="0" indent="0" algn="ctr">
              <a:buNone/>
            </a:pPr>
            <a:r>
              <a:rPr lang="en-US"/>
              <a:t>Click icon to add picture</a:t>
            </a:r>
            <a:endParaRPr lang="en-US" dirty="0"/>
          </a:p>
        </p:txBody>
      </p:sp>
      <p:sp>
        <p:nvSpPr>
          <p:cNvPr id="12" name="Footer Placeholder 11"/>
          <p:cNvSpPr>
            <a:spLocks noGrp="1"/>
          </p:cNvSpPr>
          <p:nvPr>
            <p:ph type="ftr" sz="quarter" idx="18"/>
          </p:nvPr>
        </p:nvSpPr>
        <p:spPr/>
        <p:txBody>
          <a:bodyPr/>
          <a:lstStyle/>
          <a:p>
            <a:pPr algn="l"/>
            <a:endParaRPr lang="en-GB" dirty="0"/>
          </a:p>
        </p:txBody>
      </p:sp>
      <p:sp>
        <p:nvSpPr>
          <p:cNvPr id="13" name="Slide Number Placeholder 12"/>
          <p:cNvSpPr>
            <a:spLocks noGrp="1"/>
          </p:cNvSpPr>
          <p:nvPr>
            <p:ph type="sldNum" sz="quarter" idx="19"/>
          </p:nvPr>
        </p:nvSpPr>
        <p:spPr/>
        <p:txBody>
          <a:bodyPr/>
          <a:lstStyle/>
          <a:p>
            <a:r>
              <a:rPr lang="en-US"/>
              <a:t>Page </a:t>
            </a:r>
            <a:fld id="{AA807A42-CF27-4B84-8583-18EBE418342E}" type="slidenum">
              <a:rPr lang="en-US" smtClean="0"/>
              <a:pPr/>
              <a:t>‹#›</a:t>
            </a:fld>
            <a:endParaRPr lang="en-US" dirty="0"/>
          </a:p>
        </p:txBody>
      </p:sp>
      <p:cxnSp>
        <p:nvCxnSpPr>
          <p:cNvPr id="7" name="Gerade Verbindung 6"/>
          <p:cNvCxnSpPr/>
          <p:nvPr userDrawn="1"/>
        </p:nvCxnSpPr>
        <p:spPr>
          <a:xfrm>
            <a:off x="-1" y="6298735"/>
            <a:ext cx="12192001" cy="0"/>
          </a:xfrm>
          <a:prstGeom prst="line">
            <a:avLst/>
          </a:prstGeom>
          <a:ln w="12700">
            <a:solidFill>
              <a:schemeClr val="tx1">
                <a:alpha val="2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0563325"/>
      </p:ext>
    </p:extLst>
  </p:cSld>
  <p:clrMapOvr>
    <a:masterClrMapping/>
  </p:clrMapOvr>
  <p:extLst>
    <p:ext uri="{DCECCB84-F9BA-43D5-87BE-67443E8EF086}">
      <p15:sldGuideLst xmlns:p15="http://schemas.microsoft.com/office/powerpoint/2012/main">
        <p15:guide id="1" orient="horz" pos="216">
          <p15:clr>
            <a:srgbClr val="FBAE40"/>
          </p15:clr>
        </p15:guide>
        <p15:guide id="2" orient="horz" pos="663">
          <p15:clr>
            <a:srgbClr val="FBAE40"/>
          </p15:clr>
        </p15:guide>
        <p15:guide id="3" orient="horz" pos="890">
          <p15:clr>
            <a:srgbClr val="FBAE40"/>
          </p15:clr>
        </p15:guide>
        <p15:guide id="4" orient="horz" pos="3858">
          <p15:clr>
            <a:srgbClr val="FBAE40"/>
          </p15:clr>
        </p15:guide>
        <p15:guide id="5" orient="horz" pos="4042">
          <p15:clr>
            <a:srgbClr val="FBAE40"/>
          </p15:clr>
        </p15:guide>
        <p15:guide id="6" orient="horz" pos="4260">
          <p15:clr>
            <a:srgbClr val="FBAE40"/>
          </p15:clr>
        </p15:guide>
        <p15:guide id="7" pos="301">
          <p15:clr>
            <a:srgbClr val="FBAE40"/>
          </p15:clr>
        </p15:guide>
        <p15:guide id="8" pos="7384">
          <p15:clr>
            <a:srgbClr val="FBAE40"/>
          </p15:clr>
        </p15:guide>
        <p15:guide id="9" pos="3768">
          <p15:clr>
            <a:srgbClr val="FBAE40"/>
          </p15:clr>
        </p15:guide>
        <p15:guide id="10" pos="390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pecial Content without Dividing Lin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baseline="0"/>
            </a:lvl1pPr>
          </a:lstStyle>
          <a:p>
            <a:r>
              <a:rPr lang="en-US" noProof="0" dirty="0"/>
              <a:t>Click to edit Master title style.</a:t>
            </a:r>
            <a:br>
              <a:rPr lang="en-US" noProof="0" dirty="0"/>
            </a:br>
            <a:r>
              <a:rPr lang="en-US" noProof="0" dirty="0"/>
              <a:t>Second Line Lorem Ipsum.</a:t>
            </a:r>
          </a:p>
        </p:txBody>
      </p:sp>
      <p:sp>
        <p:nvSpPr>
          <p:cNvPr id="6" name="Content Placeholder 5"/>
          <p:cNvSpPr>
            <a:spLocks noGrp="1"/>
          </p:cNvSpPr>
          <p:nvPr>
            <p:ph sz="quarter" idx="12"/>
          </p:nvPr>
        </p:nvSpPr>
        <p:spPr>
          <a:xfrm>
            <a:off x="488948" y="1413933"/>
            <a:ext cx="11224685" cy="50051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6"/>
          <p:cNvSpPr>
            <a:spLocks noGrp="1"/>
          </p:cNvSpPr>
          <p:nvPr>
            <p:ph type="ftr" sz="quarter" idx="13"/>
          </p:nvPr>
        </p:nvSpPr>
        <p:spPr>
          <a:xfrm>
            <a:off x="488949" y="6433663"/>
            <a:ext cx="9851675" cy="331787"/>
          </a:xfrm>
        </p:spPr>
        <p:txBody>
          <a:bodyPr/>
          <a:lstStyle/>
          <a:p>
            <a:pPr algn="l"/>
            <a:endParaRPr lang="en-GB" dirty="0"/>
          </a:p>
        </p:txBody>
      </p:sp>
      <p:sp>
        <p:nvSpPr>
          <p:cNvPr id="5" name="Slide Number Placeholder 7"/>
          <p:cNvSpPr>
            <a:spLocks noGrp="1"/>
          </p:cNvSpPr>
          <p:nvPr>
            <p:ph type="sldNum" sz="quarter" idx="14"/>
          </p:nvPr>
        </p:nvSpPr>
        <p:spPr>
          <a:xfrm>
            <a:off x="10586156" y="6433660"/>
            <a:ext cx="1127477" cy="331788"/>
          </a:xfrm>
        </p:spPr>
        <p:txBody>
          <a:bodyPr/>
          <a:lstStyle/>
          <a:p>
            <a:r>
              <a:rPr lang="en-US"/>
              <a:t>Page </a:t>
            </a:r>
            <a:fld id="{AA807A42-CF27-4B84-8583-18EBE418342E}" type="slidenum">
              <a:rPr lang="en-US" smtClean="0"/>
              <a:pPr/>
              <a:t>‹#›</a:t>
            </a:fld>
            <a:endParaRPr lang="en-US" dirty="0"/>
          </a:p>
        </p:txBody>
      </p:sp>
    </p:spTree>
    <p:extLst>
      <p:ext uri="{BB962C8B-B14F-4D97-AF65-F5344CB8AC3E}">
        <p14:creationId xmlns:p14="http://schemas.microsoft.com/office/powerpoint/2010/main" val="3268173131"/>
      </p:ext>
    </p:extLst>
  </p:cSld>
  <p:clrMapOvr>
    <a:masterClrMapping/>
  </p:clrMapOvr>
  <p:extLst>
    <p:ext uri="{DCECCB84-F9BA-43D5-87BE-67443E8EF086}">
      <p15:sldGuideLst xmlns:p15="http://schemas.microsoft.com/office/powerpoint/2012/main">
        <p15:guide id="1" pos="301">
          <p15:clr>
            <a:srgbClr val="FBAE40"/>
          </p15:clr>
        </p15:guide>
        <p15:guide id="2" pos="7384">
          <p15:clr>
            <a:srgbClr val="FBAE40"/>
          </p15:clr>
        </p15:guide>
        <p15:guide id="3" orient="horz" pos="216">
          <p15:clr>
            <a:srgbClr val="FBAE40"/>
          </p15:clr>
        </p15:guide>
        <p15:guide id="4" orient="horz" pos="663">
          <p15:clr>
            <a:srgbClr val="FBAE40"/>
          </p15:clr>
        </p15:guide>
        <p15:guide id="5" orient="horz" pos="890">
          <p15:clr>
            <a:srgbClr val="FBAE40"/>
          </p15:clr>
        </p15:guide>
        <p15:guide id="6" orient="horz" pos="3858">
          <p15:clr>
            <a:srgbClr val="FBAE40"/>
          </p15:clr>
        </p15:guide>
        <p15:guide id="7" orient="horz" pos="4260">
          <p15:clr>
            <a:srgbClr val="FBAE40"/>
          </p15:clr>
        </p15:guide>
        <p15:guide id="8" orient="horz" pos="404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lin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8" name="Footer Placeholder 7"/>
          <p:cNvSpPr>
            <a:spLocks noGrp="1"/>
          </p:cNvSpPr>
          <p:nvPr>
            <p:ph type="ftr" sz="quarter" idx="10"/>
          </p:nvPr>
        </p:nvSpPr>
        <p:spPr/>
        <p:txBody>
          <a:bodyPr/>
          <a:lstStyle/>
          <a:p>
            <a:pPr algn="l"/>
            <a:endParaRPr lang="en-GB" dirty="0"/>
          </a:p>
        </p:txBody>
      </p:sp>
      <p:sp>
        <p:nvSpPr>
          <p:cNvPr id="9" name="Slide Number Placeholder 8"/>
          <p:cNvSpPr>
            <a:spLocks noGrp="1"/>
          </p:cNvSpPr>
          <p:nvPr>
            <p:ph type="sldNum" sz="quarter" idx="11"/>
          </p:nvPr>
        </p:nvSpPr>
        <p:spPr/>
        <p:txBody>
          <a:bodyPr/>
          <a:lstStyle/>
          <a:p>
            <a:r>
              <a:rPr lang="en-US"/>
              <a:t>Page </a:t>
            </a:r>
            <a:fld id="{AA807A42-CF27-4B84-8583-18EBE418342E}" type="slidenum">
              <a:rPr lang="en-US" smtClean="0"/>
              <a:pPr/>
              <a:t>‹#›</a:t>
            </a:fld>
            <a:endParaRPr lang="en-US" dirty="0"/>
          </a:p>
        </p:txBody>
      </p:sp>
      <p:cxnSp>
        <p:nvCxnSpPr>
          <p:cNvPr id="5" name="Gerade Verbindung 4"/>
          <p:cNvCxnSpPr/>
          <p:nvPr userDrawn="1"/>
        </p:nvCxnSpPr>
        <p:spPr>
          <a:xfrm>
            <a:off x="-1" y="6298735"/>
            <a:ext cx="12192001" cy="0"/>
          </a:xfrm>
          <a:prstGeom prst="line">
            <a:avLst/>
          </a:prstGeom>
          <a:ln w="12700">
            <a:solidFill>
              <a:schemeClr val="tx1">
                <a:alpha val="2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0444785"/>
      </p:ext>
    </p:extLst>
  </p:cSld>
  <p:clrMapOvr>
    <a:masterClrMapping/>
  </p:clrMapOvr>
  <p:extLst>
    <p:ext uri="{DCECCB84-F9BA-43D5-87BE-67443E8EF086}">
      <p15:sldGuideLst xmlns:p15="http://schemas.microsoft.com/office/powerpoint/2012/main">
        <p15:guide id="1" orient="horz" pos="663">
          <p15:clr>
            <a:srgbClr val="FBAE40"/>
          </p15:clr>
        </p15:guide>
        <p15:guide id="2" orient="horz" pos="216">
          <p15:clr>
            <a:srgbClr val="FBAE40"/>
          </p15:clr>
        </p15:guide>
        <p15:guide id="3" orient="horz" pos="888">
          <p15:clr>
            <a:srgbClr val="FBAE40"/>
          </p15:clr>
        </p15:guide>
        <p15:guide id="4" orient="horz" pos="3858">
          <p15:clr>
            <a:srgbClr val="FBAE40"/>
          </p15:clr>
        </p15:guide>
        <p15:guide id="5" orient="horz" pos="4042">
          <p15:clr>
            <a:srgbClr val="FBAE40"/>
          </p15:clr>
        </p15:guide>
        <p15:guide id="6" orient="horz" pos="4260">
          <p15:clr>
            <a:srgbClr val="FBAE40"/>
          </p15:clr>
        </p15:guide>
        <p15:guide id="7" pos="301">
          <p15:clr>
            <a:srgbClr val="FBAE40"/>
          </p15:clr>
        </p15:guide>
        <p15:guide id="8" pos="738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l"/>
            <a:endParaRPr lang="en-GB" dirty="0"/>
          </a:p>
        </p:txBody>
      </p:sp>
      <p:sp>
        <p:nvSpPr>
          <p:cNvPr id="5" name="Slide Number Placeholder 4"/>
          <p:cNvSpPr>
            <a:spLocks noGrp="1"/>
          </p:cNvSpPr>
          <p:nvPr>
            <p:ph type="sldNum" sz="quarter" idx="11"/>
          </p:nvPr>
        </p:nvSpPr>
        <p:spPr/>
        <p:txBody>
          <a:bodyPr/>
          <a:lstStyle/>
          <a:p>
            <a:r>
              <a:rPr lang="en-US"/>
              <a:t>Page </a:t>
            </a:r>
            <a:fld id="{AA807A42-CF27-4B84-8583-18EBE418342E}" type="slidenum">
              <a:rPr lang="en-US" smtClean="0"/>
              <a:pPr/>
              <a:t>‹#›</a:t>
            </a:fld>
            <a:endParaRPr lang="en-US" dirty="0"/>
          </a:p>
        </p:txBody>
      </p:sp>
    </p:spTree>
    <p:extLst>
      <p:ext uri="{BB962C8B-B14F-4D97-AF65-F5344CB8AC3E}">
        <p14:creationId xmlns:p14="http://schemas.microsoft.com/office/powerpoint/2010/main" val="36390503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p>
            <a:pPr algn="l"/>
            <a:endParaRPr lang="en-GB" dirty="0"/>
          </a:p>
        </p:txBody>
      </p:sp>
      <p:sp>
        <p:nvSpPr>
          <p:cNvPr id="5" name="Foliennummernplatzhalter 4"/>
          <p:cNvSpPr>
            <a:spLocks noGrp="1"/>
          </p:cNvSpPr>
          <p:nvPr>
            <p:ph type="sldNum" sz="quarter" idx="11"/>
          </p:nvPr>
        </p:nvSpPr>
        <p:spPr/>
        <p:txBody>
          <a:bodyPr/>
          <a:lstStyle/>
          <a:p>
            <a:r>
              <a:rPr lang="en-US"/>
              <a:t>Page </a:t>
            </a:r>
            <a:fld id="{AA807A42-CF27-4B84-8583-18EBE418342E}" type="slidenum">
              <a:rPr lang="en-US" smtClean="0"/>
              <a:pPr/>
              <a:t>‹#›</a:t>
            </a:fld>
            <a:endParaRPr lang="en-US" dirty="0"/>
          </a:p>
        </p:txBody>
      </p:sp>
    </p:spTree>
    <p:extLst>
      <p:ext uri="{BB962C8B-B14F-4D97-AF65-F5344CB8AC3E}">
        <p14:creationId xmlns:p14="http://schemas.microsoft.com/office/powerpoint/2010/main" val="858854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Dunkel_Neutral_Teilung_1c">
    <p:bg>
      <p:bgPr>
        <a:solidFill>
          <a:srgbClr val="283C50"/>
        </a:solidFill>
        <a:effectLst/>
      </p:bgPr>
    </p:bg>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34" name="think-cell Folie" r:id="rId5" imgW="270" imgH="270" progId="TCLayout.ActiveDocument.1">
                  <p:embed/>
                </p:oleObj>
              </mc:Choice>
              <mc:Fallback>
                <p:oleObj name="think-cell Folie" r:id="rId5" imgW="270" imgH="270" progId="TCLayout.ActiveDocument.1">
                  <p:embed/>
                  <p:pic>
                    <p:nvPicPr>
                      <p:cNvPr id="3" name="Objek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4612E638-527E-4234-8915-F63AC219F75B}"/>
              </a:ext>
            </a:extLst>
          </p:cNvPr>
          <p:cNvSpPr/>
          <p:nvPr userDrawn="1">
            <p:custDataLst>
              <p:tags r:id="rId3"/>
            </p:custDataLst>
          </p:nvPr>
        </p:nvSpPr>
        <p:spPr>
          <a:xfrm>
            <a:off x="0" y="0"/>
            <a:ext cx="158750" cy="15875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a:lnSpc>
                <a:spcPts val="2700"/>
              </a:lnSpc>
              <a:spcBef>
                <a:spcPct val="0"/>
              </a:spcBef>
              <a:spcAft>
                <a:spcPct val="0"/>
              </a:spcAft>
            </a:pPr>
            <a:endParaRPr lang="en-US" sz="2600" b="1" dirty="0" err="1">
              <a:solidFill>
                <a:srgbClr val="666666"/>
              </a:solidFill>
              <a:sym typeface="BMW Group Condensed" panose="020B0606020202020204" pitchFamily="34" charset="0"/>
            </a:endParaRPr>
          </a:p>
        </p:txBody>
      </p:sp>
      <p:sp>
        <p:nvSpPr>
          <p:cNvPr id="8" name="Rectangle 7">
            <a:extLst>
              <a:ext uri="{FF2B5EF4-FFF2-40B4-BE49-F238E27FC236}">
                <a16:creationId xmlns:a16="http://schemas.microsoft.com/office/drawing/2014/main" id="{6A535F45-5C0A-4372-98FC-9509C56462E3}"/>
              </a:ext>
            </a:extLst>
          </p:cNvPr>
          <p:cNvSpPr/>
          <p:nvPr userDrawn="1"/>
        </p:nvSpPr>
        <p:spPr>
          <a:xfrm>
            <a:off x="0" y="0"/>
            <a:ext cx="12196800" cy="6858000"/>
          </a:xfrm>
          <a:prstGeom prst="rect">
            <a:avLst/>
          </a:prstGeom>
          <a:gradFill flip="none" rotWithShape="1">
            <a:gsLst>
              <a:gs pos="36000">
                <a:schemeClr val="accent1">
                  <a:lumMod val="5000"/>
                  <a:lumOff val="95000"/>
                </a:schemeClr>
              </a:gs>
              <a:gs pos="81000">
                <a:srgbClr val="71757B"/>
              </a:gs>
              <a:gs pos="59000">
                <a:schemeClr val="accent1">
                  <a:lumMod val="45000"/>
                  <a:lumOff val="55000"/>
                </a:schemeClr>
              </a:gs>
              <a:gs pos="100000">
                <a:schemeClr val="tx1"/>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108000" rIns="144000" bIns="108000" numCol="1" spcCol="0" rtlCol="0" fromWordArt="0" anchor="t" anchorCtr="0" forceAA="0" compatLnSpc="1">
            <a:prstTxWarp prst="textNoShape">
              <a:avLst/>
            </a:prstTxWarp>
            <a:noAutofit/>
          </a:bodyPr>
          <a:lstStyle/>
          <a:p>
            <a:endParaRPr lang="en-US" sz="1400" dirty="0">
              <a:solidFill>
                <a:prstClr val="white"/>
              </a:solidFill>
            </a:endParaRPr>
          </a:p>
        </p:txBody>
      </p:sp>
      <p:sp>
        <p:nvSpPr>
          <p:cNvPr id="16" name="Bildplatzhalter 14"/>
          <p:cNvSpPr>
            <a:spLocks noGrp="1"/>
          </p:cNvSpPr>
          <p:nvPr>
            <p:ph type="pic" sz="quarter" idx="11"/>
          </p:nvPr>
        </p:nvSpPr>
        <p:spPr>
          <a:xfrm>
            <a:off x="6256904" y="0"/>
            <a:ext cx="5935096" cy="6858000"/>
          </a:xfrm>
          <a:custGeom>
            <a:avLst/>
            <a:gdLst/>
            <a:ahLst/>
            <a:cxnLst/>
            <a:rect l="l" t="t" r="r" b="b"/>
            <a:pathLst>
              <a:path w="5935096" h="6858000">
                <a:moveTo>
                  <a:pt x="2461418" y="0"/>
                </a:moveTo>
                <a:lnTo>
                  <a:pt x="5935096" y="0"/>
                </a:lnTo>
                <a:lnTo>
                  <a:pt x="5935096" y="6858000"/>
                </a:lnTo>
                <a:lnTo>
                  <a:pt x="0" y="6858000"/>
                </a:lnTo>
                <a:close/>
              </a:path>
            </a:pathLst>
          </a:custGeom>
        </p:spPr>
        <p:txBody>
          <a:bodyPr vert="horz" wrap="square" lIns="144000" tIns="144000" rIns="144000" bIns="144000" rtlCol="0">
            <a:noAutofit/>
          </a:bodyPr>
          <a:lstStyle>
            <a:lvl1pPr>
              <a:defRPr lang="de-DE" sz="1400" dirty="0">
                <a:solidFill>
                  <a:schemeClr val="bg1"/>
                </a:solidFill>
              </a:defRPr>
            </a:lvl1pPr>
          </a:lstStyle>
          <a:p>
            <a:pPr marL="0" lvl="0" indent="0" algn="r">
              <a:buNone/>
            </a:pPr>
            <a:endParaRPr lang="de-DE" dirty="0"/>
          </a:p>
        </p:txBody>
      </p:sp>
      <p:sp>
        <p:nvSpPr>
          <p:cNvPr id="2" name="Titel 1"/>
          <p:cNvSpPr>
            <a:spLocks noGrp="1"/>
          </p:cNvSpPr>
          <p:nvPr>
            <p:ph type="title" hasCustomPrompt="1"/>
          </p:nvPr>
        </p:nvSpPr>
        <p:spPr>
          <a:xfrm>
            <a:off x="488948" y="347184"/>
            <a:ext cx="11224685" cy="701474"/>
          </a:xfrm>
        </p:spPr>
        <p:txBody>
          <a:bodyPr/>
          <a:lstStyle>
            <a:lvl1pPr>
              <a:lnSpc>
                <a:spcPts val="2700"/>
              </a:lnSpc>
              <a:defRPr>
                <a:solidFill>
                  <a:schemeClr val="bg1"/>
                </a:solidFill>
                <a:latin typeface="+mj-lt"/>
                <a:ea typeface="+mn-ea"/>
                <a:cs typeface="+mn-cs"/>
                <a:sym typeface="BMW Group Condensed" panose="020B0606020202020204" pitchFamily="34" charset="0"/>
              </a:defRPr>
            </a:lvl1pPr>
          </a:lstStyle>
          <a:p>
            <a:r>
              <a:rPr lang="en-US" noProof="0" dirty="0" err="1"/>
              <a:t>Erste</a:t>
            </a:r>
            <a:r>
              <a:rPr lang="en-US" noProof="0" dirty="0"/>
              <a:t> </a:t>
            </a:r>
            <a:r>
              <a:rPr lang="en-US" noProof="0" dirty="0" err="1"/>
              <a:t>Zeile</a:t>
            </a:r>
            <a:r>
              <a:rPr lang="en-US" noProof="0" dirty="0"/>
              <a:t> </a:t>
            </a:r>
            <a:r>
              <a:rPr lang="en-US" noProof="0" dirty="0" err="1"/>
              <a:t>Überschrift</a:t>
            </a:r>
            <a:r>
              <a:rPr lang="en-US" noProof="0" dirty="0"/>
              <a:t> Headline.</a:t>
            </a:r>
            <a:br>
              <a:rPr lang="en-US" noProof="0" dirty="0"/>
            </a:br>
            <a:r>
              <a:rPr lang="en-US" noProof="0" dirty="0" err="1"/>
              <a:t>Zweite</a:t>
            </a:r>
            <a:r>
              <a:rPr lang="en-US" noProof="0" dirty="0"/>
              <a:t> </a:t>
            </a:r>
            <a:r>
              <a:rPr lang="en-US" noProof="0" dirty="0" err="1"/>
              <a:t>Zeile</a:t>
            </a:r>
            <a:r>
              <a:rPr lang="en-US" noProof="0" dirty="0"/>
              <a:t> </a:t>
            </a:r>
            <a:r>
              <a:rPr lang="en-US" noProof="0" dirty="0" err="1"/>
              <a:t>Überschrift</a:t>
            </a:r>
            <a:r>
              <a:rPr lang="en-US" noProof="0" dirty="0"/>
              <a:t>.</a:t>
            </a:r>
            <a:endParaRPr lang="en-US" dirty="0"/>
          </a:p>
        </p:txBody>
      </p:sp>
    </p:spTree>
    <p:extLst>
      <p:ext uri="{BB962C8B-B14F-4D97-AF65-F5344CB8AC3E}">
        <p14:creationId xmlns:p14="http://schemas.microsoft.com/office/powerpoint/2010/main" val="1863449657"/>
      </p:ext>
    </p:extLst>
  </p:cSld>
  <p:clrMapOvr>
    <a:masterClrMapping/>
  </p:clrMapOvr>
  <p:transition>
    <p:fade/>
  </p:transition>
  <p:hf sldNum="0" hdr="0" dt="0"/>
  <p:extLst>
    <p:ext uri="{DCECCB84-F9BA-43D5-87BE-67443E8EF086}">
      <p15:sldGuideLst xmlns:p15="http://schemas.microsoft.com/office/powerpoint/2012/main">
        <p15:guide id="1" orient="horz" pos="663">
          <p15:clr>
            <a:srgbClr val="FBAE40"/>
          </p15:clr>
        </p15:guide>
        <p15:guide id="2" orient="horz" pos="216">
          <p15:clr>
            <a:srgbClr val="FBAE40"/>
          </p15:clr>
        </p15:guide>
        <p15:guide id="3" orient="horz" pos="888">
          <p15:clr>
            <a:srgbClr val="FBAE40"/>
          </p15:clr>
        </p15:guide>
        <p15:guide id="4" orient="horz" pos="3858">
          <p15:clr>
            <a:srgbClr val="FBAE40"/>
          </p15:clr>
        </p15:guide>
        <p15:guide id="5" orient="horz" pos="4042">
          <p15:clr>
            <a:srgbClr val="FBAE40"/>
          </p15:clr>
        </p15:guide>
        <p15:guide id="6" orient="horz" pos="4260">
          <p15:clr>
            <a:srgbClr val="FBAE40"/>
          </p15:clr>
        </p15:guide>
        <p15:guide id="7" pos="301">
          <p15:clr>
            <a:srgbClr val="FBAE40"/>
          </p15:clr>
        </p15:guide>
        <p15:guide id="8" pos="738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BC6A3B-6967-4294-A201-FCA7A858499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075CD54-8518-497D-BC5C-2974A8658B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A66E5F7-C043-472B-83DD-5B9F42F0FEB2}"/>
              </a:ext>
            </a:extLst>
          </p:cNvPr>
          <p:cNvSpPr>
            <a:spLocks noGrp="1"/>
          </p:cNvSpPr>
          <p:nvPr>
            <p:ph type="dt" sz="half" idx="10"/>
          </p:nvPr>
        </p:nvSpPr>
        <p:spPr/>
        <p:txBody>
          <a:bodyPr/>
          <a:lstStyle/>
          <a:p>
            <a:fld id="{7E381D22-3327-47C1-A231-19EE6D1E33E3}" type="datetimeFigureOut">
              <a:rPr lang="zh-CN" altLang="en-US" smtClean="0"/>
              <a:t>2021/12/14</a:t>
            </a:fld>
            <a:endParaRPr lang="zh-CN" altLang="en-US"/>
          </a:p>
        </p:txBody>
      </p:sp>
      <p:sp>
        <p:nvSpPr>
          <p:cNvPr id="5" name="页脚占位符 4">
            <a:extLst>
              <a:ext uri="{FF2B5EF4-FFF2-40B4-BE49-F238E27FC236}">
                <a16:creationId xmlns:a16="http://schemas.microsoft.com/office/drawing/2014/main" id="{1FCE8636-4D5A-4127-B6AC-510183FE45D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33B0E4-0E6C-4E6D-8607-B02B84811682}"/>
              </a:ext>
            </a:extLst>
          </p:cNvPr>
          <p:cNvSpPr>
            <a:spLocks noGrp="1"/>
          </p:cNvSpPr>
          <p:nvPr>
            <p:ph type="sldNum" sz="quarter" idx="12"/>
          </p:nvPr>
        </p:nvSpPr>
        <p:spPr/>
        <p:txBody>
          <a:bodyPr/>
          <a:lstStyle/>
          <a:p>
            <a:fld id="{F2D454D3-5D42-46A2-9AE4-D41CA0181CFE}" type="slidenum">
              <a:rPr lang="zh-CN" altLang="en-US" smtClean="0"/>
              <a:t>‹#›</a:t>
            </a:fld>
            <a:endParaRPr lang="zh-CN" altLang="en-US"/>
          </a:p>
        </p:txBody>
      </p:sp>
    </p:spTree>
    <p:extLst>
      <p:ext uri="{BB962C8B-B14F-4D97-AF65-F5344CB8AC3E}">
        <p14:creationId xmlns:p14="http://schemas.microsoft.com/office/powerpoint/2010/main" val="3996995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_Titel NEU">
    <p:spTree>
      <p:nvGrpSpPr>
        <p:cNvPr id="1" name=""/>
        <p:cNvGrpSpPr/>
        <p:nvPr/>
      </p:nvGrpSpPr>
      <p:grpSpPr>
        <a:xfrm>
          <a:off x="0" y="0"/>
          <a:ext cx="0" cy="0"/>
          <a:chOff x="0" y="0"/>
          <a:chExt cx="0" cy="0"/>
        </a:xfrm>
      </p:grpSpPr>
      <p:sp>
        <p:nvSpPr>
          <p:cNvPr id="21" name="Picture Placeholder 26"/>
          <p:cNvSpPr>
            <a:spLocks noGrp="1"/>
          </p:cNvSpPr>
          <p:nvPr>
            <p:ph type="pic" sz="quarter" idx="19"/>
          </p:nvPr>
        </p:nvSpPr>
        <p:spPr>
          <a:xfrm>
            <a:off x="-9843" y="-6669"/>
            <a:ext cx="12204066" cy="6868059"/>
          </a:xfrm>
          <a:custGeom>
            <a:avLst/>
            <a:gdLst>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5242841 w 9144000"/>
              <a:gd name="connsiteY5" fmla="*/ 6246576 h 6849836"/>
              <a:gd name="connsiteX6" fmla="*/ 0 w 9144000"/>
              <a:gd name="connsiteY6" fmla="*/ 5159495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5242841 w 9144000"/>
              <a:gd name="connsiteY5" fmla="*/ 6246576 h 6849836"/>
              <a:gd name="connsiteX6" fmla="*/ 190500 w 9144000"/>
              <a:gd name="connsiteY6" fmla="*/ 4493539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5242841 w 9144000"/>
              <a:gd name="connsiteY5" fmla="*/ 6246576 h 6849836"/>
              <a:gd name="connsiteX6" fmla="*/ 9525 w 9144000"/>
              <a:gd name="connsiteY6" fmla="*/ 4769436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6023891 w 9144000"/>
              <a:gd name="connsiteY5" fmla="*/ 5628188 h 6849836"/>
              <a:gd name="connsiteX6" fmla="*/ 9525 w 9144000"/>
              <a:gd name="connsiteY6" fmla="*/ 4769436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6071516 w 9144000"/>
              <a:gd name="connsiteY5" fmla="*/ 5818461 h 6849836"/>
              <a:gd name="connsiteX6" fmla="*/ 9525 w 9144000"/>
              <a:gd name="connsiteY6" fmla="*/ 4769436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6319166 w 9144000"/>
              <a:gd name="connsiteY5" fmla="*/ 5847002 h 6849836"/>
              <a:gd name="connsiteX6" fmla="*/ 9525 w 9144000"/>
              <a:gd name="connsiteY6" fmla="*/ 4769436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6300116 w 9144000"/>
              <a:gd name="connsiteY5" fmla="*/ 5942139 h 6849836"/>
              <a:gd name="connsiteX6" fmla="*/ 9525 w 9144000"/>
              <a:gd name="connsiteY6" fmla="*/ 4769436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6022210 w 9144000"/>
              <a:gd name="connsiteY5" fmla="*/ 5928708 h 6849836"/>
              <a:gd name="connsiteX6" fmla="*/ 9525 w 9144000"/>
              <a:gd name="connsiteY6" fmla="*/ 4769436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894012 w 9144000"/>
              <a:gd name="connsiteY3" fmla="*/ 6818497 h 6849836"/>
              <a:gd name="connsiteX4" fmla="*/ 3500070 w 9144000"/>
              <a:gd name="connsiteY4" fmla="*/ 6849836 h 6849836"/>
              <a:gd name="connsiteX5" fmla="*/ 6022210 w 9144000"/>
              <a:gd name="connsiteY5" fmla="*/ 5928708 h 6849836"/>
              <a:gd name="connsiteX6" fmla="*/ 9525 w 9144000"/>
              <a:gd name="connsiteY6" fmla="*/ 4769436 h 6849836"/>
              <a:gd name="connsiteX7" fmla="*/ 0 w 9144000"/>
              <a:gd name="connsiteY7" fmla="*/ 0 h 6849836"/>
              <a:gd name="connsiteX0" fmla="*/ 0 w 9144000"/>
              <a:gd name="connsiteY0" fmla="*/ 0 h 6818497"/>
              <a:gd name="connsiteX1" fmla="*/ 9144000 w 9144000"/>
              <a:gd name="connsiteY1" fmla="*/ 0 h 6818497"/>
              <a:gd name="connsiteX2" fmla="*/ 9144000 w 9144000"/>
              <a:gd name="connsiteY2" fmla="*/ 4928377 h 6818497"/>
              <a:gd name="connsiteX3" fmla="*/ 3894012 w 9144000"/>
              <a:gd name="connsiteY3" fmla="*/ 6818497 h 6818497"/>
              <a:gd name="connsiteX4" fmla="*/ 3701776 w 9144000"/>
              <a:gd name="connsiteY4" fmla="*/ 6702094 h 6818497"/>
              <a:gd name="connsiteX5" fmla="*/ 6022210 w 9144000"/>
              <a:gd name="connsiteY5" fmla="*/ 5928708 h 6818497"/>
              <a:gd name="connsiteX6" fmla="*/ 9525 w 9144000"/>
              <a:gd name="connsiteY6" fmla="*/ 4769436 h 6818497"/>
              <a:gd name="connsiteX7" fmla="*/ 0 w 9144000"/>
              <a:gd name="connsiteY7" fmla="*/ 0 h 6818497"/>
              <a:gd name="connsiteX0" fmla="*/ 0 w 9144000"/>
              <a:gd name="connsiteY0" fmla="*/ 0 h 6818498"/>
              <a:gd name="connsiteX1" fmla="*/ 9144000 w 9144000"/>
              <a:gd name="connsiteY1" fmla="*/ 0 h 6818498"/>
              <a:gd name="connsiteX2" fmla="*/ 9144000 w 9144000"/>
              <a:gd name="connsiteY2" fmla="*/ 4928377 h 6818498"/>
              <a:gd name="connsiteX3" fmla="*/ 3894012 w 9144000"/>
              <a:gd name="connsiteY3" fmla="*/ 6818497 h 6818498"/>
              <a:gd name="connsiteX4" fmla="*/ 3688329 w 9144000"/>
              <a:gd name="connsiteY4" fmla="*/ 6818498 h 6818498"/>
              <a:gd name="connsiteX5" fmla="*/ 6022210 w 9144000"/>
              <a:gd name="connsiteY5" fmla="*/ 5928708 h 6818498"/>
              <a:gd name="connsiteX6" fmla="*/ 9525 w 9144000"/>
              <a:gd name="connsiteY6" fmla="*/ 4769436 h 6818498"/>
              <a:gd name="connsiteX7" fmla="*/ 0 w 9144000"/>
              <a:gd name="connsiteY7" fmla="*/ 0 h 6818498"/>
              <a:gd name="connsiteX0" fmla="*/ 0 w 9144000"/>
              <a:gd name="connsiteY0" fmla="*/ 0 h 6818498"/>
              <a:gd name="connsiteX1" fmla="*/ 9144000 w 9144000"/>
              <a:gd name="connsiteY1" fmla="*/ 0 h 6818498"/>
              <a:gd name="connsiteX2" fmla="*/ 9144000 w 9144000"/>
              <a:gd name="connsiteY2" fmla="*/ 4842754 h 6818498"/>
              <a:gd name="connsiteX3" fmla="*/ 3894012 w 9144000"/>
              <a:gd name="connsiteY3" fmla="*/ 6818497 h 6818498"/>
              <a:gd name="connsiteX4" fmla="*/ 3688329 w 9144000"/>
              <a:gd name="connsiteY4" fmla="*/ 6818498 h 6818498"/>
              <a:gd name="connsiteX5" fmla="*/ 6022210 w 9144000"/>
              <a:gd name="connsiteY5" fmla="*/ 5928708 h 6818498"/>
              <a:gd name="connsiteX6" fmla="*/ 9525 w 9144000"/>
              <a:gd name="connsiteY6" fmla="*/ 4769436 h 6818498"/>
              <a:gd name="connsiteX7" fmla="*/ 0 w 9144000"/>
              <a:gd name="connsiteY7" fmla="*/ 0 h 6818498"/>
              <a:gd name="connsiteX0" fmla="*/ 0 w 9144000"/>
              <a:gd name="connsiteY0" fmla="*/ 0 h 6847039"/>
              <a:gd name="connsiteX1" fmla="*/ 9144000 w 9144000"/>
              <a:gd name="connsiteY1" fmla="*/ 28541 h 6847039"/>
              <a:gd name="connsiteX2" fmla="*/ 9144000 w 9144000"/>
              <a:gd name="connsiteY2" fmla="*/ 4871295 h 6847039"/>
              <a:gd name="connsiteX3" fmla="*/ 3894012 w 9144000"/>
              <a:gd name="connsiteY3" fmla="*/ 6847038 h 6847039"/>
              <a:gd name="connsiteX4" fmla="*/ 3688329 w 9144000"/>
              <a:gd name="connsiteY4" fmla="*/ 6847039 h 6847039"/>
              <a:gd name="connsiteX5" fmla="*/ 6022210 w 9144000"/>
              <a:gd name="connsiteY5" fmla="*/ 5957249 h 6847039"/>
              <a:gd name="connsiteX6" fmla="*/ 9525 w 9144000"/>
              <a:gd name="connsiteY6" fmla="*/ 4797977 h 6847039"/>
              <a:gd name="connsiteX7" fmla="*/ 0 w 9144000"/>
              <a:gd name="connsiteY7" fmla="*/ 0 h 6847039"/>
              <a:gd name="connsiteX0" fmla="*/ 0 w 9144000"/>
              <a:gd name="connsiteY0" fmla="*/ 9514 h 6856553"/>
              <a:gd name="connsiteX1" fmla="*/ 9134475 w 9144000"/>
              <a:gd name="connsiteY1" fmla="*/ 0 h 6856553"/>
              <a:gd name="connsiteX2" fmla="*/ 9144000 w 9144000"/>
              <a:gd name="connsiteY2" fmla="*/ 4880809 h 6856553"/>
              <a:gd name="connsiteX3" fmla="*/ 3894012 w 9144000"/>
              <a:gd name="connsiteY3" fmla="*/ 6856552 h 6856553"/>
              <a:gd name="connsiteX4" fmla="*/ 3688329 w 9144000"/>
              <a:gd name="connsiteY4" fmla="*/ 6856553 h 6856553"/>
              <a:gd name="connsiteX5" fmla="*/ 6022210 w 9144000"/>
              <a:gd name="connsiteY5" fmla="*/ 5966763 h 6856553"/>
              <a:gd name="connsiteX6" fmla="*/ 9525 w 9144000"/>
              <a:gd name="connsiteY6" fmla="*/ 4807491 h 6856553"/>
              <a:gd name="connsiteX7" fmla="*/ 0 w 9144000"/>
              <a:gd name="connsiteY7" fmla="*/ 9514 h 6856553"/>
              <a:gd name="connsiteX0" fmla="*/ 3810 w 9147810"/>
              <a:gd name="connsiteY0" fmla="*/ 9514 h 6856553"/>
              <a:gd name="connsiteX1" fmla="*/ 9138285 w 9147810"/>
              <a:gd name="connsiteY1" fmla="*/ 0 h 6856553"/>
              <a:gd name="connsiteX2" fmla="*/ 9147810 w 9147810"/>
              <a:gd name="connsiteY2" fmla="*/ 4880809 h 6856553"/>
              <a:gd name="connsiteX3" fmla="*/ 3897822 w 9147810"/>
              <a:gd name="connsiteY3" fmla="*/ 6856552 h 6856553"/>
              <a:gd name="connsiteX4" fmla="*/ 3692139 w 9147810"/>
              <a:gd name="connsiteY4" fmla="*/ 6856553 h 6856553"/>
              <a:gd name="connsiteX5" fmla="*/ 6026020 w 9147810"/>
              <a:gd name="connsiteY5" fmla="*/ 5966763 h 6856553"/>
              <a:gd name="connsiteX6" fmla="*/ 0 w 9147810"/>
              <a:gd name="connsiteY6" fmla="*/ 4807491 h 6856553"/>
              <a:gd name="connsiteX7" fmla="*/ 3810 w 9147810"/>
              <a:gd name="connsiteY7" fmla="*/ 9514 h 6856553"/>
              <a:gd name="connsiteX0" fmla="*/ 3810 w 9147810"/>
              <a:gd name="connsiteY0" fmla="*/ 11417 h 6858456"/>
              <a:gd name="connsiteX1" fmla="*/ 9145905 w 9147810"/>
              <a:gd name="connsiteY1" fmla="*/ 0 h 6858456"/>
              <a:gd name="connsiteX2" fmla="*/ 9147810 w 9147810"/>
              <a:gd name="connsiteY2" fmla="*/ 4882712 h 6858456"/>
              <a:gd name="connsiteX3" fmla="*/ 3897822 w 9147810"/>
              <a:gd name="connsiteY3" fmla="*/ 6858455 h 6858456"/>
              <a:gd name="connsiteX4" fmla="*/ 3692139 w 9147810"/>
              <a:gd name="connsiteY4" fmla="*/ 6858456 h 6858456"/>
              <a:gd name="connsiteX5" fmla="*/ 6026020 w 9147810"/>
              <a:gd name="connsiteY5" fmla="*/ 5968666 h 6858456"/>
              <a:gd name="connsiteX6" fmla="*/ 0 w 9147810"/>
              <a:gd name="connsiteY6" fmla="*/ 4809394 h 6858456"/>
              <a:gd name="connsiteX7" fmla="*/ 3810 w 9147810"/>
              <a:gd name="connsiteY7" fmla="*/ 11417 h 6858456"/>
              <a:gd name="connsiteX0" fmla="*/ 3810 w 9147810"/>
              <a:gd name="connsiteY0" fmla="*/ 3806 h 6858456"/>
              <a:gd name="connsiteX1" fmla="*/ 9145905 w 9147810"/>
              <a:gd name="connsiteY1" fmla="*/ 0 h 6858456"/>
              <a:gd name="connsiteX2" fmla="*/ 9147810 w 9147810"/>
              <a:gd name="connsiteY2" fmla="*/ 4882712 h 6858456"/>
              <a:gd name="connsiteX3" fmla="*/ 3897822 w 9147810"/>
              <a:gd name="connsiteY3" fmla="*/ 6858455 h 6858456"/>
              <a:gd name="connsiteX4" fmla="*/ 3692139 w 9147810"/>
              <a:gd name="connsiteY4" fmla="*/ 6858456 h 6858456"/>
              <a:gd name="connsiteX5" fmla="*/ 6026020 w 9147810"/>
              <a:gd name="connsiteY5" fmla="*/ 5968666 h 6858456"/>
              <a:gd name="connsiteX6" fmla="*/ 0 w 9147810"/>
              <a:gd name="connsiteY6" fmla="*/ 4809394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4882712 h 6858456"/>
              <a:gd name="connsiteX3" fmla="*/ 3897822 w 9147810"/>
              <a:gd name="connsiteY3" fmla="*/ 6858455 h 6858456"/>
              <a:gd name="connsiteX4" fmla="*/ 3692139 w 9147810"/>
              <a:gd name="connsiteY4" fmla="*/ 6858456 h 6858456"/>
              <a:gd name="connsiteX5" fmla="*/ 4806088 w 9147810"/>
              <a:gd name="connsiteY5" fmla="*/ 6240903 h 6858456"/>
              <a:gd name="connsiteX6" fmla="*/ 0 w 9147810"/>
              <a:gd name="connsiteY6" fmla="*/ 4809394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5190077 h 6858456"/>
              <a:gd name="connsiteX3" fmla="*/ 3897822 w 9147810"/>
              <a:gd name="connsiteY3" fmla="*/ 6858455 h 6858456"/>
              <a:gd name="connsiteX4" fmla="*/ 3692139 w 9147810"/>
              <a:gd name="connsiteY4" fmla="*/ 6858456 h 6858456"/>
              <a:gd name="connsiteX5" fmla="*/ 4806088 w 9147810"/>
              <a:gd name="connsiteY5" fmla="*/ 6240903 h 6858456"/>
              <a:gd name="connsiteX6" fmla="*/ 0 w 9147810"/>
              <a:gd name="connsiteY6" fmla="*/ 4809394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5190077 h 6858456"/>
              <a:gd name="connsiteX3" fmla="*/ 3897822 w 9147810"/>
              <a:gd name="connsiteY3" fmla="*/ 6858455 h 6858456"/>
              <a:gd name="connsiteX4" fmla="*/ 3692139 w 9147810"/>
              <a:gd name="connsiteY4" fmla="*/ 6858456 h 6858456"/>
              <a:gd name="connsiteX5" fmla="*/ 5083046 w 9147810"/>
              <a:gd name="connsiteY5" fmla="*/ 6381413 h 6858456"/>
              <a:gd name="connsiteX6" fmla="*/ 0 w 9147810"/>
              <a:gd name="connsiteY6" fmla="*/ 4809394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5190077 h 6858456"/>
              <a:gd name="connsiteX3" fmla="*/ 3897822 w 9147810"/>
              <a:gd name="connsiteY3" fmla="*/ 6858455 h 6858456"/>
              <a:gd name="connsiteX4" fmla="*/ 3692139 w 9147810"/>
              <a:gd name="connsiteY4" fmla="*/ 6858456 h 6858456"/>
              <a:gd name="connsiteX5" fmla="*/ 5096494 w 9147810"/>
              <a:gd name="connsiteY5" fmla="*/ 6381414 h 6858456"/>
              <a:gd name="connsiteX6" fmla="*/ 0 w 9147810"/>
              <a:gd name="connsiteY6" fmla="*/ 4809394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4615799 h 6858456"/>
              <a:gd name="connsiteX3" fmla="*/ 3897822 w 9147810"/>
              <a:gd name="connsiteY3" fmla="*/ 6858455 h 6858456"/>
              <a:gd name="connsiteX4" fmla="*/ 3692139 w 9147810"/>
              <a:gd name="connsiteY4" fmla="*/ 6858456 h 6858456"/>
              <a:gd name="connsiteX5" fmla="*/ 5096494 w 9147810"/>
              <a:gd name="connsiteY5" fmla="*/ 6381414 h 6858456"/>
              <a:gd name="connsiteX6" fmla="*/ 0 w 9147810"/>
              <a:gd name="connsiteY6" fmla="*/ 4809394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4615799 h 6858456"/>
              <a:gd name="connsiteX3" fmla="*/ 3897822 w 9147810"/>
              <a:gd name="connsiteY3" fmla="*/ 6858455 h 6858456"/>
              <a:gd name="connsiteX4" fmla="*/ 3692139 w 9147810"/>
              <a:gd name="connsiteY4" fmla="*/ 6858456 h 6858456"/>
              <a:gd name="connsiteX5" fmla="*/ 5096494 w 9147810"/>
              <a:gd name="connsiteY5" fmla="*/ 6381414 h 6858456"/>
              <a:gd name="connsiteX6" fmla="*/ 0 w 9147810"/>
              <a:gd name="connsiteY6" fmla="*/ 4976248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4615799 h 6858456"/>
              <a:gd name="connsiteX3" fmla="*/ 4726497 w 9147810"/>
              <a:gd name="connsiteY3" fmla="*/ 6848941 h 6858456"/>
              <a:gd name="connsiteX4" fmla="*/ 3692139 w 9147810"/>
              <a:gd name="connsiteY4" fmla="*/ 6858456 h 6858456"/>
              <a:gd name="connsiteX5" fmla="*/ 5096494 w 9147810"/>
              <a:gd name="connsiteY5" fmla="*/ 6381414 h 6858456"/>
              <a:gd name="connsiteX6" fmla="*/ 0 w 9147810"/>
              <a:gd name="connsiteY6" fmla="*/ 4976248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4615799 h 6858456"/>
              <a:gd name="connsiteX3" fmla="*/ 4726497 w 9147810"/>
              <a:gd name="connsiteY3" fmla="*/ 6848941 h 6858456"/>
              <a:gd name="connsiteX4" fmla="*/ 4099333 w 9147810"/>
              <a:gd name="connsiteY4" fmla="*/ 6858456 h 6858456"/>
              <a:gd name="connsiteX5" fmla="*/ 5096494 w 9147810"/>
              <a:gd name="connsiteY5" fmla="*/ 6381414 h 6858456"/>
              <a:gd name="connsiteX6" fmla="*/ 0 w 9147810"/>
              <a:gd name="connsiteY6" fmla="*/ 4976248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4615799 h 6858456"/>
              <a:gd name="connsiteX3" fmla="*/ 4726497 w 9147810"/>
              <a:gd name="connsiteY3" fmla="*/ 6848941 h 6858456"/>
              <a:gd name="connsiteX4" fmla="*/ 4120115 w 9147810"/>
              <a:gd name="connsiteY4" fmla="*/ 6858456 h 6858456"/>
              <a:gd name="connsiteX5" fmla="*/ 5096494 w 9147810"/>
              <a:gd name="connsiteY5" fmla="*/ 6381414 h 6858456"/>
              <a:gd name="connsiteX6" fmla="*/ 0 w 9147810"/>
              <a:gd name="connsiteY6" fmla="*/ 4976248 h 6858456"/>
              <a:gd name="connsiteX7" fmla="*/ 3810 w 9147810"/>
              <a:gd name="connsiteY7" fmla="*/ 3806 h 6858456"/>
              <a:gd name="connsiteX0" fmla="*/ 3810 w 9147810"/>
              <a:gd name="connsiteY0" fmla="*/ 3806 h 6862780"/>
              <a:gd name="connsiteX1" fmla="*/ 9145905 w 9147810"/>
              <a:gd name="connsiteY1" fmla="*/ 0 h 6862780"/>
              <a:gd name="connsiteX2" fmla="*/ 9147810 w 9147810"/>
              <a:gd name="connsiteY2" fmla="*/ 4615799 h 6862780"/>
              <a:gd name="connsiteX3" fmla="*/ 4300470 w 9147810"/>
              <a:gd name="connsiteY3" fmla="*/ 6862780 h 6862780"/>
              <a:gd name="connsiteX4" fmla="*/ 4120115 w 9147810"/>
              <a:gd name="connsiteY4" fmla="*/ 6858456 h 6862780"/>
              <a:gd name="connsiteX5" fmla="*/ 5096494 w 9147810"/>
              <a:gd name="connsiteY5" fmla="*/ 6381414 h 6862780"/>
              <a:gd name="connsiteX6" fmla="*/ 0 w 9147810"/>
              <a:gd name="connsiteY6" fmla="*/ 4976248 h 6862780"/>
              <a:gd name="connsiteX7" fmla="*/ 3810 w 9147810"/>
              <a:gd name="connsiteY7" fmla="*/ 3806 h 6862780"/>
              <a:gd name="connsiteX0" fmla="*/ 3810 w 9147810"/>
              <a:gd name="connsiteY0" fmla="*/ 3806 h 6862780"/>
              <a:gd name="connsiteX1" fmla="*/ 9145905 w 9147810"/>
              <a:gd name="connsiteY1" fmla="*/ 0 h 6862780"/>
              <a:gd name="connsiteX2" fmla="*/ 9147810 w 9147810"/>
              <a:gd name="connsiteY2" fmla="*/ 4615799 h 6862780"/>
              <a:gd name="connsiteX3" fmla="*/ 4300470 w 9147810"/>
              <a:gd name="connsiteY3" fmla="*/ 6862780 h 6862780"/>
              <a:gd name="connsiteX4" fmla="*/ 4120115 w 9147810"/>
              <a:gd name="connsiteY4" fmla="*/ 6862262 h 6862780"/>
              <a:gd name="connsiteX5" fmla="*/ 5096494 w 9147810"/>
              <a:gd name="connsiteY5" fmla="*/ 6381414 h 6862780"/>
              <a:gd name="connsiteX6" fmla="*/ 0 w 9147810"/>
              <a:gd name="connsiteY6" fmla="*/ 4976248 h 6862780"/>
              <a:gd name="connsiteX7" fmla="*/ 3810 w 9147810"/>
              <a:gd name="connsiteY7" fmla="*/ 3806 h 6862780"/>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096494 w 9147810"/>
              <a:gd name="connsiteY5" fmla="*/ 6381414 h 6862262"/>
              <a:gd name="connsiteX6" fmla="*/ 0 w 9147810"/>
              <a:gd name="connsiteY6" fmla="*/ 4976248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096494 w 9147810"/>
              <a:gd name="connsiteY5" fmla="*/ 6381414 h 6862262"/>
              <a:gd name="connsiteX6" fmla="*/ 0 w 9147810"/>
              <a:gd name="connsiteY6" fmla="*/ 4976248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096494 w 9147810"/>
              <a:gd name="connsiteY5" fmla="*/ 6381414 h 6862262"/>
              <a:gd name="connsiteX6" fmla="*/ 0 w 9147810"/>
              <a:gd name="connsiteY6" fmla="*/ 4976248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096494 w 9147810"/>
              <a:gd name="connsiteY5" fmla="*/ 6381414 h 6862262"/>
              <a:gd name="connsiteX6" fmla="*/ 0 w 9147810"/>
              <a:gd name="connsiteY6" fmla="*/ 4976248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096494 w 9147810"/>
              <a:gd name="connsiteY5" fmla="*/ 6381414 h 6862262"/>
              <a:gd name="connsiteX6" fmla="*/ 0 w 9147810"/>
              <a:gd name="connsiteY6" fmla="*/ 4976248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175076 w 9147810"/>
              <a:gd name="connsiteY5" fmla="*/ 6398063 h 6862262"/>
              <a:gd name="connsiteX6" fmla="*/ 0 w 9147810"/>
              <a:gd name="connsiteY6" fmla="*/ 4976248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175076 w 9147810"/>
              <a:gd name="connsiteY5" fmla="*/ 6398063 h 6862262"/>
              <a:gd name="connsiteX6" fmla="*/ 0 w 9147810"/>
              <a:gd name="connsiteY6" fmla="*/ 4959600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175076 w 9147810"/>
              <a:gd name="connsiteY5" fmla="*/ 6398063 h 6862262"/>
              <a:gd name="connsiteX6" fmla="*/ 0 w 9147810"/>
              <a:gd name="connsiteY6" fmla="*/ 4961979 h 6862262"/>
              <a:gd name="connsiteX7" fmla="*/ 3810 w 9147810"/>
              <a:gd name="connsiteY7" fmla="*/ 3806 h 6862262"/>
              <a:gd name="connsiteX0" fmla="*/ 3810 w 9147810"/>
              <a:gd name="connsiteY0" fmla="*/ 3806 h 6858975"/>
              <a:gd name="connsiteX1" fmla="*/ 9145905 w 9147810"/>
              <a:gd name="connsiteY1" fmla="*/ 0 h 6858975"/>
              <a:gd name="connsiteX2" fmla="*/ 9147810 w 9147810"/>
              <a:gd name="connsiteY2" fmla="*/ 4615799 h 6858975"/>
              <a:gd name="connsiteX3" fmla="*/ 4300470 w 9147810"/>
              <a:gd name="connsiteY3" fmla="*/ 6858975 h 6858975"/>
              <a:gd name="connsiteX4" fmla="*/ 4186195 w 9147810"/>
              <a:gd name="connsiteY4" fmla="*/ 6855127 h 6858975"/>
              <a:gd name="connsiteX5" fmla="*/ 5175076 w 9147810"/>
              <a:gd name="connsiteY5" fmla="*/ 6398063 h 6858975"/>
              <a:gd name="connsiteX6" fmla="*/ 0 w 9147810"/>
              <a:gd name="connsiteY6" fmla="*/ 4961979 h 6858975"/>
              <a:gd name="connsiteX7" fmla="*/ 3810 w 9147810"/>
              <a:gd name="connsiteY7" fmla="*/ 3806 h 6858975"/>
              <a:gd name="connsiteX0" fmla="*/ 3810 w 9147810"/>
              <a:gd name="connsiteY0" fmla="*/ 3806 h 6859884"/>
              <a:gd name="connsiteX1" fmla="*/ 9145905 w 9147810"/>
              <a:gd name="connsiteY1" fmla="*/ 0 h 6859884"/>
              <a:gd name="connsiteX2" fmla="*/ 9147810 w 9147810"/>
              <a:gd name="connsiteY2" fmla="*/ 4615799 h 6859884"/>
              <a:gd name="connsiteX3" fmla="*/ 4300470 w 9147810"/>
              <a:gd name="connsiteY3" fmla="*/ 6858975 h 6859884"/>
              <a:gd name="connsiteX4" fmla="*/ 4177266 w 9147810"/>
              <a:gd name="connsiteY4" fmla="*/ 6859884 h 6859884"/>
              <a:gd name="connsiteX5" fmla="*/ 5175076 w 9147810"/>
              <a:gd name="connsiteY5" fmla="*/ 6398063 h 6859884"/>
              <a:gd name="connsiteX6" fmla="*/ 0 w 9147810"/>
              <a:gd name="connsiteY6" fmla="*/ 4961979 h 6859884"/>
              <a:gd name="connsiteX7" fmla="*/ 3810 w 9147810"/>
              <a:gd name="connsiteY7" fmla="*/ 3806 h 6859884"/>
              <a:gd name="connsiteX0" fmla="*/ 3810 w 9147810"/>
              <a:gd name="connsiteY0" fmla="*/ 3806 h 6859884"/>
              <a:gd name="connsiteX1" fmla="*/ 9145905 w 9147810"/>
              <a:gd name="connsiteY1" fmla="*/ 0 h 6859884"/>
              <a:gd name="connsiteX2" fmla="*/ 9147810 w 9147810"/>
              <a:gd name="connsiteY2" fmla="*/ 4615799 h 6859884"/>
              <a:gd name="connsiteX3" fmla="*/ 4286183 w 9147810"/>
              <a:gd name="connsiteY3" fmla="*/ 6858975 h 6859884"/>
              <a:gd name="connsiteX4" fmla="*/ 4177266 w 9147810"/>
              <a:gd name="connsiteY4" fmla="*/ 6859884 h 6859884"/>
              <a:gd name="connsiteX5" fmla="*/ 5175076 w 9147810"/>
              <a:gd name="connsiteY5" fmla="*/ 6398063 h 6859884"/>
              <a:gd name="connsiteX6" fmla="*/ 0 w 9147810"/>
              <a:gd name="connsiteY6" fmla="*/ 4961979 h 6859884"/>
              <a:gd name="connsiteX7" fmla="*/ 3810 w 9147810"/>
              <a:gd name="connsiteY7" fmla="*/ 3806 h 6859884"/>
              <a:gd name="connsiteX0" fmla="*/ 3810 w 9147810"/>
              <a:gd name="connsiteY0" fmla="*/ 3806 h 6859884"/>
              <a:gd name="connsiteX1" fmla="*/ 9145905 w 9147810"/>
              <a:gd name="connsiteY1" fmla="*/ 0 h 6859884"/>
              <a:gd name="connsiteX2" fmla="*/ 9147810 w 9147810"/>
              <a:gd name="connsiteY2" fmla="*/ 4615799 h 6859884"/>
              <a:gd name="connsiteX3" fmla="*/ 4286183 w 9147810"/>
              <a:gd name="connsiteY3" fmla="*/ 6858975 h 6859884"/>
              <a:gd name="connsiteX4" fmla="*/ 4177266 w 9147810"/>
              <a:gd name="connsiteY4" fmla="*/ 6859884 h 6859884"/>
              <a:gd name="connsiteX5" fmla="*/ 5180435 w 9147810"/>
              <a:gd name="connsiteY5" fmla="*/ 6395685 h 6859884"/>
              <a:gd name="connsiteX6" fmla="*/ 0 w 9147810"/>
              <a:gd name="connsiteY6" fmla="*/ 4961979 h 6859884"/>
              <a:gd name="connsiteX7" fmla="*/ 3810 w 9147810"/>
              <a:gd name="connsiteY7" fmla="*/ 3806 h 6859884"/>
              <a:gd name="connsiteX0" fmla="*/ 3810 w 9147810"/>
              <a:gd name="connsiteY0" fmla="*/ 3806 h 6859884"/>
              <a:gd name="connsiteX1" fmla="*/ 9145905 w 9147810"/>
              <a:gd name="connsiteY1" fmla="*/ 0 h 6859884"/>
              <a:gd name="connsiteX2" fmla="*/ 9147810 w 9147810"/>
              <a:gd name="connsiteY2" fmla="*/ 4615799 h 6859884"/>
              <a:gd name="connsiteX3" fmla="*/ 4286183 w 9147810"/>
              <a:gd name="connsiteY3" fmla="*/ 6858975 h 6859884"/>
              <a:gd name="connsiteX4" fmla="*/ 4177266 w 9147810"/>
              <a:gd name="connsiteY4" fmla="*/ 6859884 h 6859884"/>
              <a:gd name="connsiteX5" fmla="*/ 5178649 w 9147810"/>
              <a:gd name="connsiteY5" fmla="*/ 6398063 h 6859884"/>
              <a:gd name="connsiteX6" fmla="*/ 0 w 9147810"/>
              <a:gd name="connsiteY6" fmla="*/ 4961979 h 6859884"/>
              <a:gd name="connsiteX7" fmla="*/ 3810 w 9147810"/>
              <a:gd name="connsiteY7" fmla="*/ 3806 h 6859884"/>
              <a:gd name="connsiteX0" fmla="*/ 3810 w 9147810"/>
              <a:gd name="connsiteY0" fmla="*/ 3806 h 6859884"/>
              <a:gd name="connsiteX1" fmla="*/ 9145905 w 9147810"/>
              <a:gd name="connsiteY1" fmla="*/ 0 h 6859884"/>
              <a:gd name="connsiteX2" fmla="*/ 9147810 w 9147810"/>
              <a:gd name="connsiteY2" fmla="*/ 4615799 h 6859884"/>
              <a:gd name="connsiteX3" fmla="*/ 4286183 w 9147810"/>
              <a:gd name="connsiteY3" fmla="*/ 6858975 h 6859884"/>
              <a:gd name="connsiteX4" fmla="*/ 4180838 w 9147810"/>
              <a:gd name="connsiteY4" fmla="*/ 6859884 h 6859884"/>
              <a:gd name="connsiteX5" fmla="*/ 5178649 w 9147810"/>
              <a:gd name="connsiteY5" fmla="*/ 6398063 h 6859884"/>
              <a:gd name="connsiteX6" fmla="*/ 0 w 9147810"/>
              <a:gd name="connsiteY6" fmla="*/ 4961979 h 6859884"/>
              <a:gd name="connsiteX7" fmla="*/ 3810 w 9147810"/>
              <a:gd name="connsiteY7" fmla="*/ 3806 h 6859884"/>
              <a:gd name="connsiteX0" fmla="*/ 3810 w 9147810"/>
              <a:gd name="connsiteY0" fmla="*/ 3806 h 6859884"/>
              <a:gd name="connsiteX1" fmla="*/ 9145905 w 9147810"/>
              <a:gd name="connsiteY1" fmla="*/ 0 h 6859884"/>
              <a:gd name="connsiteX2" fmla="*/ 9147810 w 9147810"/>
              <a:gd name="connsiteY2" fmla="*/ 4615799 h 6859884"/>
              <a:gd name="connsiteX3" fmla="*/ 4286183 w 9147810"/>
              <a:gd name="connsiteY3" fmla="*/ 6858975 h 6859884"/>
              <a:gd name="connsiteX4" fmla="*/ 4175480 w 9147810"/>
              <a:gd name="connsiteY4" fmla="*/ 6859884 h 6859884"/>
              <a:gd name="connsiteX5" fmla="*/ 5178649 w 9147810"/>
              <a:gd name="connsiteY5" fmla="*/ 6398063 h 6859884"/>
              <a:gd name="connsiteX6" fmla="*/ 0 w 9147810"/>
              <a:gd name="connsiteY6" fmla="*/ 4961979 h 6859884"/>
              <a:gd name="connsiteX7" fmla="*/ 3810 w 9147810"/>
              <a:gd name="connsiteY7" fmla="*/ 3806 h 6859884"/>
              <a:gd name="connsiteX0" fmla="*/ 2024 w 9146024"/>
              <a:gd name="connsiteY0" fmla="*/ 3806 h 6859884"/>
              <a:gd name="connsiteX1" fmla="*/ 9144119 w 9146024"/>
              <a:gd name="connsiteY1" fmla="*/ 0 h 6859884"/>
              <a:gd name="connsiteX2" fmla="*/ 9146024 w 9146024"/>
              <a:gd name="connsiteY2" fmla="*/ 4615799 h 6859884"/>
              <a:gd name="connsiteX3" fmla="*/ 4284397 w 9146024"/>
              <a:gd name="connsiteY3" fmla="*/ 6858975 h 6859884"/>
              <a:gd name="connsiteX4" fmla="*/ 4173694 w 9146024"/>
              <a:gd name="connsiteY4" fmla="*/ 6859884 h 6859884"/>
              <a:gd name="connsiteX5" fmla="*/ 5176863 w 9146024"/>
              <a:gd name="connsiteY5" fmla="*/ 6398063 h 6859884"/>
              <a:gd name="connsiteX6" fmla="*/ 0 w 9146024"/>
              <a:gd name="connsiteY6" fmla="*/ 4961980 h 6859884"/>
              <a:gd name="connsiteX7" fmla="*/ 2024 w 9146024"/>
              <a:gd name="connsiteY7" fmla="*/ 3806 h 6859884"/>
              <a:gd name="connsiteX0" fmla="*/ 3810 w 9147810"/>
              <a:gd name="connsiteY0" fmla="*/ 3806 h 6859884"/>
              <a:gd name="connsiteX1" fmla="*/ 9145905 w 9147810"/>
              <a:gd name="connsiteY1" fmla="*/ 0 h 6859884"/>
              <a:gd name="connsiteX2" fmla="*/ 9147810 w 9147810"/>
              <a:gd name="connsiteY2" fmla="*/ 4615799 h 6859884"/>
              <a:gd name="connsiteX3" fmla="*/ 4286183 w 9147810"/>
              <a:gd name="connsiteY3" fmla="*/ 6858975 h 6859884"/>
              <a:gd name="connsiteX4" fmla="*/ 4175480 w 9147810"/>
              <a:gd name="connsiteY4" fmla="*/ 6859884 h 6859884"/>
              <a:gd name="connsiteX5" fmla="*/ 5178649 w 9147810"/>
              <a:gd name="connsiteY5" fmla="*/ 6398063 h 6859884"/>
              <a:gd name="connsiteX6" fmla="*/ 0 w 9147810"/>
              <a:gd name="connsiteY6" fmla="*/ 4959602 h 6859884"/>
              <a:gd name="connsiteX7" fmla="*/ 3810 w 9147810"/>
              <a:gd name="connsiteY7" fmla="*/ 3806 h 6859884"/>
              <a:gd name="connsiteX0" fmla="*/ 7382 w 9151382"/>
              <a:gd name="connsiteY0" fmla="*/ 3806 h 6859884"/>
              <a:gd name="connsiteX1" fmla="*/ 9149477 w 9151382"/>
              <a:gd name="connsiteY1" fmla="*/ 0 h 6859884"/>
              <a:gd name="connsiteX2" fmla="*/ 9151382 w 9151382"/>
              <a:gd name="connsiteY2" fmla="*/ 4615799 h 6859884"/>
              <a:gd name="connsiteX3" fmla="*/ 4289755 w 9151382"/>
              <a:gd name="connsiteY3" fmla="*/ 6858975 h 6859884"/>
              <a:gd name="connsiteX4" fmla="*/ 4179052 w 9151382"/>
              <a:gd name="connsiteY4" fmla="*/ 6859884 h 6859884"/>
              <a:gd name="connsiteX5" fmla="*/ 5182221 w 9151382"/>
              <a:gd name="connsiteY5" fmla="*/ 6398063 h 6859884"/>
              <a:gd name="connsiteX6" fmla="*/ 0 w 9151382"/>
              <a:gd name="connsiteY6" fmla="*/ 4961982 h 6859884"/>
              <a:gd name="connsiteX7" fmla="*/ 7382 w 9151382"/>
              <a:gd name="connsiteY7" fmla="*/ 3806 h 6859884"/>
              <a:gd name="connsiteX0" fmla="*/ 2024 w 9151382"/>
              <a:gd name="connsiteY0" fmla="*/ 3806 h 6859884"/>
              <a:gd name="connsiteX1" fmla="*/ 9149477 w 9151382"/>
              <a:gd name="connsiteY1" fmla="*/ 0 h 6859884"/>
              <a:gd name="connsiteX2" fmla="*/ 9151382 w 9151382"/>
              <a:gd name="connsiteY2" fmla="*/ 4615799 h 6859884"/>
              <a:gd name="connsiteX3" fmla="*/ 4289755 w 9151382"/>
              <a:gd name="connsiteY3" fmla="*/ 6858975 h 6859884"/>
              <a:gd name="connsiteX4" fmla="*/ 4179052 w 9151382"/>
              <a:gd name="connsiteY4" fmla="*/ 6859884 h 6859884"/>
              <a:gd name="connsiteX5" fmla="*/ 5182221 w 9151382"/>
              <a:gd name="connsiteY5" fmla="*/ 6398063 h 6859884"/>
              <a:gd name="connsiteX6" fmla="*/ 0 w 9151382"/>
              <a:gd name="connsiteY6" fmla="*/ 4961982 h 6859884"/>
              <a:gd name="connsiteX7" fmla="*/ 2024 w 9151382"/>
              <a:gd name="connsiteY7" fmla="*/ 3806 h 6859884"/>
              <a:gd name="connsiteX0" fmla="*/ 2024 w 9153049"/>
              <a:gd name="connsiteY0" fmla="*/ 3806 h 6859884"/>
              <a:gd name="connsiteX1" fmla="*/ 9153049 w 9153049"/>
              <a:gd name="connsiteY1" fmla="*/ 0 h 6859884"/>
              <a:gd name="connsiteX2" fmla="*/ 9151382 w 9153049"/>
              <a:gd name="connsiteY2" fmla="*/ 4615799 h 6859884"/>
              <a:gd name="connsiteX3" fmla="*/ 4289755 w 9153049"/>
              <a:gd name="connsiteY3" fmla="*/ 6858975 h 6859884"/>
              <a:gd name="connsiteX4" fmla="*/ 4179052 w 9153049"/>
              <a:gd name="connsiteY4" fmla="*/ 6859884 h 6859884"/>
              <a:gd name="connsiteX5" fmla="*/ 5182221 w 9153049"/>
              <a:gd name="connsiteY5" fmla="*/ 6398063 h 6859884"/>
              <a:gd name="connsiteX6" fmla="*/ 0 w 9153049"/>
              <a:gd name="connsiteY6" fmla="*/ 4961982 h 6859884"/>
              <a:gd name="connsiteX7" fmla="*/ 2024 w 9153049"/>
              <a:gd name="connsiteY7" fmla="*/ 3806 h 6859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53049" h="6859884">
                <a:moveTo>
                  <a:pt x="2024" y="3806"/>
                </a:moveTo>
                <a:lnTo>
                  <a:pt x="9153049" y="0"/>
                </a:lnTo>
                <a:cubicBezTo>
                  <a:pt x="9152493" y="1538600"/>
                  <a:pt x="9151938" y="3077199"/>
                  <a:pt x="9151382" y="4615799"/>
                </a:cubicBezTo>
                <a:lnTo>
                  <a:pt x="4289755" y="6858975"/>
                </a:lnTo>
                <a:lnTo>
                  <a:pt x="4179052" y="6859884"/>
                </a:lnTo>
                <a:lnTo>
                  <a:pt x="5182221" y="6398063"/>
                </a:lnTo>
                <a:lnTo>
                  <a:pt x="0" y="4961982"/>
                </a:lnTo>
                <a:cubicBezTo>
                  <a:pt x="0" y="3242150"/>
                  <a:pt x="2024" y="1723638"/>
                  <a:pt x="2024" y="3806"/>
                </a:cubicBezTo>
                <a:close/>
              </a:path>
            </a:pathLst>
          </a:custGeom>
          <a:blipFill dpi="0" rotWithShape="1">
            <a:blip r:embed="rId2" cstate="email">
              <a:extLst>
                <a:ext uri="{28A0092B-C50C-407E-A947-70E740481C1C}">
                  <a14:useLocalDpi xmlns:a14="http://schemas.microsoft.com/office/drawing/2010/main"/>
                </a:ext>
              </a:extLst>
            </a:blip>
            <a:srcRect/>
            <a:stretch>
              <a:fillRect/>
            </a:stretch>
          </a:blipFill>
        </p:spPr>
        <p:txBody>
          <a:bodyPr wrap="square" tIns="540000" bIns="0" anchor="ctr">
            <a:noAutofit/>
          </a:bodyPr>
          <a:lstStyle>
            <a:lvl1pPr marL="0" indent="0" algn="ctr">
              <a:buNone/>
              <a:defRPr>
                <a:solidFill>
                  <a:schemeClr val="bg1"/>
                </a:solidFill>
              </a:defRPr>
            </a:lvl1pPr>
          </a:lstStyle>
          <a:p>
            <a:r>
              <a:rPr lang="de-DE"/>
              <a:t>Bild durch Klicken auf Symbol hinzufügen</a:t>
            </a:r>
            <a:endParaRPr lang="de-DE" dirty="0"/>
          </a:p>
        </p:txBody>
      </p:sp>
      <p:pic>
        <p:nvPicPr>
          <p:cNvPr id="13" name="Bild 8" descr="BMWMINIRR_5fbg Kopie.jp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9999872" y="6137294"/>
            <a:ext cx="1724211" cy="36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Grafik 13"/>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760616" y="6137292"/>
            <a:ext cx="1159625" cy="361604"/>
          </a:xfrm>
          <a:prstGeom prst="rect">
            <a:avLst/>
          </a:prstGeom>
        </p:spPr>
      </p:pic>
      <p:pic>
        <p:nvPicPr>
          <p:cNvPr id="15" name="Bild 7" descr="WortmarkeBMWGROUP Kopie.jpg"/>
          <p:cNvPicPr>
            <a:picLocks noChangeAspect="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484866" y="6138899"/>
            <a:ext cx="757729" cy="35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platzhalter 8"/>
          <p:cNvSpPr>
            <a:spLocks noGrp="1"/>
          </p:cNvSpPr>
          <p:nvPr userDrawn="1">
            <p:ph type="body" sz="quarter" idx="13" hasCustomPrompt="1"/>
          </p:nvPr>
        </p:nvSpPr>
        <p:spPr>
          <a:xfrm>
            <a:off x="481007" y="269626"/>
            <a:ext cx="11243074" cy="1092510"/>
          </a:xfrm>
          <a:prstGeom prst="rect">
            <a:avLst/>
          </a:prstGeom>
        </p:spPr>
        <p:txBody>
          <a:bodyPr lIns="0" tIns="0" rIns="0" bIns="0" anchor="b">
            <a:noAutofit/>
          </a:bodyPr>
          <a:lstStyle>
            <a:lvl1pPr marL="0" indent="0">
              <a:lnSpc>
                <a:spcPts val="4000"/>
              </a:lnSpc>
              <a:spcBef>
                <a:spcPts val="0"/>
              </a:spcBef>
              <a:spcAft>
                <a:spcPts val="0"/>
              </a:spcAft>
              <a:buNone/>
              <a:defRPr sz="4000" b="1" cap="all" baseline="0">
                <a:solidFill>
                  <a:schemeClr val="bg1"/>
                </a:solidFill>
                <a:latin typeface="+mj-lt"/>
              </a:defRPr>
            </a:lvl1pPr>
          </a:lstStyle>
          <a:p>
            <a:pPr lvl="0"/>
            <a:r>
              <a:rPr lang="de-DE" dirty="0"/>
              <a:t>Ein- oder </a:t>
            </a:r>
            <a:br>
              <a:rPr lang="de-DE" dirty="0"/>
            </a:br>
            <a:r>
              <a:rPr lang="de-DE" dirty="0"/>
              <a:t>Zweizeiliger </a:t>
            </a:r>
            <a:r>
              <a:rPr lang="de-DE" dirty="0" err="1"/>
              <a:t>titel</a:t>
            </a:r>
            <a:r>
              <a:rPr lang="de-DE" dirty="0"/>
              <a:t>.</a:t>
            </a:r>
          </a:p>
        </p:txBody>
      </p:sp>
      <p:sp>
        <p:nvSpPr>
          <p:cNvPr id="20" name="Textplatzhalter 8"/>
          <p:cNvSpPr>
            <a:spLocks noGrp="1"/>
          </p:cNvSpPr>
          <p:nvPr userDrawn="1">
            <p:ph type="body" sz="quarter" idx="14" hasCustomPrompt="1"/>
          </p:nvPr>
        </p:nvSpPr>
        <p:spPr>
          <a:xfrm>
            <a:off x="481008" y="1386807"/>
            <a:ext cx="11241093" cy="534059"/>
          </a:xfrm>
          <a:prstGeom prst="rect">
            <a:avLst/>
          </a:prstGeom>
        </p:spPr>
        <p:txBody>
          <a:bodyPr lIns="0" tIns="0" rIns="0" bIns="0"/>
          <a:lstStyle>
            <a:lvl1pPr marL="0" indent="0">
              <a:lnSpc>
                <a:spcPts val="2100"/>
              </a:lnSpc>
              <a:spcBef>
                <a:spcPts val="0"/>
              </a:spcBef>
              <a:spcAft>
                <a:spcPts val="0"/>
              </a:spcAft>
              <a:buNone/>
              <a:defRPr sz="2000" b="1" cap="all" baseline="0">
                <a:solidFill>
                  <a:schemeClr val="bg1"/>
                </a:solidFill>
                <a:latin typeface="+mj-lt"/>
              </a:defRPr>
            </a:lvl1pPr>
          </a:lstStyle>
          <a:p>
            <a:pPr lvl="0"/>
            <a:r>
              <a:rPr lang="de-DE" dirty="0"/>
              <a:t>Ein- oder Zweizeilige Subheadline.</a:t>
            </a:r>
          </a:p>
        </p:txBody>
      </p:sp>
      <p:grpSp>
        <p:nvGrpSpPr>
          <p:cNvPr id="12" name="Gruppieren 11"/>
          <p:cNvGrpSpPr/>
          <p:nvPr userDrawn="1"/>
        </p:nvGrpSpPr>
        <p:grpSpPr>
          <a:xfrm>
            <a:off x="266700" y="6050280"/>
            <a:ext cx="11818620" cy="601980"/>
            <a:chOff x="266700" y="6050280"/>
            <a:chExt cx="11818620" cy="601980"/>
          </a:xfrm>
        </p:grpSpPr>
        <p:sp>
          <p:nvSpPr>
            <p:cNvPr id="17" name="Rechteck 16"/>
            <p:cNvSpPr/>
            <p:nvPr userDrawn="1"/>
          </p:nvSpPr>
          <p:spPr>
            <a:xfrm>
              <a:off x="266700" y="6050280"/>
              <a:ext cx="2987040" cy="601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e-DE" sz="1800" dirty="0" err="1">
                <a:solidFill>
                  <a:srgbClr val="666666"/>
                </a:solidFill>
                <a:sym typeface="BMW Group Condensed Regular"/>
              </a:endParaRPr>
            </a:p>
          </p:txBody>
        </p:sp>
        <p:sp>
          <p:nvSpPr>
            <p:cNvPr id="19" name="Rechteck 18"/>
            <p:cNvSpPr/>
            <p:nvPr userDrawn="1"/>
          </p:nvSpPr>
          <p:spPr>
            <a:xfrm>
              <a:off x="9098280" y="6050280"/>
              <a:ext cx="2987040" cy="601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e-DE" sz="1800" dirty="0" err="1">
                <a:solidFill>
                  <a:srgbClr val="666666"/>
                </a:solidFill>
                <a:sym typeface="BMW Group Condensed Regular"/>
              </a:endParaRPr>
            </a:p>
          </p:txBody>
        </p:sp>
      </p:grpSp>
    </p:spTree>
    <p:extLst>
      <p:ext uri="{BB962C8B-B14F-4D97-AF65-F5344CB8AC3E}">
        <p14:creationId xmlns:p14="http://schemas.microsoft.com/office/powerpoint/2010/main" val="1273883401"/>
      </p:ext>
    </p:extLst>
  </p:cSld>
  <p:clrMapOvr>
    <a:masterClrMapping/>
  </p:clrMapOvr>
  <p:transition>
    <p:fade/>
  </p:transition>
  <p:extLst>
    <p:ext uri="{DCECCB84-F9BA-43D5-87BE-67443E8EF086}">
      <p15:sldGuideLst xmlns:p15="http://schemas.microsoft.com/office/powerpoint/2012/main">
        <p15:guide id="1" pos="301">
          <p15:clr>
            <a:srgbClr val="FBAE40"/>
          </p15:clr>
        </p15:guide>
        <p15:guide id="2" pos="7384">
          <p15:clr>
            <a:srgbClr val="FBAE40"/>
          </p15:clr>
        </p15:guide>
        <p15:guide id="3" orient="horz" pos="21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5FA50B-1D89-46BC-AAB1-AB6798F5F14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506E0ED-6E04-4077-BDCD-2DE39734353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FA38B0D-94C2-46D3-8387-8E442F2FB5C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14F6280-4B08-4D8F-B3FB-9A5C7AF482E3}"/>
              </a:ext>
            </a:extLst>
          </p:cNvPr>
          <p:cNvSpPr>
            <a:spLocks noGrp="1"/>
          </p:cNvSpPr>
          <p:nvPr>
            <p:ph type="dt" sz="half" idx="10"/>
          </p:nvPr>
        </p:nvSpPr>
        <p:spPr/>
        <p:txBody>
          <a:bodyPr/>
          <a:lstStyle/>
          <a:p>
            <a:fld id="{7E381D22-3327-47C1-A231-19EE6D1E33E3}" type="datetimeFigureOut">
              <a:rPr lang="zh-CN" altLang="en-US" smtClean="0"/>
              <a:t>2021/12/14</a:t>
            </a:fld>
            <a:endParaRPr lang="zh-CN" altLang="en-US"/>
          </a:p>
        </p:txBody>
      </p:sp>
      <p:sp>
        <p:nvSpPr>
          <p:cNvPr id="6" name="页脚占位符 5">
            <a:extLst>
              <a:ext uri="{FF2B5EF4-FFF2-40B4-BE49-F238E27FC236}">
                <a16:creationId xmlns:a16="http://schemas.microsoft.com/office/drawing/2014/main" id="{17F4B1DE-402E-4E9A-BC8B-B70F76C28CA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2DC6CC4-B467-4BF7-BAAF-2C86EA892C04}"/>
              </a:ext>
            </a:extLst>
          </p:cNvPr>
          <p:cNvSpPr>
            <a:spLocks noGrp="1"/>
          </p:cNvSpPr>
          <p:nvPr>
            <p:ph type="sldNum" sz="quarter" idx="12"/>
          </p:nvPr>
        </p:nvSpPr>
        <p:spPr/>
        <p:txBody>
          <a:bodyPr/>
          <a:lstStyle/>
          <a:p>
            <a:fld id="{F2D454D3-5D42-46A2-9AE4-D41CA0181CFE}" type="slidenum">
              <a:rPr lang="zh-CN" altLang="en-US" smtClean="0"/>
              <a:t>‹#›</a:t>
            </a:fld>
            <a:endParaRPr lang="zh-CN" altLang="en-US"/>
          </a:p>
        </p:txBody>
      </p:sp>
    </p:spTree>
    <p:extLst>
      <p:ext uri="{BB962C8B-B14F-4D97-AF65-F5344CB8AC3E}">
        <p14:creationId xmlns:p14="http://schemas.microsoft.com/office/powerpoint/2010/main" val="3573915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91588A-9D96-48AF-9F4F-2FEC842D647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E08614C-38B5-4205-A5B7-B78448985E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00AE436-13B0-4709-AE64-C18234FF6DA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9EEC60E-EC49-4F0C-A7DA-ACCC1F643A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AD6024C-9444-4F6A-9FBE-BADE7F15263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780CF05-FF63-49A9-A440-9FE64290E5B6}"/>
              </a:ext>
            </a:extLst>
          </p:cNvPr>
          <p:cNvSpPr>
            <a:spLocks noGrp="1"/>
          </p:cNvSpPr>
          <p:nvPr>
            <p:ph type="dt" sz="half" idx="10"/>
          </p:nvPr>
        </p:nvSpPr>
        <p:spPr/>
        <p:txBody>
          <a:bodyPr/>
          <a:lstStyle/>
          <a:p>
            <a:fld id="{7E381D22-3327-47C1-A231-19EE6D1E33E3}" type="datetimeFigureOut">
              <a:rPr lang="zh-CN" altLang="en-US" smtClean="0"/>
              <a:t>2021/12/14</a:t>
            </a:fld>
            <a:endParaRPr lang="zh-CN" altLang="en-US"/>
          </a:p>
        </p:txBody>
      </p:sp>
      <p:sp>
        <p:nvSpPr>
          <p:cNvPr id="8" name="页脚占位符 7">
            <a:extLst>
              <a:ext uri="{FF2B5EF4-FFF2-40B4-BE49-F238E27FC236}">
                <a16:creationId xmlns:a16="http://schemas.microsoft.com/office/drawing/2014/main" id="{439BD701-F41E-49FE-A8C6-52E901220CD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D839983-872E-4DE6-AFBA-59A2D889AC08}"/>
              </a:ext>
            </a:extLst>
          </p:cNvPr>
          <p:cNvSpPr>
            <a:spLocks noGrp="1"/>
          </p:cNvSpPr>
          <p:nvPr>
            <p:ph type="sldNum" sz="quarter" idx="12"/>
          </p:nvPr>
        </p:nvSpPr>
        <p:spPr/>
        <p:txBody>
          <a:bodyPr/>
          <a:lstStyle/>
          <a:p>
            <a:fld id="{F2D454D3-5D42-46A2-9AE4-D41CA0181CFE}" type="slidenum">
              <a:rPr lang="zh-CN" altLang="en-US" smtClean="0"/>
              <a:t>‹#›</a:t>
            </a:fld>
            <a:endParaRPr lang="zh-CN" altLang="en-US"/>
          </a:p>
        </p:txBody>
      </p:sp>
    </p:spTree>
    <p:extLst>
      <p:ext uri="{BB962C8B-B14F-4D97-AF65-F5344CB8AC3E}">
        <p14:creationId xmlns:p14="http://schemas.microsoft.com/office/powerpoint/2010/main" val="80615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F2FB46-F94E-4919-81EC-DC048EBFBE4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9B0A73A-1273-43AC-917A-4F2039282A5E}"/>
              </a:ext>
            </a:extLst>
          </p:cNvPr>
          <p:cNvSpPr>
            <a:spLocks noGrp="1"/>
          </p:cNvSpPr>
          <p:nvPr>
            <p:ph type="dt" sz="half" idx="10"/>
          </p:nvPr>
        </p:nvSpPr>
        <p:spPr/>
        <p:txBody>
          <a:bodyPr/>
          <a:lstStyle/>
          <a:p>
            <a:fld id="{7E381D22-3327-47C1-A231-19EE6D1E33E3}" type="datetimeFigureOut">
              <a:rPr lang="zh-CN" altLang="en-US" smtClean="0"/>
              <a:t>2021/12/14</a:t>
            </a:fld>
            <a:endParaRPr lang="zh-CN" altLang="en-US"/>
          </a:p>
        </p:txBody>
      </p:sp>
      <p:sp>
        <p:nvSpPr>
          <p:cNvPr id="4" name="页脚占位符 3">
            <a:extLst>
              <a:ext uri="{FF2B5EF4-FFF2-40B4-BE49-F238E27FC236}">
                <a16:creationId xmlns:a16="http://schemas.microsoft.com/office/drawing/2014/main" id="{CCF61B48-57CD-4894-BD89-74930814D70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CD454A5-CB15-4BDF-9D54-D2D86240645C}"/>
              </a:ext>
            </a:extLst>
          </p:cNvPr>
          <p:cNvSpPr>
            <a:spLocks noGrp="1"/>
          </p:cNvSpPr>
          <p:nvPr>
            <p:ph type="sldNum" sz="quarter" idx="12"/>
          </p:nvPr>
        </p:nvSpPr>
        <p:spPr/>
        <p:txBody>
          <a:bodyPr/>
          <a:lstStyle/>
          <a:p>
            <a:fld id="{F2D454D3-5D42-46A2-9AE4-D41CA0181CFE}" type="slidenum">
              <a:rPr lang="zh-CN" altLang="en-US" smtClean="0"/>
              <a:t>‹#›</a:t>
            </a:fld>
            <a:endParaRPr lang="zh-CN" altLang="en-US"/>
          </a:p>
        </p:txBody>
      </p:sp>
    </p:spTree>
    <p:extLst>
      <p:ext uri="{BB962C8B-B14F-4D97-AF65-F5344CB8AC3E}">
        <p14:creationId xmlns:p14="http://schemas.microsoft.com/office/powerpoint/2010/main" val="394772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D332A4E-D864-48F4-BE21-49E80D563398}"/>
              </a:ext>
            </a:extLst>
          </p:cNvPr>
          <p:cNvSpPr>
            <a:spLocks noGrp="1"/>
          </p:cNvSpPr>
          <p:nvPr>
            <p:ph type="dt" sz="half" idx="10"/>
          </p:nvPr>
        </p:nvSpPr>
        <p:spPr/>
        <p:txBody>
          <a:bodyPr/>
          <a:lstStyle/>
          <a:p>
            <a:fld id="{7E381D22-3327-47C1-A231-19EE6D1E33E3}" type="datetimeFigureOut">
              <a:rPr lang="zh-CN" altLang="en-US" smtClean="0"/>
              <a:t>2021/12/14</a:t>
            </a:fld>
            <a:endParaRPr lang="zh-CN" altLang="en-US"/>
          </a:p>
        </p:txBody>
      </p:sp>
      <p:sp>
        <p:nvSpPr>
          <p:cNvPr id="3" name="页脚占位符 2">
            <a:extLst>
              <a:ext uri="{FF2B5EF4-FFF2-40B4-BE49-F238E27FC236}">
                <a16:creationId xmlns:a16="http://schemas.microsoft.com/office/drawing/2014/main" id="{D0250500-9283-47F1-B9CE-B84635863DC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D8D7F90-F691-437A-8958-5B64BFC4C99A}"/>
              </a:ext>
            </a:extLst>
          </p:cNvPr>
          <p:cNvSpPr>
            <a:spLocks noGrp="1"/>
          </p:cNvSpPr>
          <p:nvPr>
            <p:ph type="sldNum" sz="quarter" idx="12"/>
          </p:nvPr>
        </p:nvSpPr>
        <p:spPr/>
        <p:txBody>
          <a:bodyPr/>
          <a:lstStyle/>
          <a:p>
            <a:fld id="{F2D454D3-5D42-46A2-9AE4-D41CA0181CFE}" type="slidenum">
              <a:rPr lang="zh-CN" altLang="en-US" smtClean="0"/>
              <a:t>‹#›</a:t>
            </a:fld>
            <a:endParaRPr lang="zh-CN" altLang="en-US"/>
          </a:p>
        </p:txBody>
      </p:sp>
    </p:spTree>
    <p:extLst>
      <p:ext uri="{BB962C8B-B14F-4D97-AF65-F5344CB8AC3E}">
        <p14:creationId xmlns:p14="http://schemas.microsoft.com/office/powerpoint/2010/main" val="3577839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C3CB06-BB56-4203-BFDB-A76FC27671D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6544B04-685E-4BB4-B28F-57534104CF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EA269DC-ADD8-44A2-B698-BDE25C3EC0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7B66E4A-CD04-4526-8381-C534DF4D9E7B}"/>
              </a:ext>
            </a:extLst>
          </p:cNvPr>
          <p:cNvSpPr>
            <a:spLocks noGrp="1"/>
          </p:cNvSpPr>
          <p:nvPr>
            <p:ph type="dt" sz="half" idx="10"/>
          </p:nvPr>
        </p:nvSpPr>
        <p:spPr/>
        <p:txBody>
          <a:bodyPr/>
          <a:lstStyle/>
          <a:p>
            <a:fld id="{7E381D22-3327-47C1-A231-19EE6D1E33E3}" type="datetimeFigureOut">
              <a:rPr lang="zh-CN" altLang="en-US" smtClean="0"/>
              <a:t>2021/12/14</a:t>
            </a:fld>
            <a:endParaRPr lang="zh-CN" altLang="en-US"/>
          </a:p>
        </p:txBody>
      </p:sp>
      <p:sp>
        <p:nvSpPr>
          <p:cNvPr id="6" name="页脚占位符 5">
            <a:extLst>
              <a:ext uri="{FF2B5EF4-FFF2-40B4-BE49-F238E27FC236}">
                <a16:creationId xmlns:a16="http://schemas.microsoft.com/office/drawing/2014/main" id="{95BF5DAA-6863-4737-82C5-FDCC0AC8C8D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0156D70-DDED-42DF-947A-A3B6FDAE202D}"/>
              </a:ext>
            </a:extLst>
          </p:cNvPr>
          <p:cNvSpPr>
            <a:spLocks noGrp="1"/>
          </p:cNvSpPr>
          <p:nvPr>
            <p:ph type="sldNum" sz="quarter" idx="12"/>
          </p:nvPr>
        </p:nvSpPr>
        <p:spPr/>
        <p:txBody>
          <a:bodyPr/>
          <a:lstStyle/>
          <a:p>
            <a:fld id="{F2D454D3-5D42-46A2-9AE4-D41CA0181CFE}" type="slidenum">
              <a:rPr lang="zh-CN" altLang="en-US" smtClean="0"/>
              <a:t>‹#›</a:t>
            </a:fld>
            <a:endParaRPr lang="zh-CN" altLang="en-US"/>
          </a:p>
        </p:txBody>
      </p:sp>
    </p:spTree>
    <p:extLst>
      <p:ext uri="{BB962C8B-B14F-4D97-AF65-F5344CB8AC3E}">
        <p14:creationId xmlns:p14="http://schemas.microsoft.com/office/powerpoint/2010/main" val="2136088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67D8BF-9A17-40C8-BF9A-C847D0F5E45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D6F1FEF-9FEA-4EC3-9936-E050B66E33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3DCAED9-7191-411C-AA40-97981E6D80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4E54984-C5BC-4F90-8A33-32093E808977}"/>
              </a:ext>
            </a:extLst>
          </p:cNvPr>
          <p:cNvSpPr>
            <a:spLocks noGrp="1"/>
          </p:cNvSpPr>
          <p:nvPr>
            <p:ph type="dt" sz="half" idx="10"/>
          </p:nvPr>
        </p:nvSpPr>
        <p:spPr/>
        <p:txBody>
          <a:bodyPr/>
          <a:lstStyle/>
          <a:p>
            <a:fld id="{7E381D22-3327-47C1-A231-19EE6D1E33E3}" type="datetimeFigureOut">
              <a:rPr lang="zh-CN" altLang="en-US" smtClean="0"/>
              <a:t>2021/12/14</a:t>
            </a:fld>
            <a:endParaRPr lang="zh-CN" altLang="en-US"/>
          </a:p>
        </p:txBody>
      </p:sp>
      <p:sp>
        <p:nvSpPr>
          <p:cNvPr id="6" name="页脚占位符 5">
            <a:extLst>
              <a:ext uri="{FF2B5EF4-FFF2-40B4-BE49-F238E27FC236}">
                <a16:creationId xmlns:a16="http://schemas.microsoft.com/office/drawing/2014/main" id="{0F774F28-8632-42A9-9F8D-A4499747215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ECC7689-0B87-44C6-961E-47199E5EC02B}"/>
              </a:ext>
            </a:extLst>
          </p:cNvPr>
          <p:cNvSpPr>
            <a:spLocks noGrp="1"/>
          </p:cNvSpPr>
          <p:nvPr>
            <p:ph type="sldNum" sz="quarter" idx="12"/>
          </p:nvPr>
        </p:nvSpPr>
        <p:spPr/>
        <p:txBody>
          <a:bodyPr/>
          <a:lstStyle/>
          <a:p>
            <a:fld id="{F2D454D3-5D42-46A2-9AE4-D41CA0181CFE}" type="slidenum">
              <a:rPr lang="zh-CN" altLang="en-US" smtClean="0"/>
              <a:t>‹#›</a:t>
            </a:fld>
            <a:endParaRPr lang="zh-CN" altLang="en-US"/>
          </a:p>
        </p:txBody>
      </p:sp>
    </p:spTree>
    <p:extLst>
      <p:ext uri="{BB962C8B-B14F-4D97-AF65-F5344CB8AC3E}">
        <p14:creationId xmlns:p14="http://schemas.microsoft.com/office/powerpoint/2010/main" val="1433194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vmlDrawing" Target="../drawings/vmlDrawing1.v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image" Target="../media/image1.emf"/><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oleObject" Target="../embeddings/oleObject1.bin"/><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ags" Target="../tags/tag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B478986-7756-446B-B659-E676B9F70B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478038E-484B-457A-B3BC-4E5EE3AFB2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0C3895-F30F-47C3-8E91-A370A91D44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381D22-3327-47C1-A231-19EE6D1E33E3}" type="datetimeFigureOut">
              <a:rPr lang="zh-CN" altLang="en-US" smtClean="0"/>
              <a:t>2021/12/14</a:t>
            </a:fld>
            <a:endParaRPr lang="zh-CN" altLang="en-US"/>
          </a:p>
        </p:txBody>
      </p:sp>
      <p:sp>
        <p:nvSpPr>
          <p:cNvPr id="5" name="页脚占位符 4">
            <a:extLst>
              <a:ext uri="{FF2B5EF4-FFF2-40B4-BE49-F238E27FC236}">
                <a16:creationId xmlns:a16="http://schemas.microsoft.com/office/drawing/2014/main" id="{D8171F93-4D38-4A45-8509-23AC98D19A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63D2F33-8C63-4D82-A9BD-893287EE50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D454D3-5D42-46A2-9AE4-D41CA0181CFE}" type="slidenum">
              <a:rPr lang="zh-CN" altLang="en-US" smtClean="0"/>
              <a:t>‹#›</a:t>
            </a:fld>
            <a:endParaRPr lang="zh-CN" altLang="en-US"/>
          </a:p>
        </p:txBody>
      </p:sp>
    </p:spTree>
    <p:extLst>
      <p:ext uri="{BB962C8B-B14F-4D97-AF65-F5344CB8AC3E}">
        <p14:creationId xmlns:p14="http://schemas.microsoft.com/office/powerpoint/2010/main" val="3276851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38" name="think-cell Folie" r:id="rId24" imgW="270" imgH="270" progId="TCLayout.ActiveDocument.1">
                  <p:embed/>
                </p:oleObj>
              </mc:Choice>
              <mc:Fallback>
                <p:oleObj name="think-cell Folie" r:id="rId24" imgW="270" imgH="270" progId="TCLayout.ActiveDocument.1">
                  <p:embed/>
                  <p:pic>
                    <p:nvPicPr>
                      <p:cNvPr id="6" name="Object 5" hidden="1"/>
                      <p:cNvPicPr/>
                      <p:nvPr/>
                    </p:nvPicPr>
                    <p:blipFill>
                      <a:blip r:embed="rId25"/>
                      <a:stretch>
                        <a:fillRect/>
                      </a:stretch>
                    </p:blipFill>
                    <p:spPr>
                      <a:xfrm>
                        <a:off x="1588" y="1588"/>
                        <a:ext cx="1587" cy="1587"/>
                      </a:xfrm>
                      <a:prstGeom prst="rect">
                        <a:avLst/>
                      </a:prstGeom>
                    </p:spPr>
                  </p:pic>
                </p:oleObj>
              </mc:Fallback>
            </mc:AlternateContent>
          </a:graphicData>
        </a:graphic>
      </p:graphicFrame>
      <p:sp>
        <p:nvSpPr>
          <p:cNvPr id="4" name="Fußzeilenplatzhalter 3"/>
          <p:cNvSpPr>
            <a:spLocks noGrp="1"/>
          </p:cNvSpPr>
          <p:nvPr>
            <p:ph type="ftr" sz="quarter" idx="3"/>
          </p:nvPr>
        </p:nvSpPr>
        <p:spPr>
          <a:xfrm>
            <a:off x="488949" y="6425350"/>
            <a:ext cx="9851675" cy="331787"/>
          </a:xfrm>
          <a:prstGeom prst="rect">
            <a:avLst/>
          </a:prstGeom>
        </p:spPr>
        <p:txBody>
          <a:bodyPr vert="horz" lIns="0" tIns="0" rIns="0" bIns="0" rtlCol="0" anchor="ctr"/>
          <a:lstStyle>
            <a:lvl1pPr algn="ctr">
              <a:defRPr sz="800">
                <a:solidFill>
                  <a:srgbClr val="404040"/>
                </a:solidFill>
              </a:defRPr>
            </a:lvl1pPr>
          </a:lstStyle>
          <a:p>
            <a:pPr algn="l"/>
            <a:endParaRPr lang="en-GB" dirty="0"/>
          </a:p>
        </p:txBody>
      </p:sp>
      <p:sp>
        <p:nvSpPr>
          <p:cNvPr id="5" name="Foliennummernplatzhalter 4"/>
          <p:cNvSpPr>
            <a:spLocks noGrp="1"/>
          </p:cNvSpPr>
          <p:nvPr>
            <p:ph type="sldNum" sz="quarter" idx="4"/>
          </p:nvPr>
        </p:nvSpPr>
        <p:spPr>
          <a:xfrm>
            <a:off x="10586156" y="6425347"/>
            <a:ext cx="1127477" cy="331788"/>
          </a:xfrm>
          <a:prstGeom prst="rect">
            <a:avLst/>
          </a:prstGeom>
        </p:spPr>
        <p:txBody>
          <a:bodyPr vert="horz" lIns="0" tIns="0" rIns="0" bIns="0" rtlCol="0" anchor="ctr"/>
          <a:lstStyle>
            <a:lvl1pPr algn="r">
              <a:defRPr sz="800">
                <a:solidFill>
                  <a:srgbClr val="404040"/>
                </a:solidFill>
              </a:defRPr>
            </a:lvl1pPr>
          </a:lstStyle>
          <a:p>
            <a:r>
              <a:rPr lang="en-US" dirty="0"/>
              <a:t>Page </a:t>
            </a:r>
            <a:fld id="{AA807A42-CF27-4B84-8583-18EBE418342E}" type="slidenum">
              <a:rPr lang="en-US" smtClean="0"/>
              <a:pPr/>
              <a:t>‹#›</a:t>
            </a:fld>
            <a:endParaRPr lang="en-US" dirty="0"/>
          </a:p>
        </p:txBody>
      </p:sp>
      <p:sp>
        <p:nvSpPr>
          <p:cNvPr id="280" name="Rechteck 279"/>
          <p:cNvSpPr/>
          <p:nvPr/>
        </p:nvSpPr>
        <p:spPr>
          <a:xfrm>
            <a:off x="237067" y="177800"/>
            <a:ext cx="240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prstClr val="white"/>
              </a:solidFill>
            </a:endParaRPr>
          </a:p>
        </p:txBody>
      </p:sp>
      <p:sp>
        <p:nvSpPr>
          <p:cNvPr id="8" name="empower - DO NOT DELETE!!!" hidden="1"/>
          <p:cNvSpPr/>
          <p:nvPr userDrawn="1">
            <p:custDataLst>
              <p:tags r:id="rId23"/>
            </p:custDataLst>
          </p:nvPr>
        </p:nvSpPr>
        <p:spPr>
          <a:xfrm>
            <a:off x="0" y="0"/>
            <a:ext cx="0" cy="0"/>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sp>
        <p:nvSpPr>
          <p:cNvPr id="2" name="Title Placeholder 1"/>
          <p:cNvSpPr>
            <a:spLocks noGrp="1"/>
          </p:cNvSpPr>
          <p:nvPr>
            <p:ph type="title"/>
          </p:nvPr>
        </p:nvSpPr>
        <p:spPr>
          <a:xfrm>
            <a:off x="488948" y="347184"/>
            <a:ext cx="11224685" cy="701474"/>
          </a:xfrm>
          <a:prstGeom prst="rect">
            <a:avLst/>
          </a:prstGeom>
        </p:spPr>
        <p:txBody>
          <a:bodyPr vert="horz" lIns="0" tIns="0" rIns="0" bIns="0" rtlCol="0" anchor="t">
            <a:noAutofit/>
          </a:bodyPr>
          <a:lstStyle/>
          <a:p>
            <a:pPr lvl="0">
              <a:lnSpc>
                <a:spcPts val="2700"/>
              </a:lnSpc>
            </a:pPr>
            <a:r>
              <a:rPr lang="en-US" noProof="0"/>
              <a:t>Click to edit Master title style</a:t>
            </a:r>
            <a:endParaRPr lang="en-US" noProof="0" dirty="0"/>
          </a:p>
        </p:txBody>
      </p:sp>
      <p:sp>
        <p:nvSpPr>
          <p:cNvPr id="3" name="Text Placeholder 2"/>
          <p:cNvSpPr>
            <a:spLocks noGrp="1"/>
          </p:cNvSpPr>
          <p:nvPr>
            <p:ph type="body" idx="1"/>
          </p:nvPr>
        </p:nvSpPr>
        <p:spPr>
          <a:xfrm>
            <a:off x="488948" y="1413933"/>
            <a:ext cx="11224685" cy="4707467"/>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3894242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hf hdr="0" ftr="0" dt="0"/>
  <p:txStyles>
    <p:titleStyle>
      <a:lvl1pPr algn="l" defTabSz="914400" rtl="0" eaLnBrk="1" latinLnBrk="0" hangingPunct="1">
        <a:lnSpc>
          <a:spcPts val="3400"/>
        </a:lnSpc>
        <a:spcBef>
          <a:spcPct val="0"/>
        </a:spcBef>
        <a:buNone/>
        <a:defRPr lang="de-DE" sz="2600" b="1" kern="1200" cap="all" baseline="0" smtClean="0">
          <a:solidFill>
            <a:srgbClr val="92A2BD"/>
          </a:solidFill>
          <a:latin typeface="+mj-lt"/>
          <a:ea typeface="+mn-ea"/>
          <a:cs typeface="+mn-cs"/>
        </a:defRPr>
      </a:lvl1pPr>
    </p:titleStyle>
    <p:bodyStyle>
      <a:lvl1pPr marL="176213" indent="-176213" algn="l" defTabSz="914400" rtl="0" eaLnBrk="1" latinLnBrk="0" hangingPunct="1">
        <a:spcBef>
          <a:spcPts val="0"/>
        </a:spcBef>
        <a:spcAft>
          <a:spcPts val="600"/>
        </a:spcAft>
        <a:buFont typeface="Symbol" panose="05050102010706020507" pitchFamily="18" charset="2"/>
        <a:buChar char="-"/>
        <a:defRPr lang="en-US" sz="1800" kern="1200" smtClean="0">
          <a:solidFill>
            <a:schemeClr val="tx1"/>
          </a:solidFill>
          <a:latin typeface="+mn-lt"/>
          <a:ea typeface="+mn-ea"/>
          <a:cs typeface="+mn-cs"/>
        </a:defRPr>
      </a:lvl1pPr>
      <a:lvl2pPr marL="360000" indent="-180000" algn="l" defTabSz="914400" rtl="0" eaLnBrk="1" latinLnBrk="0" hangingPunct="1">
        <a:spcBef>
          <a:spcPts val="0"/>
        </a:spcBef>
        <a:spcAft>
          <a:spcPts val="600"/>
        </a:spcAft>
        <a:buFont typeface="Symbol" panose="05050102010706020507" pitchFamily="18" charset="2"/>
        <a:buChar char="-"/>
        <a:defRPr lang="en-US" sz="1800" kern="1200" smtClean="0">
          <a:solidFill>
            <a:schemeClr val="tx1"/>
          </a:solidFill>
          <a:latin typeface="+mn-lt"/>
          <a:ea typeface="+mn-ea"/>
          <a:cs typeface="+mn-cs"/>
        </a:defRPr>
      </a:lvl2pPr>
      <a:lvl3pPr marL="540000" indent="-180000" algn="l" defTabSz="914400" rtl="0" eaLnBrk="1" latinLnBrk="0" hangingPunct="1">
        <a:spcBef>
          <a:spcPts val="0"/>
        </a:spcBef>
        <a:spcAft>
          <a:spcPts val="600"/>
        </a:spcAft>
        <a:buFont typeface="Symbol" panose="05050102010706020507" pitchFamily="18" charset="2"/>
        <a:buChar char="-"/>
        <a:defRPr lang="en-US" sz="1800" kern="1200" smtClean="0">
          <a:solidFill>
            <a:schemeClr val="tx1"/>
          </a:solidFill>
          <a:latin typeface="+mn-lt"/>
          <a:ea typeface="+mn-ea"/>
          <a:cs typeface="+mn-cs"/>
        </a:defRPr>
      </a:lvl3pPr>
      <a:lvl4pPr marL="720000" indent="-180000" algn="l" defTabSz="914400" rtl="0" eaLnBrk="1" latinLnBrk="0" hangingPunct="1">
        <a:spcBef>
          <a:spcPts val="0"/>
        </a:spcBef>
        <a:spcAft>
          <a:spcPts val="600"/>
        </a:spcAft>
        <a:buFont typeface="Symbol" panose="05050102010706020507" pitchFamily="18" charset="2"/>
        <a:buChar char="-"/>
        <a:defRPr lang="en-US" sz="1800" kern="1200" smtClean="0">
          <a:solidFill>
            <a:schemeClr val="tx1"/>
          </a:solidFill>
          <a:latin typeface="+mn-lt"/>
          <a:ea typeface="+mn-ea"/>
          <a:cs typeface="+mn-cs"/>
        </a:defRPr>
      </a:lvl4pPr>
      <a:lvl5pPr marL="900000" indent="-180000" algn="l" defTabSz="914400" rtl="0" eaLnBrk="1" latinLnBrk="0" hangingPunct="1">
        <a:spcBef>
          <a:spcPts val="0"/>
        </a:spcBef>
        <a:spcAft>
          <a:spcPts val="600"/>
        </a:spcAft>
        <a:buFont typeface="Symbol" panose="05050102010706020507" pitchFamily="18" charset="2"/>
        <a:buChar char="-"/>
        <a:defRPr lang="en-US" sz="1800" kern="120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0.xml"/><Relationship Id="rId6" Type="http://schemas.openxmlformats.org/officeDocument/2006/relationships/image" Target="../media/image5.jpe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platzhalter 4"/>
          <p:cNvPicPr>
            <a:picLocks noGrp="1" noChangeAspect="1"/>
          </p:cNvPicPr>
          <p:nvPr>
            <p:ph type="pic" sz="quarter" idx="19"/>
          </p:nvPr>
        </p:nvPicPr>
        <p:blipFill>
          <a:blip r:embed="rId3" cstate="email">
            <a:extLst>
              <a:ext uri="{28A0092B-C50C-407E-A947-70E740481C1C}">
                <a14:useLocalDpi xmlns:a14="http://schemas.microsoft.com/office/drawing/2010/main"/>
              </a:ext>
            </a:extLst>
          </a:blip>
          <a:srcRect/>
          <a:stretch>
            <a:fillRect/>
          </a:stretch>
        </p:blipFill>
        <p:spPr>
          <a:xfrm>
            <a:off x="-12066" y="1693"/>
            <a:ext cx="12204066" cy="6868059"/>
          </a:xfrm>
          <a:blipFill dpi="0" rotWithShape="1">
            <a:blip r:embed="rId4" cstate="email">
              <a:extLst>
                <a:ext uri="{28A0092B-C50C-407E-A947-70E740481C1C}">
                  <a14:useLocalDpi xmlns:a14="http://schemas.microsoft.com/office/drawing/2010/main"/>
                </a:ext>
              </a:extLst>
            </a:blip>
            <a:srcRect/>
            <a:stretch>
              <a:fillRect/>
            </a:stretch>
          </a:blipFill>
        </p:spPr>
      </p:pic>
      <p:pic>
        <p:nvPicPr>
          <p:cNvPr id="6" name="Bild 8" descr="BMWMINIRR_5fbg Kopie.jp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bwMode="auto">
          <a:xfrm>
            <a:off x="9999872" y="6137294"/>
            <a:ext cx="1724211" cy="36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Grafik 6"/>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760616" y="6137292"/>
            <a:ext cx="1159625" cy="361604"/>
          </a:xfrm>
          <a:prstGeom prst="rect">
            <a:avLst/>
          </a:prstGeom>
        </p:spPr>
      </p:pic>
      <p:pic>
        <p:nvPicPr>
          <p:cNvPr id="8" name="Bild 7" descr="WortmarkeBMWGROUP Kopie.jpg"/>
          <p:cNvPicPr>
            <a:picLocks noChangeAspect="1"/>
          </p:cNvPicPr>
          <p:nvPr/>
        </p:nvPicPr>
        <p:blipFill>
          <a:blip r:embed="rId7" cstate="email">
            <a:extLst>
              <a:ext uri="{28A0092B-C50C-407E-A947-70E740481C1C}">
                <a14:useLocalDpi xmlns:a14="http://schemas.microsoft.com/office/drawing/2010/main"/>
              </a:ext>
            </a:extLst>
          </a:blip>
          <a:srcRect/>
          <a:stretch>
            <a:fillRect/>
          </a:stretch>
        </p:blipFill>
        <p:spPr bwMode="auto">
          <a:xfrm>
            <a:off x="484866" y="6138899"/>
            <a:ext cx="757729" cy="35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platzhalter 3"/>
          <p:cNvSpPr>
            <a:spLocks noGrp="1"/>
          </p:cNvSpPr>
          <p:nvPr>
            <p:ph type="body" sz="quarter" idx="13"/>
          </p:nvPr>
        </p:nvSpPr>
        <p:spPr>
          <a:xfrm>
            <a:off x="475909" y="151338"/>
            <a:ext cx="11224685" cy="1092510"/>
          </a:xfrm>
        </p:spPr>
        <p:txBody>
          <a:bodyPr/>
          <a:lstStyle/>
          <a:p>
            <a:r>
              <a:rPr lang="en-US" altLang="zh-CN" sz="3600" dirty="0"/>
              <a:t>EE-CN-42</a:t>
            </a:r>
            <a:endParaRPr lang="en-GB" sz="3600" dirty="0"/>
          </a:p>
        </p:txBody>
      </p:sp>
      <p:sp>
        <p:nvSpPr>
          <p:cNvPr id="13" name="Textplatzhalter 4"/>
          <p:cNvSpPr>
            <a:spLocks noGrp="1"/>
          </p:cNvSpPr>
          <p:nvPr>
            <p:ph type="body" sz="quarter" idx="14"/>
          </p:nvPr>
        </p:nvSpPr>
        <p:spPr>
          <a:xfrm>
            <a:off x="475909" y="2791657"/>
            <a:ext cx="11224685" cy="534059"/>
          </a:xfrm>
        </p:spPr>
        <p:txBody>
          <a:bodyPr/>
          <a:lstStyle/>
          <a:p>
            <a:r>
              <a:rPr lang="en-US" sz="1900" dirty="0"/>
              <a:t> </a:t>
            </a:r>
          </a:p>
        </p:txBody>
      </p:sp>
      <p:sp>
        <p:nvSpPr>
          <p:cNvPr id="14" name="Textplatzhalter 1"/>
          <p:cNvSpPr txBox="1">
            <a:spLocks/>
          </p:cNvSpPr>
          <p:nvPr/>
        </p:nvSpPr>
        <p:spPr>
          <a:xfrm>
            <a:off x="475908" y="5615090"/>
            <a:ext cx="2511132" cy="319415"/>
          </a:xfrm>
          <a:prstGeom prst="rect">
            <a:avLst/>
          </a:prstGeom>
        </p:spPr>
        <p:txBody>
          <a:bodyPr vert="horz" lIns="0" tIns="0" rIns="0" bIns="0" rtlCol="0">
            <a:noAutofit/>
          </a:bodyPr>
          <a:lstStyle>
            <a:lvl1pPr marL="352426" indent="-352426" algn="l" defTabSz="1828754" rtl="0" eaLnBrk="1" latinLnBrk="0" hangingPunct="1">
              <a:spcBef>
                <a:spcPts val="0"/>
              </a:spcBef>
              <a:spcAft>
                <a:spcPts val="1200"/>
              </a:spcAft>
              <a:buFont typeface="Symbol" panose="05050102010706020507" pitchFamily="18" charset="2"/>
              <a:buChar char="-"/>
              <a:defRPr lang="de-DE" sz="3600" kern="1200" smtClean="0">
                <a:solidFill>
                  <a:schemeClr val="tx1"/>
                </a:solidFill>
                <a:latin typeface="+mn-lt"/>
                <a:ea typeface="+mn-ea"/>
                <a:cs typeface="+mn-cs"/>
              </a:defRPr>
            </a:lvl1pPr>
            <a:lvl2pPr marL="719982" indent="-359992" algn="l" defTabSz="1828754" rtl="0" eaLnBrk="1" latinLnBrk="0" hangingPunct="1">
              <a:spcBef>
                <a:spcPts val="0"/>
              </a:spcBef>
              <a:spcAft>
                <a:spcPts val="1200"/>
              </a:spcAft>
              <a:buFont typeface="Symbol" panose="05050102010706020507" pitchFamily="18" charset="2"/>
              <a:buChar char="-"/>
              <a:defRPr lang="de-DE" sz="3600" kern="1200" smtClean="0">
                <a:solidFill>
                  <a:schemeClr val="tx1"/>
                </a:solidFill>
                <a:latin typeface="+mn-lt"/>
                <a:ea typeface="+mn-ea"/>
                <a:cs typeface="+mn-cs"/>
              </a:defRPr>
            </a:lvl2pPr>
            <a:lvl3pPr marL="1079974" indent="-359992" algn="l" defTabSz="1828754" rtl="0" eaLnBrk="1" latinLnBrk="0" hangingPunct="1">
              <a:spcBef>
                <a:spcPts val="0"/>
              </a:spcBef>
              <a:spcAft>
                <a:spcPts val="1200"/>
              </a:spcAft>
              <a:buFont typeface="Symbol" panose="05050102010706020507" pitchFamily="18" charset="2"/>
              <a:buChar char="-"/>
              <a:defRPr lang="de-DE" sz="3600" kern="1200" smtClean="0">
                <a:solidFill>
                  <a:schemeClr val="tx1"/>
                </a:solidFill>
                <a:latin typeface="+mn-lt"/>
                <a:ea typeface="+mn-ea"/>
                <a:cs typeface="+mn-cs"/>
              </a:defRPr>
            </a:lvl3pPr>
            <a:lvl4pPr marL="1439964" indent="-359992" algn="l" defTabSz="1828754" rtl="0" eaLnBrk="1" latinLnBrk="0" hangingPunct="1">
              <a:spcBef>
                <a:spcPts val="0"/>
              </a:spcBef>
              <a:spcAft>
                <a:spcPts val="1200"/>
              </a:spcAft>
              <a:buFont typeface="Symbol" panose="05050102010706020507" pitchFamily="18" charset="2"/>
              <a:buChar char="-"/>
              <a:defRPr lang="de-DE" sz="3600" kern="1200" smtClean="0">
                <a:solidFill>
                  <a:schemeClr val="tx1"/>
                </a:solidFill>
                <a:latin typeface="+mn-lt"/>
                <a:ea typeface="+mn-ea"/>
                <a:cs typeface="+mn-cs"/>
              </a:defRPr>
            </a:lvl4pPr>
            <a:lvl5pPr marL="1799956" indent="-359992" algn="l" defTabSz="1828754" rtl="0" eaLnBrk="1" latinLnBrk="0" hangingPunct="1">
              <a:spcBef>
                <a:spcPts val="0"/>
              </a:spcBef>
              <a:spcAft>
                <a:spcPts val="1200"/>
              </a:spcAft>
              <a:buFont typeface="Symbol" panose="05050102010706020507" pitchFamily="18" charset="2"/>
              <a:buChar char="-"/>
              <a:defRPr lang="de-DE" sz="3600" kern="1200" smtClean="0">
                <a:solidFill>
                  <a:schemeClr val="tx1"/>
                </a:solidFill>
                <a:latin typeface="+mn-lt"/>
                <a:ea typeface="+mn-ea"/>
                <a:cs typeface="+mn-cs"/>
              </a:defRPr>
            </a:lvl5pPr>
            <a:lvl6pPr marL="5029074" indent="-457188" algn="l" defTabSz="1828754" rtl="0" eaLnBrk="1" latinLnBrk="0" hangingPunct="1">
              <a:spcBef>
                <a:spcPct val="20000"/>
              </a:spcBef>
              <a:buFont typeface="Arial" pitchFamily="34" charset="0"/>
              <a:buChar char="•"/>
              <a:defRPr sz="4000" kern="1200">
                <a:solidFill>
                  <a:schemeClr val="tx1"/>
                </a:solidFill>
                <a:latin typeface="+mn-lt"/>
                <a:ea typeface="+mn-ea"/>
                <a:cs typeface="+mn-cs"/>
              </a:defRPr>
            </a:lvl6pPr>
            <a:lvl7pPr marL="5943452" indent="-457188" algn="l" defTabSz="1828754" rtl="0" eaLnBrk="1" latinLnBrk="0" hangingPunct="1">
              <a:spcBef>
                <a:spcPct val="20000"/>
              </a:spcBef>
              <a:buFont typeface="Arial" pitchFamily="34" charset="0"/>
              <a:buChar char="•"/>
              <a:defRPr sz="4000" kern="1200">
                <a:solidFill>
                  <a:schemeClr val="tx1"/>
                </a:solidFill>
                <a:latin typeface="+mn-lt"/>
                <a:ea typeface="+mn-ea"/>
                <a:cs typeface="+mn-cs"/>
              </a:defRPr>
            </a:lvl7pPr>
            <a:lvl8pPr marL="6857828" indent="-457188" algn="l" defTabSz="1828754" rtl="0" eaLnBrk="1" latinLnBrk="0" hangingPunct="1">
              <a:spcBef>
                <a:spcPct val="20000"/>
              </a:spcBef>
              <a:buFont typeface="Arial" pitchFamily="34" charset="0"/>
              <a:buChar char="•"/>
              <a:defRPr sz="4000" kern="1200">
                <a:solidFill>
                  <a:schemeClr val="tx1"/>
                </a:solidFill>
                <a:latin typeface="+mn-lt"/>
                <a:ea typeface="+mn-ea"/>
                <a:cs typeface="+mn-cs"/>
              </a:defRPr>
            </a:lvl8pPr>
            <a:lvl9pPr marL="7772206" indent="-457188" algn="l" defTabSz="1828754" rtl="0" eaLnBrk="1" latinLnBrk="0" hangingPunct="1">
              <a:spcBef>
                <a:spcPct val="20000"/>
              </a:spcBef>
              <a:buFont typeface="Arial" pitchFamily="34" charset="0"/>
              <a:buChar char="•"/>
              <a:defRPr sz="4000" kern="1200">
                <a:solidFill>
                  <a:schemeClr val="tx1"/>
                </a:solidFill>
                <a:latin typeface="+mn-lt"/>
                <a:ea typeface="+mn-ea"/>
                <a:cs typeface="+mn-cs"/>
              </a:defRPr>
            </a:lvl9pPr>
          </a:lstStyle>
          <a:p>
            <a:pPr marL="0" marR="0" lvl="0" indent="0" algn="l" defTabSz="1828754" rtl="0" eaLnBrk="1" fontAlgn="auto" latinLnBrk="0" hangingPunct="1">
              <a:lnSpc>
                <a:spcPct val="100000"/>
              </a:lnSpc>
              <a:spcBef>
                <a:spcPts val="0"/>
              </a:spcBef>
              <a:spcAft>
                <a:spcPts val="500"/>
              </a:spcAft>
              <a:buClrTx/>
              <a:buSzTx/>
              <a:buFont typeface="Symbol" panose="05050102010706020507" pitchFamily="18" charset="2"/>
              <a:buNone/>
              <a:tabLst/>
              <a:defRPr/>
            </a:pPr>
            <a:r>
              <a:rPr lang="en-US" altLang="zh-CN" sz="2000" b="1" dirty="0">
                <a:solidFill>
                  <a:srgbClr val="000000"/>
                </a:solidFill>
                <a:latin typeface="BMW Group Condensed"/>
                <a:sym typeface="BMW Group Condensed Regular"/>
              </a:rPr>
              <a:t>Zicheng Pan</a:t>
            </a:r>
            <a:endParaRPr kumimoji="0" lang="en-US" sz="2000" b="1" i="0" u="none" strike="noStrike" kern="1200" cap="none" spc="0" normalizeH="0" baseline="0" noProof="0" dirty="0">
              <a:ln>
                <a:noFill/>
              </a:ln>
              <a:solidFill>
                <a:srgbClr val="000000"/>
              </a:solidFill>
              <a:effectLst/>
              <a:uLnTx/>
              <a:uFillTx/>
              <a:latin typeface="BMW Group Condensed"/>
              <a:ea typeface="+mn-ea"/>
              <a:cs typeface="+mn-cs"/>
              <a:sym typeface="BMW Group Condensed Regular"/>
            </a:endParaRPr>
          </a:p>
        </p:txBody>
      </p:sp>
      <p:sp>
        <p:nvSpPr>
          <p:cNvPr id="15" name="TextBox 14">
            <a:extLst>
              <a:ext uri="{FF2B5EF4-FFF2-40B4-BE49-F238E27FC236}">
                <a16:creationId xmlns:a16="http://schemas.microsoft.com/office/drawing/2014/main" id="{C03A2E2A-298F-DF41-B710-579A698CB979}"/>
              </a:ext>
            </a:extLst>
          </p:cNvPr>
          <p:cNvSpPr txBox="1"/>
          <p:nvPr/>
        </p:nvSpPr>
        <p:spPr>
          <a:xfrm>
            <a:off x="403037" y="1396041"/>
            <a:ext cx="4373244" cy="584775"/>
          </a:xfrm>
          <a:prstGeom prst="rect">
            <a:avLst/>
          </a:prstGeom>
          <a:noFill/>
        </p:spPr>
        <p:txBody>
          <a:bodyPr vert="horz"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BMW Group Condensed"/>
                <a:ea typeface="+mn-ea"/>
                <a:cs typeface="+mn-cs"/>
              </a:rPr>
              <a:t>Knowledge sharing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BMW Group Condensed"/>
                <a:ea typeface="+mn-ea"/>
                <a:cs typeface="+mn-cs"/>
              </a:rPr>
              <a:t>Shanghai</a:t>
            </a:r>
            <a:r>
              <a:rPr kumimoji="0" lang="de-DE" sz="1600" b="0" i="0" u="none" strike="noStrike" kern="1200" cap="none" spc="0" normalizeH="0" baseline="0" noProof="0" dirty="0">
                <a:ln>
                  <a:noFill/>
                </a:ln>
                <a:solidFill>
                  <a:prstClr val="white"/>
                </a:solidFill>
                <a:effectLst/>
                <a:uLnTx/>
                <a:uFillTx/>
                <a:latin typeface="BMW Group Condensed"/>
                <a:ea typeface="+mn-ea"/>
                <a:cs typeface="+mn-cs"/>
              </a:rPr>
              <a:t>,</a:t>
            </a:r>
            <a:r>
              <a:rPr kumimoji="0" lang="en-US" altLang="zh-CN" sz="1600" b="0" i="0" u="none" strike="noStrike" kern="1200" cap="none" spc="0" normalizeH="0" baseline="0" noProof="0" dirty="0">
                <a:ln>
                  <a:noFill/>
                </a:ln>
                <a:solidFill>
                  <a:prstClr val="white"/>
                </a:solidFill>
                <a:effectLst/>
                <a:uLnTx/>
                <a:uFillTx/>
                <a:latin typeface="BMW Group Condensed"/>
                <a:ea typeface="+mn-ea"/>
                <a:cs typeface="+mn-cs"/>
              </a:rPr>
              <a:t>Feb.</a:t>
            </a:r>
            <a:r>
              <a:rPr kumimoji="0" lang="de-DE" sz="1600" b="0" i="0" u="none" strike="noStrike" kern="1200" cap="none" spc="0" normalizeH="0" baseline="0" noProof="0" dirty="0">
                <a:ln>
                  <a:noFill/>
                </a:ln>
                <a:solidFill>
                  <a:prstClr val="white"/>
                </a:solidFill>
                <a:effectLst/>
                <a:uLnTx/>
                <a:uFillTx/>
                <a:latin typeface="BMW Group Condensed"/>
                <a:ea typeface="+mn-ea"/>
                <a:cs typeface="+mn-cs"/>
              </a:rPr>
              <a:t>, </a:t>
            </a:r>
            <a:r>
              <a:rPr kumimoji="0" lang="en-US" sz="1600" b="0" i="0" u="none" strike="noStrike" kern="1200" cap="none" spc="0" normalizeH="0" baseline="0" noProof="0" dirty="0">
                <a:ln>
                  <a:noFill/>
                </a:ln>
                <a:solidFill>
                  <a:prstClr val="white"/>
                </a:solidFill>
                <a:effectLst/>
                <a:uLnTx/>
                <a:uFillTx/>
                <a:latin typeface="BMW Group Condensed"/>
                <a:ea typeface="+mn-ea"/>
                <a:cs typeface="+mn-cs"/>
              </a:rPr>
              <a:t>2021</a:t>
            </a:r>
            <a:endParaRPr kumimoji="0" lang="en-US" altLang="zh-CN" sz="1600" b="0" i="0" u="none" strike="noStrike" kern="1200" cap="none" spc="0" normalizeH="0" baseline="0" noProof="0" dirty="0">
              <a:ln>
                <a:noFill/>
              </a:ln>
              <a:solidFill>
                <a:prstClr val="white"/>
              </a:solidFill>
              <a:effectLst/>
              <a:uLnTx/>
              <a:uFillTx/>
              <a:latin typeface="BMW Group Condensed"/>
              <a:ea typeface="+mn-ea"/>
              <a:cs typeface="+mn-cs"/>
            </a:endParaRPr>
          </a:p>
        </p:txBody>
      </p:sp>
    </p:spTree>
    <p:extLst>
      <p:ext uri="{BB962C8B-B14F-4D97-AF65-F5344CB8AC3E}">
        <p14:creationId xmlns:p14="http://schemas.microsoft.com/office/powerpoint/2010/main" val="788032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96383" y="3027854"/>
            <a:ext cx="5763327" cy="3752632"/>
          </a:xfrm>
          <a:prstGeom prst="rect">
            <a:avLst/>
          </a:prstGeom>
        </p:spPr>
      </p:pic>
      <p:sp>
        <p:nvSpPr>
          <p:cNvPr id="7" name="Title 1">
            <a:extLst>
              <a:ext uri="{FF2B5EF4-FFF2-40B4-BE49-F238E27FC236}">
                <a16:creationId xmlns:a16="http://schemas.microsoft.com/office/drawing/2014/main" id="{97A427AE-4B4E-4C10-95C7-DC24031E7041}"/>
              </a:ext>
            </a:extLst>
          </p:cNvPr>
          <p:cNvSpPr>
            <a:spLocks noGrp="1"/>
          </p:cNvSpPr>
          <p:nvPr>
            <p:ph type="title"/>
          </p:nvPr>
        </p:nvSpPr>
        <p:spPr>
          <a:xfrm>
            <a:off x="1" y="1"/>
            <a:ext cx="4913644" cy="462224"/>
          </a:xfrm>
        </p:spPr>
        <p:txBody>
          <a:bodyPr>
            <a:normAutofit fontScale="90000"/>
          </a:bodyPr>
          <a:lstStyle/>
          <a:p>
            <a:r>
              <a:rPr lang="en-US" dirty="0">
                <a:latin typeface="BMW Group Condensed" panose="020B0606020202020204" pitchFamily="34" charset="0"/>
              </a:rPr>
              <a:t>What is CAS</a:t>
            </a:r>
          </a:p>
        </p:txBody>
      </p:sp>
      <p:sp>
        <p:nvSpPr>
          <p:cNvPr id="8" name="Content Placeholder 2">
            <a:extLst>
              <a:ext uri="{FF2B5EF4-FFF2-40B4-BE49-F238E27FC236}">
                <a16:creationId xmlns:a16="http://schemas.microsoft.com/office/drawing/2014/main" id="{9094C024-ADCC-475A-9AB9-FA841584FAA9}"/>
              </a:ext>
            </a:extLst>
          </p:cNvPr>
          <p:cNvSpPr txBox="1">
            <a:spLocks/>
          </p:cNvSpPr>
          <p:nvPr/>
        </p:nvSpPr>
        <p:spPr>
          <a:xfrm>
            <a:off x="9468810" y="0"/>
            <a:ext cx="2626807" cy="433534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latin typeface="BMW Group Condensed" panose="020B0606020202020204" pitchFamily="34" charset="0"/>
              </a:rPr>
              <a:t>topic:</a:t>
            </a:r>
          </a:p>
          <a:p>
            <a:pPr marL="0" indent="0">
              <a:buFont typeface="Arial" panose="020B0604020202020204" pitchFamily="34" charset="0"/>
              <a:buNone/>
            </a:pPr>
            <a:endParaRPr lang="en-US" altLang="zh-CN" dirty="0">
              <a:latin typeface="BMW Group Condensed" panose="020B0606020202020204" pitchFamily="34" charset="0"/>
            </a:endParaRPr>
          </a:p>
          <a:p>
            <a:pPr marL="514350" indent="-514350">
              <a:buFont typeface="+mj-lt"/>
              <a:buAutoNum type="arabicPeriod"/>
            </a:pPr>
            <a:r>
              <a:rPr lang="en-US" altLang="zh-CN" dirty="0">
                <a:latin typeface="BMW Group Condensed" panose="020B0606020202020204" pitchFamily="34" charset="0"/>
              </a:rPr>
              <a:t>Issue about </a:t>
            </a:r>
            <a:r>
              <a:rPr lang="en-US" altLang="zh-CN" dirty="0" err="1">
                <a:latin typeface="BMW Group Condensed" panose="020B0606020202020204" pitchFamily="34" charset="0"/>
              </a:rPr>
              <a:t>i</a:t>
            </a:r>
            <a:r>
              <a:rPr lang="en-US" altLang="zh-CN" dirty="0">
                <a:latin typeface="BMW Group Condensed" panose="020B0606020202020204" pitchFamily="34" charset="0"/>
              </a:rPr>
              <a:t>++ in multithreading </a:t>
            </a:r>
          </a:p>
          <a:p>
            <a:pPr marL="514350" indent="-514350">
              <a:buFont typeface="+mj-lt"/>
              <a:buAutoNum type="arabicPeriod"/>
            </a:pPr>
            <a:r>
              <a:rPr lang="en-US" altLang="zh-CN" dirty="0">
                <a:latin typeface="BMW Group Condensed" panose="020B0606020202020204" pitchFamily="34" charset="0"/>
              </a:rPr>
              <a:t>Use atomic class to solve this problem.</a:t>
            </a:r>
          </a:p>
          <a:p>
            <a:pPr marL="514350" indent="-514350">
              <a:buFont typeface="+mj-lt"/>
              <a:buAutoNum type="arabicPeriod"/>
            </a:pPr>
            <a:r>
              <a:rPr lang="en-US" altLang="zh-CN" dirty="0">
                <a:solidFill>
                  <a:srgbClr val="FF0000"/>
                </a:solidFill>
                <a:latin typeface="BMW Group Condensed" panose="020B0606020202020204" pitchFamily="34" charset="0"/>
              </a:rPr>
              <a:t>What is </a:t>
            </a:r>
            <a:r>
              <a:rPr lang="en-US" altLang="zh-CN" dirty="0" err="1">
                <a:solidFill>
                  <a:srgbClr val="FF0000"/>
                </a:solidFill>
                <a:latin typeface="BMW Group Condensed" panose="020B0606020202020204" pitchFamily="34" charset="0"/>
              </a:rPr>
              <a:t>cas</a:t>
            </a:r>
            <a:r>
              <a:rPr lang="en-US" altLang="zh-CN" dirty="0">
                <a:solidFill>
                  <a:srgbClr val="FF0000"/>
                </a:solidFill>
                <a:latin typeface="BMW Group Condensed" panose="020B0606020202020204" pitchFamily="34" charset="0"/>
              </a:rPr>
              <a:t>?</a:t>
            </a:r>
          </a:p>
          <a:p>
            <a:pPr marL="514350" indent="-514350">
              <a:buFont typeface="+mj-lt"/>
              <a:buAutoNum type="arabicPeriod"/>
            </a:pPr>
            <a:r>
              <a:rPr lang="en-US" altLang="zh-CN" dirty="0">
                <a:latin typeface="BMW Group Condensed" panose="020B0606020202020204" pitchFamily="34" charset="0"/>
              </a:rPr>
              <a:t>How many kinds of types can use CAS in java?</a:t>
            </a:r>
          </a:p>
          <a:p>
            <a:pPr marL="514350" indent="-514350">
              <a:buFont typeface="+mj-lt"/>
              <a:buAutoNum type="arabicPeriod"/>
            </a:pPr>
            <a:r>
              <a:rPr lang="en-US" altLang="zh-CN" dirty="0">
                <a:latin typeface="BMW Group Condensed" panose="020B0606020202020204" pitchFamily="34" charset="0"/>
              </a:rPr>
              <a:t>What about using java lock? Does it get the same result?</a:t>
            </a:r>
          </a:p>
          <a:p>
            <a:pPr marL="514350" indent="-514350">
              <a:buFont typeface="+mj-lt"/>
              <a:buAutoNum type="arabicPeriod"/>
            </a:pPr>
            <a:r>
              <a:rPr lang="en-US" altLang="zh-CN" dirty="0">
                <a:latin typeface="BMW Group Condensed" panose="020B0606020202020204" pitchFamily="34" charset="0"/>
              </a:rPr>
              <a:t>What is the different between lock and atomic?</a:t>
            </a:r>
          </a:p>
          <a:p>
            <a:pPr marL="514350" indent="-514350">
              <a:buFont typeface="+mj-lt"/>
              <a:buAutoNum type="arabicPeriod"/>
            </a:pPr>
            <a:endParaRPr lang="en-US" altLang="zh-CN" dirty="0">
              <a:latin typeface="BMW Group Condensed" panose="020B0606020202020204" pitchFamily="34" charset="0"/>
            </a:endParaRPr>
          </a:p>
          <a:p>
            <a:pPr marL="514350" indent="-514350">
              <a:buFont typeface="+mj-lt"/>
              <a:buAutoNum type="arabicPeriod"/>
            </a:pPr>
            <a:endParaRPr lang="en-US" altLang="zh-CN" dirty="0">
              <a:latin typeface="BMW Group Condensed" panose="020B0606020202020204" pitchFamily="34" charset="0"/>
            </a:endParaRPr>
          </a:p>
          <a:p>
            <a:pPr marL="514350" indent="-514350">
              <a:buFont typeface="+mj-lt"/>
              <a:buAutoNum type="arabicPeriod"/>
            </a:pPr>
            <a:endParaRPr lang="en-US" altLang="zh-CN" dirty="0">
              <a:latin typeface="BMW Group Condensed" panose="020B0606020202020204" pitchFamily="34" charset="0"/>
            </a:endParaRPr>
          </a:p>
          <a:p>
            <a:pPr marL="514350" indent="-514350">
              <a:buFont typeface="+mj-lt"/>
              <a:buAutoNum type="arabicPeriod"/>
            </a:pPr>
            <a:endParaRPr lang="en-US" altLang="zh-CN" dirty="0">
              <a:latin typeface="BMW Group Condensed" panose="020B0606020202020204" pitchFamily="34" charset="0"/>
            </a:endParaRPr>
          </a:p>
          <a:p>
            <a:pPr marL="0" indent="0">
              <a:buFont typeface="Arial" panose="020B0604020202020204" pitchFamily="34" charset="0"/>
              <a:buNone/>
            </a:pPr>
            <a:endParaRPr lang="en-US" altLang="zh-CN" dirty="0">
              <a:latin typeface="BMW Group Condensed" panose="020B0606020202020204" pitchFamily="34" charset="0"/>
            </a:endParaRPr>
          </a:p>
          <a:p>
            <a:pPr marL="0" indent="0">
              <a:buFont typeface="Arial" panose="020B0604020202020204" pitchFamily="34" charset="0"/>
              <a:buNone/>
            </a:pPr>
            <a:endParaRPr lang="en-US" altLang="zh-CN" dirty="0">
              <a:latin typeface="BMW Group Condensed" panose="020B0606020202020204" pitchFamily="34" charset="0"/>
            </a:endParaRPr>
          </a:p>
          <a:p>
            <a:pPr marL="0" indent="0">
              <a:buFont typeface="Arial" panose="020B0604020202020204" pitchFamily="34" charset="0"/>
              <a:buNone/>
            </a:pPr>
            <a:endParaRPr lang="en-US" altLang="zh-CN" dirty="0">
              <a:latin typeface="BMW Group Condensed" panose="020B0606020202020204" pitchFamily="34" charset="0"/>
            </a:endParaRPr>
          </a:p>
          <a:p>
            <a:pPr marL="0" indent="0">
              <a:buFont typeface="Arial" panose="020B0604020202020204" pitchFamily="34" charset="0"/>
              <a:buNone/>
            </a:pPr>
            <a:endParaRPr lang="en-US" altLang="zh-CN" dirty="0">
              <a:latin typeface="BMW Group Condensed" panose="020B0606020202020204" pitchFamily="34" charset="0"/>
            </a:endParaRPr>
          </a:p>
          <a:p>
            <a:endParaRPr lang="en-US" altLang="zh-CN" dirty="0">
              <a:latin typeface="BMW Group Condensed" panose="020B0606020202020204" pitchFamily="34" charset="0"/>
            </a:endParaRPr>
          </a:p>
          <a:p>
            <a:pPr marL="457200" lvl="1" indent="0">
              <a:buFont typeface="Arial" panose="020B0604020202020204" pitchFamily="34" charset="0"/>
              <a:buNone/>
            </a:pPr>
            <a:endParaRPr lang="en-US" altLang="zh-CN" dirty="0">
              <a:latin typeface="BMW Group Condensed" panose="020B0606020202020204" pitchFamily="34" charset="0"/>
            </a:endParaRPr>
          </a:p>
          <a:p>
            <a:pPr lvl="1"/>
            <a:endParaRPr lang="en-US" altLang="zh-CN" dirty="0">
              <a:latin typeface="BMW Group Condensed" panose="020B0606020202020204" pitchFamily="34" charset="0"/>
            </a:endParaRPr>
          </a:p>
        </p:txBody>
      </p:sp>
      <p:sp>
        <p:nvSpPr>
          <p:cNvPr id="10" name="文本框 9">
            <a:extLst>
              <a:ext uri="{FF2B5EF4-FFF2-40B4-BE49-F238E27FC236}">
                <a16:creationId xmlns:a16="http://schemas.microsoft.com/office/drawing/2014/main" id="{E8688D11-0F68-4E81-A003-B6C9B775A63C}"/>
              </a:ext>
            </a:extLst>
          </p:cNvPr>
          <p:cNvSpPr txBox="1"/>
          <p:nvPr/>
        </p:nvSpPr>
        <p:spPr>
          <a:xfrm>
            <a:off x="920108" y="729377"/>
            <a:ext cx="7039328" cy="2031325"/>
          </a:xfrm>
          <a:prstGeom prst="rect">
            <a:avLst/>
          </a:prstGeom>
          <a:noFill/>
        </p:spPr>
        <p:txBody>
          <a:bodyPr wrap="square">
            <a:spAutoFit/>
          </a:bodyPr>
          <a:lstStyle/>
          <a:p>
            <a:pPr>
              <a:defRPr/>
            </a:pPr>
            <a:r>
              <a:rPr lang="en-US" altLang="zh-CN" dirty="0">
                <a:latin typeface="BMW Group Condensed" panose="020B0606020202020204"/>
              </a:rPr>
              <a:t>Compare and swap [CAS] belongs to hardware synchronization. CPU supply command to change the value atomically. </a:t>
            </a:r>
          </a:p>
          <a:p>
            <a:pPr>
              <a:defRPr/>
            </a:pPr>
            <a:r>
              <a:rPr lang="en-US" altLang="zh-CN" dirty="0">
                <a:latin typeface="BMW Group Condensed" panose="020B0606020202020204"/>
              </a:rPr>
              <a:t>CAS operation needs to input two parameters, the old value  (the value before the swap operation) and a new value. before the operation, CPU will compared the old value with the current value. if current value has not changed. Current value will change to a new value. If it has changed, then CPU will not change the current value.</a:t>
            </a:r>
          </a:p>
        </p:txBody>
      </p:sp>
      <p:sp>
        <p:nvSpPr>
          <p:cNvPr id="11" name="Title 1">
            <a:extLst>
              <a:ext uri="{FF2B5EF4-FFF2-40B4-BE49-F238E27FC236}">
                <a16:creationId xmlns:a16="http://schemas.microsoft.com/office/drawing/2014/main" id="{36840EFE-8647-435D-BD60-1A93A8DD5D41}"/>
              </a:ext>
            </a:extLst>
          </p:cNvPr>
          <p:cNvSpPr txBox="1">
            <a:spLocks/>
          </p:cNvSpPr>
          <p:nvPr/>
        </p:nvSpPr>
        <p:spPr>
          <a:xfrm>
            <a:off x="6095999" y="4237806"/>
            <a:ext cx="4980709" cy="254268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BMW Group Condensed" panose="020B0606020202020204" pitchFamily="34" charset="0"/>
            </a:endParaRPr>
          </a:p>
        </p:txBody>
      </p:sp>
      <p:sp>
        <p:nvSpPr>
          <p:cNvPr id="12" name="文本框 11">
            <a:extLst>
              <a:ext uri="{FF2B5EF4-FFF2-40B4-BE49-F238E27FC236}">
                <a16:creationId xmlns:a16="http://schemas.microsoft.com/office/drawing/2014/main" id="{29C33B31-B0C5-4719-8E63-5E9F19C179F6}"/>
              </a:ext>
            </a:extLst>
          </p:cNvPr>
          <p:cNvSpPr txBox="1"/>
          <p:nvPr/>
        </p:nvSpPr>
        <p:spPr>
          <a:xfrm>
            <a:off x="6002481" y="4634584"/>
            <a:ext cx="3671456" cy="1692771"/>
          </a:xfrm>
          <a:prstGeom prst="rect">
            <a:avLst/>
          </a:prstGeom>
          <a:noFill/>
        </p:spPr>
        <p:txBody>
          <a:bodyPr wrap="square">
            <a:spAutoFit/>
          </a:bodyPr>
          <a:lstStyle/>
          <a:p>
            <a:pPr>
              <a:defRPr/>
            </a:pPr>
            <a:r>
              <a:rPr lang="en-US" altLang="zh-CN" dirty="0">
                <a:solidFill>
                  <a:srgbClr val="FF0000"/>
                </a:solidFill>
                <a:latin typeface="BMW Group Condensed" panose="020B0606020202020204"/>
              </a:rPr>
              <a:t>The conclusion: </a:t>
            </a:r>
            <a:r>
              <a:rPr lang="en-US" altLang="zh-CN" sz="3200" dirty="0">
                <a:solidFill>
                  <a:srgbClr val="FF0000"/>
                </a:solidFill>
                <a:latin typeface="BMW Group Condensed" panose="020B0606020202020204"/>
              </a:rPr>
              <a:t>Remember</a:t>
            </a:r>
            <a:endParaRPr lang="en-US" altLang="zh-CN" dirty="0">
              <a:solidFill>
                <a:srgbClr val="FF0000"/>
              </a:solidFill>
              <a:latin typeface="BMW Group Condensed" panose="020B0606020202020204"/>
            </a:endParaRPr>
          </a:p>
          <a:p>
            <a:pPr>
              <a:defRPr/>
            </a:pPr>
            <a:r>
              <a:rPr lang="en-US" altLang="zh-CN" dirty="0">
                <a:latin typeface="BMW Group Condensed" panose="020B0606020202020204"/>
              </a:rPr>
              <a:t>CAS is responsible for operating / </a:t>
            </a:r>
            <a:r>
              <a:rPr lang="en-US" altLang="zh-CN" dirty="0" err="1">
                <a:latin typeface="BMW Group Condensed" panose="020B0606020202020204"/>
              </a:rPr>
              <a:t>modifing</a:t>
            </a:r>
            <a:r>
              <a:rPr lang="en-US" altLang="zh-CN" dirty="0">
                <a:latin typeface="BMW Group Condensed" panose="020B0606020202020204"/>
              </a:rPr>
              <a:t> variable [shared memory] in multithreading. </a:t>
            </a:r>
          </a:p>
          <a:p>
            <a:pPr>
              <a:defRPr/>
            </a:pPr>
            <a:r>
              <a:rPr lang="en-US" altLang="zh-CN" dirty="0">
                <a:latin typeface="BMW Group Condensed" panose="020B0606020202020204"/>
              </a:rPr>
              <a:t>CAS is atomic.</a:t>
            </a:r>
          </a:p>
        </p:txBody>
      </p:sp>
    </p:spTree>
    <p:extLst>
      <p:ext uri="{BB962C8B-B14F-4D97-AF65-F5344CB8AC3E}">
        <p14:creationId xmlns:p14="http://schemas.microsoft.com/office/powerpoint/2010/main" val="307243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3BA8FF6E-7702-4BF8-9F61-D4CCC2D9D774}"/>
              </a:ext>
            </a:extLst>
          </p:cNvPr>
          <p:cNvPicPr>
            <a:picLocks noChangeAspect="1"/>
          </p:cNvPicPr>
          <p:nvPr/>
        </p:nvPicPr>
        <p:blipFill>
          <a:blip r:embed="rId3"/>
          <a:stretch>
            <a:fillRect/>
          </a:stretch>
        </p:blipFill>
        <p:spPr>
          <a:xfrm>
            <a:off x="0" y="0"/>
            <a:ext cx="8373438" cy="6858000"/>
          </a:xfrm>
          <a:prstGeom prst="rect">
            <a:avLst/>
          </a:prstGeom>
        </p:spPr>
      </p:pic>
      <p:sp>
        <p:nvSpPr>
          <p:cNvPr id="12" name="Content Placeholder 2">
            <a:extLst>
              <a:ext uri="{FF2B5EF4-FFF2-40B4-BE49-F238E27FC236}">
                <a16:creationId xmlns:a16="http://schemas.microsoft.com/office/drawing/2014/main" id="{AAE40DA8-0527-4A75-86BA-1ED5AB434866}"/>
              </a:ext>
            </a:extLst>
          </p:cNvPr>
          <p:cNvSpPr txBox="1">
            <a:spLocks/>
          </p:cNvSpPr>
          <p:nvPr/>
        </p:nvSpPr>
        <p:spPr>
          <a:xfrm>
            <a:off x="9468810" y="0"/>
            <a:ext cx="2626807" cy="433534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latin typeface="BMW Group Condensed" panose="020B0606020202020204" pitchFamily="34" charset="0"/>
              </a:rPr>
              <a:t>topic:</a:t>
            </a:r>
          </a:p>
          <a:p>
            <a:pPr marL="0" indent="0">
              <a:buFont typeface="Arial" panose="020B0604020202020204" pitchFamily="34" charset="0"/>
              <a:buNone/>
            </a:pPr>
            <a:endParaRPr lang="en-US" altLang="zh-CN" dirty="0">
              <a:latin typeface="BMW Group Condensed" panose="020B0606020202020204" pitchFamily="34" charset="0"/>
            </a:endParaRPr>
          </a:p>
          <a:p>
            <a:pPr marL="514350" indent="-514350">
              <a:buFont typeface="+mj-lt"/>
              <a:buAutoNum type="arabicPeriod"/>
            </a:pPr>
            <a:r>
              <a:rPr lang="en-US" altLang="zh-CN" dirty="0">
                <a:latin typeface="BMW Group Condensed" panose="020B0606020202020204" pitchFamily="34" charset="0"/>
              </a:rPr>
              <a:t>Issue about </a:t>
            </a:r>
            <a:r>
              <a:rPr lang="en-US" altLang="zh-CN" dirty="0" err="1">
                <a:latin typeface="BMW Group Condensed" panose="020B0606020202020204" pitchFamily="34" charset="0"/>
              </a:rPr>
              <a:t>i</a:t>
            </a:r>
            <a:r>
              <a:rPr lang="en-US" altLang="zh-CN" dirty="0">
                <a:latin typeface="BMW Group Condensed" panose="020B0606020202020204" pitchFamily="34" charset="0"/>
              </a:rPr>
              <a:t>++ in multithreading </a:t>
            </a:r>
          </a:p>
          <a:p>
            <a:pPr marL="514350" indent="-514350">
              <a:buFont typeface="+mj-lt"/>
              <a:buAutoNum type="arabicPeriod"/>
            </a:pPr>
            <a:r>
              <a:rPr lang="en-US" altLang="zh-CN" dirty="0">
                <a:latin typeface="BMW Group Condensed" panose="020B0606020202020204" pitchFamily="34" charset="0"/>
              </a:rPr>
              <a:t>Use atomic class to solve this problem.</a:t>
            </a:r>
          </a:p>
          <a:p>
            <a:pPr marL="514350" indent="-514350">
              <a:buFont typeface="+mj-lt"/>
              <a:buAutoNum type="arabicPeriod"/>
            </a:pPr>
            <a:r>
              <a:rPr lang="en-US" altLang="zh-CN" dirty="0">
                <a:latin typeface="BMW Group Condensed" panose="020B0606020202020204" pitchFamily="34" charset="0"/>
              </a:rPr>
              <a:t>What is </a:t>
            </a:r>
            <a:r>
              <a:rPr lang="en-US" altLang="zh-CN" dirty="0" err="1">
                <a:latin typeface="BMW Group Condensed" panose="020B0606020202020204" pitchFamily="34" charset="0"/>
              </a:rPr>
              <a:t>cas</a:t>
            </a:r>
            <a:r>
              <a:rPr lang="en-US" altLang="zh-CN" dirty="0">
                <a:latin typeface="BMW Group Condensed" panose="020B0606020202020204" pitchFamily="34" charset="0"/>
              </a:rPr>
              <a:t>?</a:t>
            </a:r>
          </a:p>
          <a:p>
            <a:pPr marL="514350" indent="-514350">
              <a:buFont typeface="+mj-lt"/>
              <a:buAutoNum type="arabicPeriod"/>
            </a:pPr>
            <a:r>
              <a:rPr lang="en-US" altLang="zh-CN" dirty="0">
                <a:solidFill>
                  <a:srgbClr val="FF0000"/>
                </a:solidFill>
                <a:latin typeface="BMW Group Condensed" panose="020B0606020202020204" pitchFamily="34" charset="0"/>
              </a:rPr>
              <a:t>How many kinds of types can use CAS in java?</a:t>
            </a:r>
          </a:p>
          <a:p>
            <a:pPr marL="514350" indent="-514350">
              <a:buFont typeface="+mj-lt"/>
              <a:buAutoNum type="arabicPeriod"/>
            </a:pPr>
            <a:r>
              <a:rPr lang="en-US" altLang="zh-CN" dirty="0">
                <a:latin typeface="BMW Group Condensed" panose="020B0606020202020204" pitchFamily="34" charset="0"/>
              </a:rPr>
              <a:t>What about using java lock? Does it get the same result?</a:t>
            </a:r>
          </a:p>
          <a:p>
            <a:pPr marL="514350" indent="-514350">
              <a:buFont typeface="+mj-lt"/>
              <a:buAutoNum type="arabicPeriod"/>
            </a:pPr>
            <a:r>
              <a:rPr lang="en-US" altLang="zh-CN" dirty="0">
                <a:latin typeface="BMW Group Condensed" panose="020B0606020202020204" pitchFamily="34" charset="0"/>
              </a:rPr>
              <a:t>What is the different between lock and atomic?</a:t>
            </a:r>
          </a:p>
          <a:p>
            <a:pPr marL="514350" indent="-514350">
              <a:buFont typeface="+mj-lt"/>
              <a:buAutoNum type="arabicPeriod"/>
            </a:pPr>
            <a:endParaRPr lang="en-US" altLang="zh-CN" dirty="0">
              <a:latin typeface="BMW Group Condensed" panose="020B0606020202020204" pitchFamily="34" charset="0"/>
            </a:endParaRPr>
          </a:p>
          <a:p>
            <a:pPr marL="514350" indent="-514350">
              <a:buFont typeface="+mj-lt"/>
              <a:buAutoNum type="arabicPeriod"/>
            </a:pPr>
            <a:endParaRPr lang="en-US" altLang="zh-CN" dirty="0">
              <a:latin typeface="BMW Group Condensed" panose="020B0606020202020204" pitchFamily="34" charset="0"/>
            </a:endParaRPr>
          </a:p>
          <a:p>
            <a:pPr marL="514350" indent="-514350">
              <a:buFont typeface="+mj-lt"/>
              <a:buAutoNum type="arabicPeriod"/>
            </a:pPr>
            <a:endParaRPr lang="en-US" altLang="zh-CN" dirty="0">
              <a:latin typeface="BMW Group Condensed" panose="020B0606020202020204" pitchFamily="34" charset="0"/>
            </a:endParaRPr>
          </a:p>
          <a:p>
            <a:pPr marL="514350" indent="-514350">
              <a:buFont typeface="+mj-lt"/>
              <a:buAutoNum type="arabicPeriod"/>
            </a:pPr>
            <a:endParaRPr lang="en-US" altLang="zh-CN" dirty="0">
              <a:latin typeface="BMW Group Condensed" panose="020B0606020202020204" pitchFamily="34" charset="0"/>
            </a:endParaRPr>
          </a:p>
          <a:p>
            <a:pPr marL="0" indent="0">
              <a:buFont typeface="Arial" panose="020B0604020202020204" pitchFamily="34" charset="0"/>
              <a:buNone/>
            </a:pPr>
            <a:endParaRPr lang="en-US" altLang="zh-CN" dirty="0">
              <a:latin typeface="BMW Group Condensed" panose="020B0606020202020204" pitchFamily="34" charset="0"/>
            </a:endParaRPr>
          </a:p>
          <a:p>
            <a:pPr marL="0" indent="0">
              <a:buFont typeface="Arial" panose="020B0604020202020204" pitchFamily="34" charset="0"/>
              <a:buNone/>
            </a:pPr>
            <a:endParaRPr lang="en-US" altLang="zh-CN" dirty="0">
              <a:latin typeface="BMW Group Condensed" panose="020B0606020202020204" pitchFamily="34" charset="0"/>
            </a:endParaRPr>
          </a:p>
          <a:p>
            <a:pPr marL="0" indent="0">
              <a:buFont typeface="Arial" panose="020B0604020202020204" pitchFamily="34" charset="0"/>
              <a:buNone/>
            </a:pPr>
            <a:endParaRPr lang="en-US" altLang="zh-CN" dirty="0">
              <a:latin typeface="BMW Group Condensed" panose="020B0606020202020204" pitchFamily="34" charset="0"/>
            </a:endParaRPr>
          </a:p>
          <a:p>
            <a:pPr marL="0" indent="0">
              <a:buFont typeface="Arial" panose="020B0604020202020204" pitchFamily="34" charset="0"/>
              <a:buNone/>
            </a:pPr>
            <a:endParaRPr lang="en-US" altLang="zh-CN" dirty="0">
              <a:latin typeface="BMW Group Condensed" panose="020B0606020202020204" pitchFamily="34" charset="0"/>
            </a:endParaRPr>
          </a:p>
          <a:p>
            <a:endParaRPr lang="en-US" altLang="zh-CN" dirty="0">
              <a:latin typeface="BMW Group Condensed" panose="020B0606020202020204" pitchFamily="34" charset="0"/>
            </a:endParaRPr>
          </a:p>
          <a:p>
            <a:pPr marL="457200" lvl="1" indent="0">
              <a:buFont typeface="Arial" panose="020B0604020202020204" pitchFamily="34" charset="0"/>
              <a:buNone/>
            </a:pPr>
            <a:endParaRPr lang="en-US" altLang="zh-CN" dirty="0">
              <a:latin typeface="BMW Group Condensed" panose="020B0606020202020204" pitchFamily="34" charset="0"/>
            </a:endParaRPr>
          </a:p>
          <a:p>
            <a:pPr lvl="1"/>
            <a:endParaRPr lang="en-US" altLang="zh-CN" dirty="0">
              <a:latin typeface="BMW Group Condensed" panose="020B0606020202020204" pitchFamily="34" charset="0"/>
            </a:endParaRPr>
          </a:p>
        </p:txBody>
      </p:sp>
      <p:sp>
        <p:nvSpPr>
          <p:cNvPr id="13" name="矩形 12">
            <a:extLst>
              <a:ext uri="{FF2B5EF4-FFF2-40B4-BE49-F238E27FC236}">
                <a16:creationId xmlns:a16="http://schemas.microsoft.com/office/drawing/2014/main" id="{6B0FB272-9335-4BC1-BCCD-AF03B7F8EA92}"/>
              </a:ext>
            </a:extLst>
          </p:cNvPr>
          <p:cNvSpPr/>
          <p:nvPr/>
        </p:nvSpPr>
        <p:spPr>
          <a:xfrm>
            <a:off x="2441864" y="1309255"/>
            <a:ext cx="2088572" cy="4052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73E376A6-5842-4975-8F69-99E7899BCA6F}"/>
              </a:ext>
            </a:extLst>
          </p:cNvPr>
          <p:cNvSpPr/>
          <p:nvPr/>
        </p:nvSpPr>
        <p:spPr>
          <a:xfrm>
            <a:off x="2441864" y="3678382"/>
            <a:ext cx="2088572" cy="4052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42D88DED-3E10-475A-AF85-19578C68E6B8}"/>
              </a:ext>
            </a:extLst>
          </p:cNvPr>
          <p:cNvSpPr txBox="1"/>
          <p:nvPr/>
        </p:nvSpPr>
        <p:spPr>
          <a:xfrm>
            <a:off x="6096000" y="4667851"/>
            <a:ext cx="3692236" cy="2246769"/>
          </a:xfrm>
          <a:prstGeom prst="rect">
            <a:avLst/>
          </a:prstGeom>
          <a:noFill/>
        </p:spPr>
        <p:txBody>
          <a:bodyPr wrap="square">
            <a:spAutoFit/>
          </a:bodyPr>
          <a:lstStyle/>
          <a:p>
            <a:pPr>
              <a:defRPr/>
            </a:pPr>
            <a:r>
              <a:rPr lang="en-US" altLang="zh-CN" dirty="0">
                <a:solidFill>
                  <a:srgbClr val="FF0000"/>
                </a:solidFill>
                <a:latin typeface="BMW Group Condensed" panose="020B0606020202020204"/>
              </a:rPr>
              <a:t>mention: </a:t>
            </a:r>
            <a:r>
              <a:rPr lang="en-US" altLang="zh-CN" sz="3200" dirty="0">
                <a:solidFill>
                  <a:srgbClr val="FF0000"/>
                </a:solidFill>
                <a:latin typeface="BMW Group Condensed" panose="020B0606020202020204"/>
              </a:rPr>
              <a:t>Remember</a:t>
            </a:r>
            <a:endParaRPr lang="en-US" altLang="zh-CN" dirty="0">
              <a:solidFill>
                <a:srgbClr val="FF0000"/>
              </a:solidFill>
              <a:latin typeface="BMW Group Condensed" panose="020B0606020202020204"/>
            </a:endParaRPr>
          </a:p>
          <a:p>
            <a:pPr>
              <a:defRPr/>
            </a:pPr>
            <a:r>
              <a:rPr lang="en-US" altLang="zh-CN" dirty="0" err="1">
                <a:latin typeface="BMW Group Condensed" panose="020B0606020202020204"/>
              </a:rPr>
              <a:t>AtomicInteger</a:t>
            </a:r>
            <a:r>
              <a:rPr lang="en-US" altLang="zh-CN" dirty="0">
                <a:latin typeface="BMW Group Condensed" panose="020B0606020202020204"/>
              </a:rPr>
              <a:t> can change number type variable atomically.</a:t>
            </a:r>
          </a:p>
          <a:p>
            <a:pPr>
              <a:defRPr/>
            </a:pPr>
            <a:endParaRPr lang="en-US" altLang="zh-CN" dirty="0">
              <a:latin typeface="BMW Group Condensed" panose="020B0606020202020204"/>
            </a:endParaRPr>
          </a:p>
          <a:p>
            <a:pPr>
              <a:defRPr/>
            </a:pPr>
            <a:r>
              <a:rPr lang="en-US" altLang="zh-CN" dirty="0" err="1">
                <a:latin typeface="BMW Group Condensed" panose="020B0606020202020204"/>
              </a:rPr>
              <a:t>AtomicReference</a:t>
            </a:r>
            <a:r>
              <a:rPr lang="en-US" altLang="zh-CN" dirty="0">
                <a:latin typeface="BMW Group Condensed" panose="020B0606020202020204"/>
              </a:rPr>
              <a:t> can change Object type variable atomically.</a:t>
            </a:r>
          </a:p>
          <a:p>
            <a:pPr>
              <a:defRPr/>
            </a:pPr>
            <a:endParaRPr lang="en-US" altLang="zh-CN" dirty="0">
              <a:latin typeface="BMW Group Condensed" panose="020B0606020202020204"/>
            </a:endParaRPr>
          </a:p>
        </p:txBody>
      </p:sp>
    </p:spTree>
    <p:extLst>
      <p:ext uri="{BB962C8B-B14F-4D97-AF65-F5344CB8AC3E}">
        <p14:creationId xmlns:p14="http://schemas.microsoft.com/office/powerpoint/2010/main" val="2991255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4DA4E81-6985-41F7-B13B-AE3AAABD3508}"/>
              </a:ext>
            </a:extLst>
          </p:cNvPr>
          <p:cNvSpPr txBox="1">
            <a:spLocks/>
          </p:cNvSpPr>
          <p:nvPr/>
        </p:nvSpPr>
        <p:spPr>
          <a:xfrm>
            <a:off x="9468810" y="0"/>
            <a:ext cx="2626807" cy="433534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latin typeface="BMW Group Condensed" panose="020B0606020202020204" pitchFamily="34" charset="0"/>
              </a:rPr>
              <a:t>topic:</a:t>
            </a:r>
          </a:p>
          <a:p>
            <a:pPr marL="0" indent="0">
              <a:buFont typeface="Arial" panose="020B0604020202020204" pitchFamily="34" charset="0"/>
              <a:buNone/>
            </a:pPr>
            <a:endParaRPr lang="en-US" altLang="zh-CN" dirty="0">
              <a:latin typeface="BMW Group Condensed" panose="020B0606020202020204" pitchFamily="34" charset="0"/>
            </a:endParaRPr>
          </a:p>
          <a:p>
            <a:pPr marL="514350" indent="-514350">
              <a:buFont typeface="+mj-lt"/>
              <a:buAutoNum type="arabicPeriod"/>
            </a:pPr>
            <a:r>
              <a:rPr lang="en-US" altLang="zh-CN" dirty="0">
                <a:latin typeface="BMW Group Condensed" panose="020B0606020202020204" pitchFamily="34" charset="0"/>
              </a:rPr>
              <a:t>Issue about </a:t>
            </a:r>
            <a:r>
              <a:rPr lang="en-US" altLang="zh-CN" dirty="0" err="1">
                <a:latin typeface="BMW Group Condensed" panose="020B0606020202020204" pitchFamily="34" charset="0"/>
              </a:rPr>
              <a:t>i</a:t>
            </a:r>
            <a:r>
              <a:rPr lang="en-US" altLang="zh-CN" dirty="0">
                <a:latin typeface="BMW Group Condensed" panose="020B0606020202020204" pitchFamily="34" charset="0"/>
              </a:rPr>
              <a:t>++ in multithreading </a:t>
            </a:r>
          </a:p>
          <a:p>
            <a:pPr marL="514350" indent="-514350">
              <a:buFont typeface="+mj-lt"/>
              <a:buAutoNum type="arabicPeriod"/>
            </a:pPr>
            <a:r>
              <a:rPr lang="en-US" altLang="zh-CN" dirty="0">
                <a:latin typeface="BMW Group Condensed" panose="020B0606020202020204" pitchFamily="34" charset="0"/>
              </a:rPr>
              <a:t>Use atomic class to solve this problem.</a:t>
            </a:r>
          </a:p>
          <a:p>
            <a:pPr marL="514350" indent="-514350">
              <a:buFont typeface="+mj-lt"/>
              <a:buAutoNum type="arabicPeriod"/>
            </a:pPr>
            <a:r>
              <a:rPr lang="en-US" altLang="zh-CN" dirty="0">
                <a:latin typeface="BMW Group Condensed" panose="020B0606020202020204" pitchFamily="34" charset="0"/>
              </a:rPr>
              <a:t>What is </a:t>
            </a:r>
            <a:r>
              <a:rPr lang="en-US" altLang="zh-CN" dirty="0" err="1">
                <a:latin typeface="BMW Group Condensed" panose="020B0606020202020204" pitchFamily="34" charset="0"/>
              </a:rPr>
              <a:t>cas</a:t>
            </a:r>
            <a:r>
              <a:rPr lang="en-US" altLang="zh-CN" dirty="0">
                <a:latin typeface="BMW Group Condensed" panose="020B0606020202020204" pitchFamily="34" charset="0"/>
              </a:rPr>
              <a:t>?</a:t>
            </a:r>
          </a:p>
          <a:p>
            <a:pPr marL="514350" indent="-514350">
              <a:buFont typeface="+mj-lt"/>
              <a:buAutoNum type="arabicPeriod"/>
            </a:pPr>
            <a:r>
              <a:rPr lang="en-US" altLang="zh-CN" dirty="0">
                <a:latin typeface="BMW Group Condensed" panose="020B0606020202020204" pitchFamily="34" charset="0"/>
              </a:rPr>
              <a:t>How many kinds of types can use CAS in java?</a:t>
            </a:r>
          </a:p>
          <a:p>
            <a:pPr marL="514350" indent="-514350">
              <a:buFont typeface="+mj-lt"/>
              <a:buAutoNum type="arabicPeriod"/>
            </a:pPr>
            <a:r>
              <a:rPr lang="en-US" altLang="zh-CN" dirty="0">
                <a:solidFill>
                  <a:srgbClr val="FF0000"/>
                </a:solidFill>
                <a:latin typeface="BMW Group Condensed" panose="020B0606020202020204" pitchFamily="34" charset="0"/>
              </a:rPr>
              <a:t>What about using java lock? Does it get the same result?</a:t>
            </a:r>
          </a:p>
          <a:p>
            <a:pPr marL="514350" indent="-514350">
              <a:buFont typeface="+mj-lt"/>
              <a:buAutoNum type="arabicPeriod"/>
            </a:pPr>
            <a:r>
              <a:rPr lang="en-US" altLang="zh-CN" dirty="0">
                <a:latin typeface="BMW Group Condensed" panose="020B0606020202020204" pitchFamily="34" charset="0"/>
              </a:rPr>
              <a:t>What is the different between lock and atomic?</a:t>
            </a:r>
          </a:p>
          <a:p>
            <a:pPr marL="514350" indent="-514350">
              <a:buFont typeface="+mj-lt"/>
              <a:buAutoNum type="arabicPeriod"/>
            </a:pPr>
            <a:endParaRPr lang="en-US" altLang="zh-CN" dirty="0">
              <a:latin typeface="BMW Group Condensed" panose="020B0606020202020204" pitchFamily="34" charset="0"/>
            </a:endParaRPr>
          </a:p>
          <a:p>
            <a:pPr marL="514350" indent="-514350">
              <a:buFont typeface="+mj-lt"/>
              <a:buAutoNum type="arabicPeriod"/>
            </a:pPr>
            <a:endParaRPr lang="en-US" altLang="zh-CN" dirty="0">
              <a:latin typeface="BMW Group Condensed" panose="020B0606020202020204" pitchFamily="34" charset="0"/>
            </a:endParaRPr>
          </a:p>
          <a:p>
            <a:pPr marL="514350" indent="-514350">
              <a:buFont typeface="+mj-lt"/>
              <a:buAutoNum type="arabicPeriod"/>
            </a:pPr>
            <a:endParaRPr lang="en-US" altLang="zh-CN" dirty="0">
              <a:latin typeface="BMW Group Condensed" panose="020B0606020202020204" pitchFamily="34" charset="0"/>
            </a:endParaRPr>
          </a:p>
          <a:p>
            <a:pPr marL="514350" indent="-514350">
              <a:buFont typeface="+mj-lt"/>
              <a:buAutoNum type="arabicPeriod"/>
            </a:pPr>
            <a:endParaRPr lang="en-US" altLang="zh-CN" dirty="0">
              <a:latin typeface="BMW Group Condensed" panose="020B0606020202020204" pitchFamily="34" charset="0"/>
            </a:endParaRPr>
          </a:p>
          <a:p>
            <a:pPr marL="0" indent="0">
              <a:buFont typeface="Arial" panose="020B0604020202020204" pitchFamily="34" charset="0"/>
              <a:buNone/>
            </a:pPr>
            <a:endParaRPr lang="en-US" altLang="zh-CN" dirty="0">
              <a:latin typeface="BMW Group Condensed" panose="020B0606020202020204" pitchFamily="34" charset="0"/>
            </a:endParaRPr>
          </a:p>
          <a:p>
            <a:pPr marL="0" indent="0">
              <a:buFont typeface="Arial" panose="020B0604020202020204" pitchFamily="34" charset="0"/>
              <a:buNone/>
            </a:pPr>
            <a:endParaRPr lang="en-US" altLang="zh-CN" dirty="0">
              <a:latin typeface="BMW Group Condensed" panose="020B0606020202020204" pitchFamily="34" charset="0"/>
            </a:endParaRPr>
          </a:p>
          <a:p>
            <a:pPr marL="0" indent="0">
              <a:buFont typeface="Arial" panose="020B0604020202020204" pitchFamily="34" charset="0"/>
              <a:buNone/>
            </a:pPr>
            <a:endParaRPr lang="en-US" altLang="zh-CN" dirty="0">
              <a:latin typeface="BMW Group Condensed" panose="020B0606020202020204" pitchFamily="34" charset="0"/>
            </a:endParaRPr>
          </a:p>
          <a:p>
            <a:pPr marL="0" indent="0">
              <a:buFont typeface="Arial" panose="020B0604020202020204" pitchFamily="34" charset="0"/>
              <a:buNone/>
            </a:pPr>
            <a:endParaRPr lang="en-US" altLang="zh-CN" dirty="0">
              <a:latin typeface="BMW Group Condensed" panose="020B0606020202020204" pitchFamily="34" charset="0"/>
            </a:endParaRPr>
          </a:p>
          <a:p>
            <a:endParaRPr lang="en-US" altLang="zh-CN" dirty="0">
              <a:latin typeface="BMW Group Condensed" panose="020B0606020202020204" pitchFamily="34" charset="0"/>
            </a:endParaRPr>
          </a:p>
          <a:p>
            <a:pPr marL="457200" lvl="1" indent="0">
              <a:buFont typeface="Arial" panose="020B0604020202020204" pitchFamily="34" charset="0"/>
              <a:buNone/>
            </a:pPr>
            <a:endParaRPr lang="en-US" altLang="zh-CN" dirty="0">
              <a:latin typeface="BMW Group Condensed" panose="020B0606020202020204" pitchFamily="34" charset="0"/>
            </a:endParaRPr>
          </a:p>
          <a:p>
            <a:pPr lvl="1"/>
            <a:endParaRPr lang="en-US" altLang="zh-CN" dirty="0">
              <a:latin typeface="BMW Group Condensed" panose="020B0606020202020204" pitchFamily="34" charset="0"/>
            </a:endParaRPr>
          </a:p>
        </p:txBody>
      </p:sp>
      <p:pic>
        <p:nvPicPr>
          <p:cNvPr id="4" name="图片 3">
            <a:extLst>
              <a:ext uri="{FF2B5EF4-FFF2-40B4-BE49-F238E27FC236}">
                <a16:creationId xmlns:a16="http://schemas.microsoft.com/office/drawing/2014/main" id="{EA45A3EB-E39E-44C3-8817-79870B40B2FF}"/>
              </a:ext>
            </a:extLst>
          </p:cNvPr>
          <p:cNvPicPr>
            <a:picLocks noChangeAspect="1"/>
          </p:cNvPicPr>
          <p:nvPr/>
        </p:nvPicPr>
        <p:blipFill>
          <a:blip r:embed="rId3"/>
          <a:stretch>
            <a:fillRect/>
          </a:stretch>
        </p:blipFill>
        <p:spPr>
          <a:xfrm>
            <a:off x="0" y="0"/>
            <a:ext cx="8185265" cy="6858000"/>
          </a:xfrm>
          <a:prstGeom prst="rect">
            <a:avLst/>
          </a:prstGeom>
        </p:spPr>
      </p:pic>
      <p:sp>
        <p:nvSpPr>
          <p:cNvPr id="5" name="矩形 4">
            <a:extLst>
              <a:ext uri="{FF2B5EF4-FFF2-40B4-BE49-F238E27FC236}">
                <a16:creationId xmlns:a16="http://schemas.microsoft.com/office/drawing/2014/main" id="{26233CB8-3E81-4058-A967-FE3B09727083}"/>
              </a:ext>
            </a:extLst>
          </p:cNvPr>
          <p:cNvSpPr/>
          <p:nvPr/>
        </p:nvSpPr>
        <p:spPr>
          <a:xfrm>
            <a:off x="1626524" y="1933816"/>
            <a:ext cx="1280160" cy="2438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7A21909C-BFDB-4204-9F96-36D06221DFCB}"/>
              </a:ext>
            </a:extLst>
          </p:cNvPr>
          <p:cNvSpPr/>
          <p:nvPr/>
        </p:nvSpPr>
        <p:spPr>
          <a:xfrm>
            <a:off x="1626524" y="2388712"/>
            <a:ext cx="1280160" cy="2438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F6251A04-D9EC-4AB9-8E79-4796DA883F1E}"/>
              </a:ext>
            </a:extLst>
          </p:cNvPr>
          <p:cNvPicPr>
            <a:picLocks noChangeAspect="1"/>
          </p:cNvPicPr>
          <p:nvPr/>
        </p:nvPicPr>
        <p:blipFill>
          <a:blip r:embed="rId4"/>
          <a:stretch>
            <a:fillRect/>
          </a:stretch>
        </p:blipFill>
        <p:spPr>
          <a:xfrm>
            <a:off x="6552746" y="5486566"/>
            <a:ext cx="5639254" cy="1371434"/>
          </a:xfrm>
          <a:prstGeom prst="rect">
            <a:avLst/>
          </a:prstGeom>
        </p:spPr>
      </p:pic>
    </p:spTree>
    <p:extLst>
      <p:ext uri="{BB962C8B-B14F-4D97-AF65-F5344CB8AC3E}">
        <p14:creationId xmlns:p14="http://schemas.microsoft.com/office/powerpoint/2010/main" val="281249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F31369B-E520-49C3-B490-4121074EAE85}"/>
              </a:ext>
            </a:extLst>
          </p:cNvPr>
          <p:cNvSpPr txBox="1">
            <a:spLocks/>
          </p:cNvSpPr>
          <p:nvPr/>
        </p:nvSpPr>
        <p:spPr>
          <a:xfrm>
            <a:off x="9468810" y="0"/>
            <a:ext cx="2626807" cy="433534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latin typeface="BMW Group Condensed" panose="020B0606020202020204" pitchFamily="34" charset="0"/>
              </a:rPr>
              <a:t>topic:</a:t>
            </a:r>
          </a:p>
          <a:p>
            <a:pPr marL="0" indent="0">
              <a:buFont typeface="Arial" panose="020B0604020202020204" pitchFamily="34" charset="0"/>
              <a:buNone/>
            </a:pPr>
            <a:endParaRPr lang="en-US" altLang="zh-CN" dirty="0">
              <a:latin typeface="BMW Group Condensed" panose="020B0606020202020204" pitchFamily="34" charset="0"/>
            </a:endParaRPr>
          </a:p>
          <a:p>
            <a:pPr marL="514350" indent="-514350">
              <a:buFont typeface="+mj-lt"/>
              <a:buAutoNum type="arabicPeriod"/>
            </a:pPr>
            <a:r>
              <a:rPr lang="en-US" altLang="zh-CN" dirty="0">
                <a:latin typeface="BMW Group Condensed" panose="020B0606020202020204" pitchFamily="34" charset="0"/>
              </a:rPr>
              <a:t>Issue about </a:t>
            </a:r>
            <a:r>
              <a:rPr lang="en-US" altLang="zh-CN" dirty="0" err="1">
                <a:latin typeface="BMW Group Condensed" panose="020B0606020202020204" pitchFamily="34" charset="0"/>
              </a:rPr>
              <a:t>i</a:t>
            </a:r>
            <a:r>
              <a:rPr lang="en-US" altLang="zh-CN" dirty="0">
                <a:latin typeface="BMW Group Condensed" panose="020B0606020202020204" pitchFamily="34" charset="0"/>
              </a:rPr>
              <a:t>++ in multithreading </a:t>
            </a:r>
          </a:p>
          <a:p>
            <a:pPr marL="514350" indent="-514350">
              <a:buFont typeface="+mj-lt"/>
              <a:buAutoNum type="arabicPeriod"/>
            </a:pPr>
            <a:r>
              <a:rPr lang="en-US" altLang="zh-CN" dirty="0">
                <a:latin typeface="BMW Group Condensed" panose="020B0606020202020204" pitchFamily="34" charset="0"/>
              </a:rPr>
              <a:t>Use atomic class to solve this problem.</a:t>
            </a:r>
          </a:p>
          <a:p>
            <a:pPr marL="514350" indent="-514350">
              <a:buFont typeface="+mj-lt"/>
              <a:buAutoNum type="arabicPeriod"/>
            </a:pPr>
            <a:r>
              <a:rPr lang="en-US" altLang="zh-CN" dirty="0">
                <a:latin typeface="BMW Group Condensed" panose="020B0606020202020204" pitchFamily="34" charset="0"/>
              </a:rPr>
              <a:t>What is </a:t>
            </a:r>
            <a:r>
              <a:rPr lang="en-US" altLang="zh-CN" dirty="0" err="1">
                <a:latin typeface="BMW Group Condensed" panose="020B0606020202020204" pitchFamily="34" charset="0"/>
              </a:rPr>
              <a:t>cas</a:t>
            </a:r>
            <a:r>
              <a:rPr lang="en-US" altLang="zh-CN" dirty="0">
                <a:latin typeface="BMW Group Condensed" panose="020B0606020202020204" pitchFamily="34" charset="0"/>
              </a:rPr>
              <a:t>?</a:t>
            </a:r>
          </a:p>
          <a:p>
            <a:pPr marL="514350" indent="-514350">
              <a:buFont typeface="+mj-lt"/>
              <a:buAutoNum type="arabicPeriod"/>
            </a:pPr>
            <a:r>
              <a:rPr lang="en-US" altLang="zh-CN" dirty="0">
                <a:latin typeface="BMW Group Condensed" panose="020B0606020202020204" pitchFamily="34" charset="0"/>
              </a:rPr>
              <a:t>How many kinds of types can use CAS in java?</a:t>
            </a:r>
          </a:p>
          <a:p>
            <a:pPr marL="514350" indent="-514350">
              <a:buFont typeface="+mj-lt"/>
              <a:buAutoNum type="arabicPeriod"/>
            </a:pPr>
            <a:r>
              <a:rPr lang="en-US" altLang="zh-CN" dirty="0">
                <a:latin typeface="BMW Group Condensed" panose="020B0606020202020204" pitchFamily="34" charset="0"/>
              </a:rPr>
              <a:t>What about using java lock? Does it get the same result?</a:t>
            </a:r>
          </a:p>
          <a:p>
            <a:pPr marL="514350" indent="-514350">
              <a:buFont typeface="+mj-lt"/>
              <a:buAutoNum type="arabicPeriod"/>
            </a:pPr>
            <a:r>
              <a:rPr lang="en-US" altLang="zh-CN" dirty="0">
                <a:solidFill>
                  <a:srgbClr val="FF0000"/>
                </a:solidFill>
                <a:latin typeface="BMW Group Condensed" panose="020B0606020202020204" pitchFamily="34" charset="0"/>
              </a:rPr>
              <a:t>What is the different between lock and atomic?</a:t>
            </a:r>
          </a:p>
          <a:p>
            <a:pPr marL="514350" indent="-514350">
              <a:buFont typeface="+mj-lt"/>
              <a:buAutoNum type="arabicPeriod"/>
            </a:pPr>
            <a:endParaRPr lang="en-US" altLang="zh-CN" dirty="0">
              <a:latin typeface="BMW Group Condensed" panose="020B0606020202020204" pitchFamily="34" charset="0"/>
            </a:endParaRPr>
          </a:p>
          <a:p>
            <a:pPr marL="514350" indent="-514350">
              <a:buFont typeface="+mj-lt"/>
              <a:buAutoNum type="arabicPeriod"/>
            </a:pPr>
            <a:endParaRPr lang="en-US" altLang="zh-CN" dirty="0">
              <a:latin typeface="BMW Group Condensed" panose="020B0606020202020204" pitchFamily="34" charset="0"/>
            </a:endParaRPr>
          </a:p>
          <a:p>
            <a:pPr marL="514350" indent="-514350">
              <a:buFont typeface="+mj-lt"/>
              <a:buAutoNum type="arabicPeriod"/>
            </a:pPr>
            <a:endParaRPr lang="en-US" altLang="zh-CN" dirty="0">
              <a:latin typeface="BMW Group Condensed" panose="020B0606020202020204" pitchFamily="34" charset="0"/>
            </a:endParaRPr>
          </a:p>
          <a:p>
            <a:pPr marL="514350" indent="-514350">
              <a:buFont typeface="+mj-lt"/>
              <a:buAutoNum type="arabicPeriod"/>
            </a:pPr>
            <a:endParaRPr lang="en-US" altLang="zh-CN" dirty="0">
              <a:latin typeface="BMW Group Condensed" panose="020B0606020202020204" pitchFamily="34" charset="0"/>
            </a:endParaRPr>
          </a:p>
          <a:p>
            <a:pPr marL="0" indent="0">
              <a:buFont typeface="Arial" panose="020B0604020202020204" pitchFamily="34" charset="0"/>
              <a:buNone/>
            </a:pPr>
            <a:endParaRPr lang="en-US" altLang="zh-CN" dirty="0">
              <a:latin typeface="BMW Group Condensed" panose="020B0606020202020204" pitchFamily="34" charset="0"/>
            </a:endParaRPr>
          </a:p>
          <a:p>
            <a:pPr marL="0" indent="0">
              <a:buFont typeface="Arial" panose="020B0604020202020204" pitchFamily="34" charset="0"/>
              <a:buNone/>
            </a:pPr>
            <a:endParaRPr lang="en-US" altLang="zh-CN" dirty="0">
              <a:latin typeface="BMW Group Condensed" panose="020B0606020202020204" pitchFamily="34" charset="0"/>
            </a:endParaRPr>
          </a:p>
          <a:p>
            <a:pPr marL="0" indent="0">
              <a:buFont typeface="Arial" panose="020B0604020202020204" pitchFamily="34" charset="0"/>
              <a:buNone/>
            </a:pPr>
            <a:endParaRPr lang="en-US" altLang="zh-CN" dirty="0">
              <a:latin typeface="BMW Group Condensed" panose="020B0606020202020204" pitchFamily="34" charset="0"/>
            </a:endParaRPr>
          </a:p>
          <a:p>
            <a:pPr marL="0" indent="0">
              <a:buFont typeface="Arial" panose="020B0604020202020204" pitchFamily="34" charset="0"/>
              <a:buNone/>
            </a:pPr>
            <a:endParaRPr lang="en-US" altLang="zh-CN" dirty="0">
              <a:latin typeface="BMW Group Condensed" panose="020B0606020202020204" pitchFamily="34" charset="0"/>
            </a:endParaRPr>
          </a:p>
          <a:p>
            <a:endParaRPr lang="en-US" altLang="zh-CN" dirty="0">
              <a:latin typeface="BMW Group Condensed" panose="020B0606020202020204" pitchFamily="34" charset="0"/>
            </a:endParaRPr>
          </a:p>
          <a:p>
            <a:pPr marL="457200" lvl="1" indent="0">
              <a:buFont typeface="Arial" panose="020B0604020202020204" pitchFamily="34" charset="0"/>
              <a:buNone/>
            </a:pPr>
            <a:endParaRPr lang="en-US" altLang="zh-CN" dirty="0">
              <a:latin typeface="BMW Group Condensed" panose="020B0606020202020204" pitchFamily="34" charset="0"/>
            </a:endParaRPr>
          </a:p>
          <a:p>
            <a:pPr lvl="1"/>
            <a:endParaRPr lang="en-US" altLang="zh-CN" dirty="0">
              <a:latin typeface="BMW Group Condensed" panose="020B0606020202020204" pitchFamily="34" charset="0"/>
            </a:endParaRPr>
          </a:p>
        </p:txBody>
      </p:sp>
      <p:sp>
        <p:nvSpPr>
          <p:cNvPr id="3" name="Title 1">
            <a:extLst>
              <a:ext uri="{FF2B5EF4-FFF2-40B4-BE49-F238E27FC236}">
                <a16:creationId xmlns:a16="http://schemas.microsoft.com/office/drawing/2014/main" id="{0B3937AA-D4BF-4C42-853E-0CEC52B16C41}"/>
              </a:ext>
            </a:extLst>
          </p:cNvPr>
          <p:cNvSpPr>
            <a:spLocks noGrp="1"/>
          </p:cNvSpPr>
          <p:nvPr>
            <p:ph type="title"/>
          </p:nvPr>
        </p:nvSpPr>
        <p:spPr>
          <a:xfrm>
            <a:off x="1" y="1"/>
            <a:ext cx="4913644" cy="462224"/>
          </a:xfrm>
        </p:spPr>
        <p:txBody>
          <a:bodyPr>
            <a:normAutofit fontScale="90000"/>
          </a:bodyPr>
          <a:lstStyle/>
          <a:p>
            <a:r>
              <a:rPr lang="en-US" dirty="0">
                <a:latin typeface="BMW Group Condensed" panose="020B0606020202020204" pitchFamily="34" charset="0"/>
              </a:rPr>
              <a:t>What is Lock?</a:t>
            </a:r>
          </a:p>
        </p:txBody>
      </p:sp>
      <p:sp>
        <p:nvSpPr>
          <p:cNvPr id="4" name="内容占位符 2">
            <a:extLst>
              <a:ext uri="{FF2B5EF4-FFF2-40B4-BE49-F238E27FC236}">
                <a16:creationId xmlns:a16="http://schemas.microsoft.com/office/drawing/2014/main" id="{C4F0815D-E9EE-49A9-86E9-B242E0D2D172}"/>
              </a:ext>
            </a:extLst>
          </p:cNvPr>
          <p:cNvSpPr>
            <a:spLocks noGrp="1"/>
          </p:cNvSpPr>
          <p:nvPr>
            <p:ph idx="1"/>
          </p:nvPr>
        </p:nvSpPr>
        <p:spPr>
          <a:xfrm>
            <a:off x="686252" y="1280431"/>
            <a:ext cx="7938904" cy="4074589"/>
          </a:xfrm>
        </p:spPr>
        <p:txBody>
          <a:bodyPr>
            <a:normAutofit fontScale="92500" lnSpcReduction="20000"/>
          </a:bodyPr>
          <a:lstStyle/>
          <a:p>
            <a:pPr lvl="1"/>
            <a:endParaRPr lang="en-US" altLang="zh-CN" sz="2800" dirty="0">
              <a:latin typeface="BMW Group Condensed" panose="020B0606020202020204" pitchFamily="34" charset="0"/>
            </a:endParaRPr>
          </a:p>
          <a:p>
            <a:pPr lvl="1"/>
            <a:r>
              <a:rPr lang="en-US" altLang="zh-CN" sz="2800" dirty="0">
                <a:latin typeface="BMW Group Condensed" panose="020B0606020202020204" pitchFamily="34" charset="0"/>
              </a:rPr>
              <a:t>Check the JDK </a:t>
            </a:r>
            <a:r>
              <a:rPr lang="en-US" altLang="zh-CN" sz="2800" dirty="0" err="1">
                <a:latin typeface="BMW Group Condensed" panose="020B0606020202020204" pitchFamily="34" charset="0"/>
              </a:rPr>
              <a:t>ReentrantLock</a:t>
            </a:r>
            <a:r>
              <a:rPr lang="en-US" altLang="zh-CN" sz="2800" dirty="0">
                <a:latin typeface="BMW Group Condensed" panose="020B0606020202020204" pitchFamily="34" charset="0"/>
              </a:rPr>
              <a:t> implements Lock interface.</a:t>
            </a:r>
          </a:p>
          <a:p>
            <a:pPr lvl="1"/>
            <a:r>
              <a:rPr lang="en-US" altLang="zh-CN" sz="2800" dirty="0">
                <a:latin typeface="BMW Group Condensed" panose="020B0606020202020204" pitchFamily="34" charset="0"/>
              </a:rPr>
              <a:t>So I define a class implements Lock interface.</a:t>
            </a:r>
          </a:p>
          <a:p>
            <a:pPr lvl="1"/>
            <a:endParaRPr lang="en-US" altLang="zh-CN" sz="2800" dirty="0">
              <a:latin typeface="BMW Group Condensed" panose="020B0606020202020204" pitchFamily="34" charset="0"/>
            </a:endParaRPr>
          </a:p>
          <a:p>
            <a:pPr lvl="1"/>
            <a:r>
              <a:rPr lang="en-US" altLang="zh-CN" sz="2800" dirty="0">
                <a:latin typeface="BMW Group Condensed" panose="020B0606020202020204" pitchFamily="34" charset="0"/>
              </a:rPr>
              <a:t>I guess there must be a owner about this lock. </a:t>
            </a:r>
          </a:p>
          <a:p>
            <a:pPr lvl="1"/>
            <a:r>
              <a:rPr lang="en-US" altLang="zh-CN" sz="2800" dirty="0">
                <a:latin typeface="BMW Group Condensed" panose="020B0606020202020204" pitchFamily="34" charset="0"/>
              </a:rPr>
              <a:t>So I define a filed owner [Type is Thread]</a:t>
            </a:r>
          </a:p>
          <a:p>
            <a:pPr lvl="1"/>
            <a:endParaRPr lang="en-US" altLang="zh-CN" sz="2800" dirty="0">
              <a:latin typeface="BMW Group Condensed" panose="020B0606020202020204" pitchFamily="34" charset="0"/>
            </a:endParaRPr>
          </a:p>
          <a:p>
            <a:pPr lvl="1"/>
            <a:r>
              <a:rPr lang="en-US" altLang="zh-CN" sz="2800" dirty="0">
                <a:latin typeface="BMW Group Condensed" panose="020B0606020202020204" pitchFamily="34" charset="0"/>
              </a:rPr>
              <a:t>But if one thread get this lock, others need to wait until the lock is free</a:t>
            </a:r>
          </a:p>
          <a:p>
            <a:pPr lvl="1"/>
            <a:r>
              <a:rPr lang="en-US" altLang="zh-CN" sz="2800" dirty="0">
                <a:latin typeface="BMW Group Condensed" panose="020B0606020202020204" pitchFamily="34" charset="0"/>
              </a:rPr>
              <a:t>So I define a filed waiters [Type is Queue]</a:t>
            </a:r>
          </a:p>
          <a:p>
            <a:pPr marL="457200" lvl="1" indent="0">
              <a:buNone/>
            </a:pPr>
            <a:endParaRPr lang="en-US" altLang="zh-CN" sz="2800" dirty="0">
              <a:latin typeface="BMW Group Condensed" panose="020B0606020202020204" pitchFamily="34" charset="0"/>
            </a:endParaRPr>
          </a:p>
          <a:p>
            <a:pPr marL="457200" lvl="1" indent="0">
              <a:buNone/>
            </a:pPr>
            <a:endParaRPr lang="en-US" altLang="zh-CN" sz="2800" dirty="0">
              <a:latin typeface="BMW Group Condensed" panose="020B0606020202020204" pitchFamily="34" charset="0"/>
            </a:endParaRPr>
          </a:p>
        </p:txBody>
      </p:sp>
      <p:pic>
        <p:nvPicPr>
          <p:cNvPr id="6" name="图片 5">
            <a:extLst>
              <a:ext uri="{FF2B5EF4-FFF2-40B4-BE49-F238E27FC236}">
                <a16:creationId xmlns:a16="http://schemas.microsoft.com/office/drawing/2014/main" id="{6237CA6B-ED76-453A-9824-A7A63FBB18DE}"/>
              </a:ext>
            </a:extLst>
          </p:cNvPr>
          <p:cNvPicPr>
            <a:picLocks noChangeAspect="1"/>
          </p:cNvPicPr>
          <p:nvPr/>
        </p:nvPicPr>
        <p:blipFill>
          <a:blip r:embed="rId3"/>
          <a:stretch>
            <a:fillRect/>
          </a:stretch>
        </p:blipFill>
        <p:spPr>
          <a:xfrm>
            <a:off x="904978" y="796246"/>
            <a:ext cx="8077791" cy="339974"/>
          </a:xfrm>
          <a:prstGeom prst="rect">
            <a:avLst/>
          </a:prstGeom>
        </p:spPr>
      </p:pic>
      <p:pic>
        <p:nvPicPr>
          <p:cNvPr id="8" name="图片 7">
            <a:extLst>
              <a:ext uri="{FF2B5EF4-FFF2-40B4-BE49-F238E27FC236}">
                <a16:creationId xmlns:a16="http://schemas.microsoft.com/office/drawing/2014/main" id="{4AF40A3B-8F02-4D70-8772-F57A13DACACA}"/>
              </a:ext>
            </a:extLst>
          </p:cNvPr>
          <p:cNvPicPr>
            <a:picLocks noChangeAspect="1"/>
          </p:cNvPicPr>
          <p:nvPr/>
        </p:nvPicPr>
        <p:blipFill>
          <a:blip r:embed="rId4"/>
          <a:stretch>
            <a:fillRect/>
          </a:stretch>
        </p:blipFill>
        <p:spPr>
          <a:xfrm>
            <a:off x="904978" y="1280431"/>
            <a:ext cx="7259063" cy="4667901"/>
          </a:xfrm>
          <a:prstGeom prst="rect">
            <a:avLst/>
          </a:prstGeom>
        </p:spPr>
      </p:pic>
    </p:spTree>
    <p:extLst>
      <p:ext uri="{BB962C8B-B14F-4D97-AF65-F5344CB8AC3E}">
        <p14:creationId xmlns:p14="http://schemas.microsoft.com/office/powerpoint/2010/main" val="7037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animEffect transition="in" filter="fade">
                                      <p:cBhvr>
                                        <p:cTn id="19" dur="500"/>
                                        <p:tgtEl>
                                          <p:spTgt spid="4">
                                            <p:txEl>
                                              <p:pRg st="7" end="7"/>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8" end="8"/>
                                            </p:txEl>
                                          </p:spTgt>
                                        </p:tgtEl>
                                        <p:attrNameLst>
                                          <p:attrName>style.visibility</p:attrName>
                                        </p:attrNameLst>
                                      </p:cBhvr>
                                      <p:to>
                                        <p:strVal val="visible"/>
                                      </p:to>
                                    </p:set>
                                    <p:animEffect transition="in" filter="fade">
                                      <p:cBhvr>
                                        <p:cTn id="22" dur="500"/>
                                        <p:tgtEl>
                                          <p:spTgt spid="4">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F31369B-E520-49C3-B490-4121074EAE85}"/>
              </a:ext>
            </a:extLst>
          </p:cNvPr>
          <p:cNvSpPr txBox="1">
            <a:spLocks/>
          </p:cNvSpPr>
          <p:nvPr/>
        </p:nvSpPr>
        <p:spPr>
          <a:xfrm>
            <a:off x="9468810" y="0"/>
            <a:ext cx="2626807" cy="433534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latin typeface="BMW Group Condensed" panose="020B0606020202020204" pitchFamily="34" charset="0"/>
              </a:rPr>
              <a:t>topic:</a:t>
            </a:r>
          </a:p>
          <a:p>
            <a:pPr marL="0" indent="0">
              <a:buFont typeface="Arial" panose="020B0604020202020204" pitchFamily="34" charset="0"/>
              <a:buNone/>
            </a:pPr>
            <a:endParaRPr lang="en-US" altLang="zh-CN" dirty="0">
              <a:latin typeface="BMW Group Condensed" panose="020B0606020202020204" pitchFamily="34" charset="0"/>
            </a:endParaRPr>
          </a:p>
          <a:p>
            <a:pPr marL="514350" indent="-514350">
              <a:buFont typeface="+mj-lt"/>
              <a:buAutoNum type="arabicPeriod"/>
            </a:pPr>
            <a:r>
              <a:rPr lang="en-US" altLang="zh-CN" dirty="0">
                <a:latin typeface="BMW Group Condensed" panose="020B0606020202020204" pitchFamily="34" charset="0"/>
              </a:rPr>
              <a:t>Issue about </a:t>
            </a:r>
            <a:r>
              <a:rPr lang="en-US" altLang="zh-CN" dirty="0" err="1">
                <a:latin typeface="BMW Group Condensed" panose="020B0606020202020204" pitchFamily="34" charset="0"/>
              </a:rPr>
              <a:t>i</a:t>
            </a:r>
            <a:r>
              <a:rPr lang="en-US" altLang="zh-CN" dirty="0">
                <a:latin typeface="BMW Group Condensed" panose="020B0606020202020204" pitchFamily="34" charset="0"/>
              </a:rPr>
              <a:t>++ in multithreading </a:t>
            </a:r>
          </a:p>
          <a:p>
            <a:pPr marL="514350" indent="-514350">
              <a:buFont typeface="+mj-lt"/>
              <a:buAutoNum type="arabicPeriod"/>
            </a:pPr>
            <a:r>
              <a:rPr lang="en-US" altLang="zh-CN" dirty="0">
                <a:latin typeface="BMW Group Condensed" panose="020B0606020202020204" pitchFamily="34" charset="0"/>
              </a:rPr>
              <a:t>Use atomic class to solve this problem.</a:t>
            </a:r>
          </a:p>
          <a:p>
            <a:pPr marL="514350" indent="-514350">
              <a:buFont typeface="+mj-lt"/>
              <a:buAutoNum type="arabicPeriod"/>
            </a:pPr>
            <a:r>
              <a:rPr lang="en-US" altLang="zh-CN" dirty="0">
                <a:latin typeface="BMW Group Condensed" panose="020B0606020202020204" pitchFamily="34" charset="0"/>
              </a:rPr>
              <a:t>What is </a:t>
            </a:r>
            <a:r>
              <a:rPr lang="en-US" altLang="zh-CN" dirty="0" err="1">
                <a:latin typeface="BMW Group Condensed" panose="020B0606020202020204" pitchFamily="34" charset="0"/>
              </a:rPr>
              <a:t>cas</a:t>
            </a:r>
            <a:r>
              <a:rPr lang="en-US" altLang="zh-CN" dirty="0">
                <a:latin typeface="BMW Group Condensed" panose="020B0606020202020204" pitchFamily="34" charset="0"/>
              </a:rPr>
              <a:t>?</a:t>
            </a:r>
          </a:p>
          <a:p>
            <a:pPr marL="514350" indent="-514350">
              <a:buFont typeface="+mj-lt"/>
              <a:buAutoNum type="arabicPeriod"/>
            </a:pPr>
            <a:r>
              <a:rPr lang="en-US" altLang="zh-CN" dirty="0">
                <a:latin typeface="BMW Group Condensed" panose="020B0606020202020204" pitchFamily="34" charset="0"/>
              </a:rPr>
              <a:t>How many kinds of types can use CAS in java?</a:t>
            </a:r>
          </a:p>
          <a:p>
            <a:pPr marL="514350" indent="-514350">
              <a:buFont typeface="+mj-lt"/>
              <a:buAutoNum type="arabicPeriod"/>
            </a:pPr>
            <a:r>
              <a:rPr lang="en-US" altLang="zh-CN" dirty="0">
                <a:latin typeface="BMW Group Condensed" panose="020B0606020202020204" pitchFamily="34" charset="0"/>
              </a:rPr>
              <a:t>What about using java lock? Does it get the same result?</a:t>
            </a:r>
          </a:p>
          <a:p>
            <a:pPr marL="514350" indent="-514350">
              <a:buFont typeface="+mj-lt"/>
              <a:buAutoNum type="arabicPeriod"/>
            </a:pPr>
            <a:r>
              <a:rPr lang="en-US" altLang="zh-CN" dirty="0">
                <a:solidFill>
                  <a:srgbClr val="FF0000"/>
                </a:solidFill>
                <a:latin typeface="BMW Group Condensed" panose="020B0606020202020204" pitchFamily="34" charset="0"/>
              </a:rPr>
              <a:t>What is the different between lock and atomic?</a:t>
            </a:r>
          </a:p>
          <a:p>
            <a:pPr marL="514350" indent="-514350">
              <a:buFont typeface="+mj-lt"/>
              <a:buAutoNum type="arabicPeriod"/>
            </a:pPr>
            <a:endParaRPr lang="en-US" altLang="zh-CN" dirty="0">
              <a:latin typeface="BMW Group Condensed" panose="020B0606020202020204" pitchFamily="34" charset="0"/>
            </a:endParaRPr>
          </a:p>
          <a:p>
            <a:pPr marL="514350" indent="-514350">
              <a:buFont typeface="+mj-lt"/>
              <a:buAutoNum type="arabicPeriod"/>
            </a:pPr>
            <a:endParaRPr lang="en-US" altLang="zh-CN" dirty="0">
              <a:latin typeface="BMW Group Condensed" panose="020B0606020202020204" pitchFamily="34" charset="0"/>
            </a:endParaRPr>
          </a:p>
          <a:p>
            <a:pPr marL="514350" indent="-514350">
              <a:buFont typeface="+mj-lt"/>
              <a:buAutoNum type="arabicPeriod"/>
            </a:pPr>
            <a:endParaRPr lang="en-US" altLang="zh-CN" dirty="0">
              <a:latin typeface="BMW Group Condensed" panose="020B0606020202020204" pitchFamily="34" charset="0"/>
            </a:endParaRPr>
          </a:p>
          <a:p>
            <a:pPr marL="514350" indent="-514350">
              <a:buFont typeface="+mj-lt"/>
              <a:buAutoNum type="arabicPeriod"/>
            </a:pPr>
            <a:endParaRPr lang="en-US" altLang="zh-CN" dirty="0">
              <a:latin typeface="BMW Group Condensed" panose="020B0606020202020204" pitchFamily="34" charset="0"/>
            </a:endParaRPr>
          </a:p>
          <a:p>
            <a:pPr marL="0" indent="0">
              <a:buFont typeface="Arial" panose="020B0604020202020204" pitchFamily="34" charset="0"/>
              <a:buNone/>
            </a:pPr>
            <a:endParaRPr lang="en-US" altLang="zh-CN" dirty="0">
              <a:latin typeface="BMW Group Condensed" panose="020B0606020202020204" pitchFamily="34" charset="0"/>
            </a:endParaRPr>
          </a:p>
          <a:p>
            <a:pPr marL="0" indent="0">
              <a:buFont typeface="Arial" panose="020B0604020202020204" pitchFamily="34" charset="0"/>
              <a:buNone/>
            </a:pPr>
            <a:endParaRPr lang="en-US" altLang="zh-CN" dirty="0">
              <a:latin typeface="BMW Group Condensed" panose="020B0606020202020204" pitchFamily="34" charset="0"/>
            </a:endParaRPr>
          </a:p>
          <a:p>
            <a:pPr marL="0" indent="0">
              <a:buFont typeface="Arial" panose="020B0604020202020204" pitchFamily="34" charset="0"/>
              <a:buNone/>
            </a:pPr>
            <a:endParaRPr lang="en-US" altLang="zh-CN" dirty="0">
              <a:latin typeface="BMW Group Condensed" panose="020B0606020202020204" pitchFamily="34" charset="0"/>
            </a:endParaRPr>
          </a:p>
          <a:p>
            <a:pPr marL="0" indent="0">
              <a:buFont typeface="Arial" panose="020B0604020202020204" pitchFamily="34" charset="0"/>
              <a:buNone/>
            </a:pPr>
            <a:endParaRPr lang="en-US" altLang="zh-CN" dirty="0">
              <a:latin typeface="BMW Group Condensed" panose="020B0606020202020204" pitchFamily="34" charset="0"/>
            </a:endParaRPr>
          </a:p>
          <a:p>
            <a:endParaRPr lang="en-US" altLang="zh-CN" dirty="0">
              <a:latin typeface="BMW Group Condensed" panose="020B0606020202020204" pitchFamily="34" charset="0"/>
            </a:endParaRPr>
          </a:p>
          <a:p>
            <a:pPr marL="457200" lvl="1" indent="0">
              <a:buFont typeface="Arial" panose="020B0604020202020204" pitchFamily="34" charset="0"/>
              <a:buNone/>
            </a:pPr>
            <a:endParaRPr lang="en-US" altLang="zh-CN" dirty="0">
              <a:latin typeface="BMW Group Condensed" panose="020B0606020202020204" pitchFamily="34" charset="0"/>
            </a:endParaRPr>
          </a:p>
          <a:p>
            <a:pPr lvl="1"/>
            <a:endParaRPr lang="en-US" altLang="zh-CN" dirty="0">
              <a:latin typeface="BMW Group Condensed" panose="020B0606020202020204" pitchFamily="34" charset="0"/>
            </a:endParaRPr>
          </a:p>
        </p:txBody>
      </p:sp>
      <p:sp>
        <p:nvSpPr>
          <p:cNvPr id="3" name="Title 1">
            <a:extLst>
              <a:ext uri="{FF2B5EF4-FFF2-40B4-BE49-F238E27FC236}">
                <a16:creationId xmlns:a16="http://schemas.microsoft.com/office/drawing/2014/main" id="{0B3937AA-D4BF-4C42-853E-0CEC52B16C41}"/>
              </a:ext>
            </a:extLst>
          </p:cNvPr>
          <p:cNvSpPr>
            <a:spLocks noGrp="1"/>
          </p:cNvSpPr>
          <p:nvPr>
            <p:ph type="title"/>
          </p:nvPr>
        </p:nvSpPr>
        <p:spPr>
          <a:xfrm>
            <a:off x="0" y="1"/>
            <a:ext cx="6734710" cy="462224"/>
          </a:xfrm>
        </p:spPr>
        <p:txBody>
          <a:bodyPr>
            <a:normAutofit fontScale="90000"/>
          </a:bodyPr>
          <a:lstStyle/>
          <a:p>
            <a:r>
              <a:rPr lang="en-US" dirty="0">
                <a:latin typeface="BMW Group Condensed" panose="020B0606020202020204" pitchFamily="34" charset="0"/>
              </a:rPr>
              <a:t>Complete the method</a:t>
            </a:r>
          </a:p>
        </p:txBody>
      </p:sp>
      <p:sp>
        <p:nvSpPr>
          <p:cNvPr id="7" name="内容占位符 6">
            <a:extLst>
              <a:ext uri="{FF2B5EF4-FFF2-40B4-BE49-F238E27FC236}">
                <a16:creationId xmlns:a16="http://schemas.microsoft.com/office/drawing/2014/main" id="{E6B162D6-7005-48E7-83C6-1A3479925A90}"/>
              </a:ext>
            </a:extLst>
          </p:cNvPr>
          <p:cNvSpPr>
            <a:spLocks noGrp="1"/>
          </p:cNvSpPr>
          <p:nvPr>
            <p:ph idx="1"/>
          </p:nvPr>
        </p:nvSpPr>
        <p:spPr>
          <a:xfrm>
            <a:off x="1186666" y="2906138"/>
            <a:ext cx="5856270" cy="725777"/>
          </a:xfrm>
        </p:spPr>
        <p:txBody>
          <a:bodyPr>
            <a:normAutofit fontScale="92500" lnSpcReduction="20000"/>
          </a:bodyPr>
          <a:lstStyle/>
          <a:p>
            <a:r>
              <a:rPr lang="en-US" altLang="zh-CN" dirty="0">
                <a:latin typeface="BMW Group Condensed" panose="020B0606020202020204"/>
              </a:rPr>
              <a:t>If the lock is empty, so the owner of this lock will be occupied by current thread.</a:t>
            </a:r>
            <a:endParaRPr lang="zh-CN" altLang="en-US" dirty="0">
              <a:latin typeface="BMW Group Condensed" panose="020B0606020202020204"/>
            </a:endParaRPr>
          </a:p>
        </p:txBody>
      </p:sp>
      <p:pic>
        <p:nvPicPr>
          <p:cNvPr id="10" name="图片 9">
            <a:extLst>
              <a:ext uri="{FF2B5EF4-FFF2-40B4-BE49-F238E27FC236}">
                <a16:creationId xmlns:a16="http://schemas.microsoft.com/office/drawing/2014/main" id="{BF0BDDEA-7DB2-48FB-B517-66DB2E2D0DA1}"/>
              </a:ext>
            </a:extLst>
          </p:cNvPr>
          <p:cNvPicPr>
            <a:picLocks noChangeAspect="1"/>
          </p:cNvPicPr>
          <p:nvPr/>
        </p:nvPicPr>
        <p:blipFill>
          <a:blip r:embed="rId3"/>
          <a:stretch>
            <a:fillRect/>
          </a:stretch>
        </p:blipFill>
        <p:spPr>
          <a:xfrm>
            <a:off x="1118595" y="899241"/>
            <a:ext cx="5168970" cy="1891349"/>
          </a:xfrm>
          <a:prstGeom prst="rect">
            <a:avLst/>
          </a:prstGeom>
        </p:spPr>
      </p:pic>
      <p:sp>
        <p:nvSpPr>
          <p:cNvPr id="19" name="内容占位符 6">
            <a:extLst>
              <a:ext uri="{FF2B5EF4-FFF2-40B4-BE49-F238E27FC236}">
                <a16:creationId xmlns:a16="http://schemas.microsoft.com/office/drawing/2014/main" id="{3211DAE6-3484-4993-8F66-61CC85AAB3A5}"/>
              </a:ext>
            </a:extLst>
          </p:cNvPr>
          <p:cNvSpPr txBox="1">
            <a:spLocks/>
          </p:cNvSpPr>
          <p:nvPr/>
        </p:nvSpPr>
        <p:spPr>
          <a:xfrm>
            <a:off x="1186666" y="5883151"/>
            <a:ext cx="6367525" cy="8189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200" dirty="0">
                <a:latin typeface="BMW Group Condensed" panose="020B0606020202020204"/>
              </a:rPr>
              <a:t>In lock(), if current thread get this lock, then pass, if not, we will add current thread into the waiters.</a:t>
            </a:r>
            <a:endParaRPr lang="zh-CN" altLang="en-US" sz="2200" dirty="0">
              <a:latin typeface="BMW Group Condensed" panose="020B0606020202020204"/>
            </a:endParaRPr>
          </a:p>
        </p:txBody>
      </p:sp>
      <p:pic>
        <p:nvPicPr>
          <p:cNvPr id="20" name="图片 19">
            <a:extLst>
              <a:ext uri="{FF2B5EF4-FFF2-40B4-BE49-F238E27FC236}">
                <a16:creationId xmlns:a16="http://schemas.microsoft.com/office/drawing/2014/main" id="{C17A2D30-3F7C-4D00-A2FD-4DFD6C7A35F4}"/>
              </a:ext>
            </a:extLst>
          </p:cNvPr>
          <p:cNvPicPr>
            <a:picLocks noChangeAspect="1"/>
          </p:cNvPicPr>
          <p:nvPr/>
        </p:nvPicPr>
        <p:blipFill>
          <a:blip r:embed="rId4"/>
          <a:stretch>
            <a:fillRect/>
          </a:stretch>
        </p:blipFill>
        <p:spPr>
          <a:xfrm>
            <a:off x="1186666" y="3700979"/>
            <a:ext cx="4458322" cy="2076740"/>
          </a:xfrm>
          <a:prstGeom prst="rect">
            <a:avLst/>
          </a:prstGeom>
        </p:spPr>
      </p:pic>
    </p:spTree>
    <p:extLst>
      <p:ext uri="{BB962C8B-B14F-4D97-AF65-F5344CB8AC3E}">
        <p14:creationId xmlns:p14="http://schemas.microsoft.com/office/powerpoint/2010/main" val="607421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F31369B-E520-49C3-B490-4121074EAE85}"/>
              </a:ext>
            </a:extLst>
          </p:cNvPr>
          <p:cNvSpPr txBox="1">
            <a:spLocks/>
          </p:cNvSpPr>
          <p:nvPr/>
        </p:nvSpPr>
        <p:spPr>
          <a:xfrm>
            <a:off x="9468810" y="0"/>
            <a:ext cx="2626807" cy="433534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latin typeface="BMW Group Condensed" panose="020B0606020202020204" pitchFamily="34" charset="0"/>
              </a:rPr>
              <a:t>topic:</a:t>
            </a:r>
          </a:p>
          <a:p>
            <a:pPr marL="0" indent="0">
              <a:buFont typeface="Arial" panose="020B0604020202020204" pitchFamily="34" charset="0"/>
              <a:buNone/>
            </a:pPr>
            <a:endParaRPr lang="en-US" altLang="zh-CN" dirty="0">
              <a:latin typeface="BMW Group Condensed" panose="020B0606020202020204" pitchFamily="34" charset="0"/>
            </a:endParaRPr>
          </a:p>
          <a:p>
            <a:pPr marL="514350" indent="-514350">
              <a:buFont typeface="+mj-lt"/>
              <a:buAutoNum type="arabicPeriod"/>
            </a:pPr>
            <a:r>
              <a:rPr lang="en-US" altLang="zh-CN" dirty="0">
                <a:latin typeface="BMW Group Condensed" panose="020B0606020202020204" pitchFamily="34" charset="0"/>
              </a:rPr>
              <a:t>Issue about </a:t>
            </a:r>
            <a:r>
              <a:rPr lang="en-US" altLang="zh-CN" dirty="0" err="1">
                <a:latin typeface="BMW Group Condensed" panose="020B0606020202020204" pitchFamily="34" charset="0"/>
              </a:rPr>
              <a:t>i</a:t>
            </a:r>
            <a:r>
              <a:rPr lang="en-US" altLang="zh-CN" dirty="0">
                <a:latin typeface="BMW Group Condensed" panose="020B0606020202020204" pitchFamily="34" charset="0"/>
              </a:rPr>
              <a:t>++ in multithreading </a:t>
            </a:r>
          </a:p>
          <a:p>
            <a:pPr marL="514350" indent="-514350">
              <a:buFont typeface="+mj-lt"/>
              <a:buAutoNum type="arabicPeriod"/>
            </a:pPr>
            <a:r>
              <a:rPr lang="en-US" altLang="zh-CN" dirty="0">
                <a:latin typeface="BMW Group Condensed" panose="020B0606020202020204" pitchFamily="34" charset="0"/>
              </a:rPr>
              <a:t>Use atomic class to solve this problem.</a:t>
            </a:r>
          </a:p>
          <a:p>
            <a:pPr marL="514350" indent="-514350">
              <a:buFont typeface="+mj-lt"/>
              <a:buAutoNum type="arabicPeriod"/>
            </a:pPr>
            <a:r>
              <a:rPr lang="en-US" altLang="zh-CN" dirty="0">
                <a:latin typeface="BMW Group Condensed" panose="020B0606020202020204" pitchFamily="34" charset="0"/>
              </a:rPr>
              <a:t>What is </a:t>
            </a:r>
            <a:r>
              <a:rPr lang="en-US" altLang="zh-CN" dirty="0" err="1">
                <a:latin typeface="BMW Group Condensed" panose="020B0606020202020204" pitchFamily="34" charset="0"/>
              </a:rPr>
              <a:t>cas</a:t>
            </a:r>
            <a:r>
              <a:rPr lang="en-US" altLang="zh-CN" dirty="0">
                <a:latin typeface="BMW Group Condensed" panose="020B0606020202020204" pitchFamily="34" charset="0"/>
              </a:rPr>
              <a:t>?</a:t>
            </a:r>
          </a:p>
          <a:p>
            <a:pPr marL="514350" indent="-514350">
              <a:buFont typeface="+mj-lt"/>
              <a:buAutoNum type="arabicPeriod"/>
            </a:pPr>
            <a:r>
              <a:rPr lang="en-US" altLang="zh-CN" dirty="0">
                <a:latin typeface="BMW Group Condensed" panose="020B0606020202020204" pitchFamily="34" charset="0"/>
              </a:rPr>
              <a:t>How many kinds of types can use CAS in java?</a:t>
            </a:r>
          </a:p>
          <a:p>
            <a:pPr marL="514350" indent="-514350">
              <a:buFont typeface="+mj-lt"/>
              <a:buAutoNum type="arabicPeriod"/>
            </a:pPr>
            <a:r>
              <a:rPr lang="en-US" altLang="zh-CN" dirty="0">
                <a:latin typeface="BMW Group Condensed" panose="020B0606020202020204" pitchFamily="34" charset="0"/>
              </a:rPr>
              <a:t>What about using java lock? Does it get the same result?</a:t>
            </a:r>
          </a:p>
          <a:p>
            <a:pPr marL="514350" indent="-514350">
              <a:buFont typeface="+mj-lt"/>
              <a:buAutoNum type="arabicPeriod"/>
            </a:pPr>
            <a:r>
              <a:rPr lang="en-US" altLang="zh-CN" dirty="0">
                <a:solidFill>
                  <a:srgbClr val="FF0000"/>
                </a:solidFill>
                <a:latin typeface="BMW Group Condensed" panose="020B0606020202020204" pitchFamily="34" charset="0"/>
              </a:rPr>
              <a:t>What is the different between lock and atomic?</a:t>
            </a:r>
          </a:p>
          <a:p>
            <a:pPr marL="514350" indent="-514350">
              <a:buFont typeface="+mj-lt"/>
              <a:buAutoNum type="arabicPeriod"/>
            </a:pPr>
            <a:endParaRPr lang="en-US" altLang="zh-CN" dirty="0">
              <a:latin typeface="BMW Group Condensed" panose="020B0606020202020204" pitchFamily="34" charset="0"/>
            </a:endParaRPr>
          </a:p>
          <a:p>
            <a:pPr marL="514350" indent="-514350">
              <a:buFont typeface="+mj-lt"/>
              <a:buAutoNum type="arabicPeriod"/>
            </a:pPr>
            <a:endParaRPr lang="en-US" altLang="zh-CN" dirty="0">
              <a:latin typeface="BMW Group Condensed" panose="020B0606020202020204" pitchFamily="34" charset="0"/>
            </a:endParaRPr>
          </a:p>
          <a:p>
            <a:pPr marL="514350" indent="-514350">
              <a:buFont typeface="+mj-lt"/>
              <a:buAutoNum type="arabicPeriod"/>
            </a:pPr>
            <a:endParaRPr lang="en-US" altLang="zh-CN" dirty="0">
              <a:latin typeface="BMW Group Condensed" panose="020B0606020202020204" pitchFamily="34" charset="0"/>
            </a:endParaRPr>
          </a:p>
          <a:p>
            <a:pPr marL="514350" indent="-514350">
              <a:buFont typeface="+mj-lt"/>
              <a:buAutoNum type="arabicPeriod"/>
            </a:pPr>
            <a:endParaRPr lang="en-US" altLang="zh-CN" dirty="0">
              <a:latin typeface="BMW Group Condensed" panose="020B0606020202020204" pitchFamily="34" charset="0"/>
            </a:endParaRPr>
          </a:p>
          <a:p>
            <a:pPr marL="0" indent="0">
              <a:buFont typeface="Arial" panose="020B0604020202020204" pitchFamily="34" charset="0"/>
              <a:buNone/>
            </a:pPr>
            <a:endParaRPr lang="en-US" altLang="zh-CN" dirty="0">
              <a:latin typeface="BMW Group Condensed" panose="020B0606020202020204" pitchFamily="34" charset="0"/>
            </a:endParaRPr>
          </a:p>
          <a:p>
            <a:pPr marL="0" indent="0">
              <a:buFont typeface="Arial" panose="020B0604020202020204" pitchFamily="34" charset="0"/>
              <a:buNone/>
            </a:pPr>
            <a:endParaRPr lang="en-US" altLang="zh-CN" dirty="0">
              <a:latin typeface="BMW Group Condensed" panose="020B0606020202020204" pitchFamily="34" charset="0"/>
            </a:endParaRPr>
          </a:p>
          <a:p>
            <a:pPr marL="0" indent="0">
              <a:buFont typeface="Arial" panose="020B0604020202020204" pitchFamily="34" charset="0"/>
              <a:buNone/>
            </a:pPr>
            <a:endParaRPr lang="en-US" altLang="zh-CN" dirty="0">
              <a:latin typeface="BMW Group Condensed" panose="020B0606020202020204" pitchFamily="34" charset="0"/>
            </a:endParaRPr>
          </a:p>
          <a:p>
            <a:pPr marL="0" indent="0">
              <a:buFont typeface="Arial" panose="020B0604020202020204" pitchFamily="34" charset="0"/>
              <a:buNone/>
            </a:pPr>
            <a:endParaRPr lang="en-US" altLang="zh-CN" dirty="0">
              <a:latin typeface="BMW Group Condensed" panose="020B0606020202020204" pitchFamily="34" charset="0"/>
            </a:endParaRPr>
          </a:p>
          <a:p>
            <a:endParaRPr lang="en-US" altLang="zh-CN" dirty="0">
              <a:latin typeface="BMW Group Condensed" panose="020B0606020202020204" pitchFamily="34" charset="0"/>
            </a:endParaRPr>
          </a:p>
          <a:p>
            <a:pPr marL="457200" lvl="1" indent="0">
              <a:buFont typeface="Arial" panose="020B0604020202020204" pitchFamily="34" charset="0"/>
              <a:buNone/>
            </a:pPr>
            <a:endParaRPr lang="en-US" altLang="zh-CN" dirty="0">
              <a:latin typeface="BMW Group Condensed" panose="020B0606020202020204" pitchFamily="34" charset="0"/>
            </a:endParaRPr>
          </a:p>
          <a:p>
            <a:pPr lvl="1"/>
            <a:endParaRPr lang="en-US" altLang="zh-CN" dirty="0">
              <a:latin typeface="BMW Group Condensed" panose="020B0606020202020204" pitchFamily="34" charset="0"/>
            </a:endParaRPr>
          </a:p>
        </p:txBody>
      </p:sp>
      <p:sp>
        <p:nvSpPr>
          <p:cNvPr id="3" name="Title 1">
            <a:extLst>
              <a:ext uri="{FF2B5EF4-FFF2-40B4-BE49-F238E27FC236}">
                <a16:creationId xmlns:a16="http://schemas.microsoft.com/office/drawing/2014/main" id="{0B3937AA-D4BF-4C42-853E-0CEC52B16C41}"/>
              </a:ext>
            </a:extLst>
          </p:cNvPr>
          <p:cNvSpPr>
            <a:spLocks noGrp="1"/>
          </p:cNvSpPr>
          <p:nvPr>
            <p:ph type="title"/>
          </p:nvPr>
        </p:nvSpPr>
        <p:spPr>
          <a:xfrm>
            <a:off x="0" y="1"/>
            <a:ext cx="6734710" cy="462224"/>
          </a:xfrm>
        </p:spPr>
        <p:txBody>
          <a:bodyPr>
            <a:normAutofit fontScale="90000"/>
          </a:bodyPr>
          <a:lstStyle/>
          <a:p>
            <a:r>
              <a:rPr lang="en-US" dirty="0">
                <a:latin typeface="BMW Group Condensed" panose="020B0606020202020204" pitchFamily="34" charset="0"/>
              </a:rPr>
              <a:t>Complete the method</a:t>
            </a:r>
          </a:p>
        </p:txBody>
      </p:sp>
      <p:sp>
        <p:nvSpPr>
          <p:cNvPr id="13" name="内容占位符 6">
            <a:extLst>
              <a:ext uri="{FF2B5EF4-FFF2-40B4-BE49-F238E27FC236}">
                <a16:creationId xmlns:a16="http://schemas.microsoft.com/office/drawing/2014/main" id="{38769DDE-01B2-4058-99DC-BBB9C2575519}"/>
              </a:ext>
            </a:extLst>
          </p:cNvPr>
          <p:cNvSpPr txBox="1">
            <a:spLocks/>
          </p:cNvSpPr>
          <p:nvPr/>
        </p:nvSpPr>
        <p:spPr>
          <a:xfrm>
            <a:off x="1025077" y="4916635"/>
            <a:ext cx="6215865" cy="936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200" dirty="0">
                <a:latin typeface="BMW Group Condensed" panose="020B0606020202020204"/>
              </a:rPr>
              <a:t>So have we done?</a:t>
            </a:r>
          </a:p>
          <a:p>
            <a:r>
              <a:rPr lang="en-US" altLang="zh-CN" sz="2200" dirty="0">
                <a:latin typeface="BMW Group Condensed" panose="020B0606020202020204"/>
              </a:rPr>
              <a:t>Is there something wrong?</a:t>
            </a:r>
            <a:endParaRPr lang="zh-CN" altLang="en-US" sz="2200" dirty="0">
              <a:latin typeface="BMW Group Condensed" panose="020B0606020202020204"/>
            </a:endParaRPr>
          </a:p>
        </p:txBody>
      </p:sp>
      <p:grpSp>
        <p:nvGrpSpPr>
          <p:cNvPr id="15" name="组合 14">
            <a:extLst>
              <a:ext uri="{FF2B5EF4-FFF2-40B4-BE49-F238E27FC236}">
                <a16:creationId xmlns:a16="http://schemas.microsoft.com/office/drawing/2014/main" id="{B3B4FE5F-FF2F-415C-BC47-88A876E81DA1}"/>
              </a:ext>
            </a:extLst>
          </p:cNvPr>
          <p:cNvGrpSpPr/>
          <p:nvPr/>
        </p:nvGrpSpPr>
        <p:grpSpPr>
          <a:xfrm>
            <a:off x="1025077" y="1089087"/>
            <a:ext cx="6314524" cy="2867856"/>
            <a:chOff x="-3255978" y="706351"/>
            <a:chExt cx="6314524" cy="2867856"/>
          </a:xfrm>
        </p:grpSpPr>
        <p:sp>
          <p:nvSpPr>
            <p:cNvPr id="16" name="内容占位符 6">
              <a:extLst>
                <a:ext uri="{FF2B5EF4-FFF2-40B4-BE49-F238E27FC236}">
                  <a16:creationId xmlns:a16="http://schemas.microsoft.com/office/drawing/2014/main" id="{5334EDA0-6077-4612-96C0-9AAEF9153BF1}"/>
                </a:ext>
              </a:extLst>
            </p:cNvPr>
            <p:cNvSpPr txBox="1">
              <a:spLocks/>
            </p:cNvSpPr>
            <p:nvPr/>
          </p:nvSpPr>
          <p:spPr>
            <a:xfrm>
              <a:off x="-3208690" y="2518321"/>
              <a:ext cx="6267236" cy="105588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600" dirty="0">
                  <a:latin typeface="BMW Group Condensed" panose="020B0606020202020204"/>
                </a:rPr>
                <a:t>And the related method unlock is set the owner as null to release this lock. And notify other thread which are waiting for obtaining the lock.</a:t>
              </a:r>
              <a:endParaRPr lang="zh-CN" altLang="en-US" sz="2600" dirty="0">
                <a:latin typeface="BMW Group Condensed" panose="020B0606020202020204"/>
              </a:endParaRPr>
            </a:p>
          </p:txBody>
        </p:sp>
        <p:pic>
          <p:nvPicPr>
            <p:cNvPr id="17" name="图片 16">
              <a:extLst>
                <a:ext uri="{FF2B5EF4-FFF2-40B4-BE49-F238E27FC236}">
                  <a16:creationId xmlns:a16="http://schemas.microsoft.com/office/drawing/2014/main" id="{758CC8A8-68C0-4141-98D6-87DAF86DDF70}"/>
                </a:ext>
              </a:extLst>
            </p:cNvPr>
            <p:cNvPicPr>
              <a:picLocks noChangeAspect="1"/>
            </p:cNvPicPr>
            <p:nvPr/>
          </p:nvPicPr>
          <p:blipFill>
            <a:blip r:embed="rId3"/>
            <a:stretch>
              <a:fillRect/>
            </a:stretch>
          </p:blipFill>
          <p:spPr>
            <a:xfrm>
              <a:off x="-3255978" y="706351"/>
              <a:ext cx="5582429" cy="1600423"/>
            </a:xfrm>
            <a:prstGeom prst="rect">
              <a:avLst/>
            </a:prstGeom>
          </p:spPr>
        </p:pic>
      </p:grpSp>
    </p:spTree>
    <p:extLst>
      <p:ext uri="{BB962C8B-B14F-4D97-AF65-F5344CB8AC3E}">
        <p14:creationId xmlns:p14="http://schemas.microsoft.com/office/powerpoint/2010/main" val="10382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F31369B-E520-49C3-B490-4121074EAE85}"/>
              </a:ext>
            </a:extLst>
          </p:cNvPr>
          <p:cNvSpPr txBox="1">
            <a:spLocks/>
          </p:cNvSpPr>
          <p:nvPr/>
        </p:nvSpPr>
        <p:spPr>
          <a:xfrm>
            <a:off x="9468810" y="0"/>
            <a:ext cx="2626807" cy="433534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latin typeface="BMW Group Condensed" panose="020B0606020202020204" pitchFamily="34" charset="0"/>
              </a:rPr>
              <a:t>topic:</a:t>
            </a:r>
          </a:p>
          <a:p>
            <a:pPr marL="0" indent="0">
              <a:buFont typeface="Arial" panose="020B0604020202020204" pitchFamily="34" charset="0"/>
              <a:buNone/>
            </a:pPr>
            <a:endParaRPr lang="en-US" altLang="zh-CN" dirty="0">
              <a:latin typeface="BMW Group Condensed" panose="020B0606020202020204" pitchFamily="34" charset="0"/>
            </a:endParaRPr>
          </a:p>
          <a:p>
            <a:pPr marL="514350" indent="-514350">
              <a:buFont typeface="+mj-lt"/>
              <a:buAutoNum type="arabicPeriod"/>
            </a:pPr>
            <a:r>
              <a:rPr lang="en-US" altLang="zh-CN" dirty="0">
                <a:latin typeface="BMW Group Condensed" panose="020B0606020202020204" pitchFamily="34" charset="0"/>
              </a:rPr>
              <a:t>Issue about </a:t>
            </a:r>
            <a:r>
              <a:rPr lang="en-US" altLang="zh-CN" dirty="0" err="1">
                <a:latin typeface="BMW Group Condensed" panose="020B0606020202020204" pitchFamily="34" charset="0"/>
              </a:rPr>
              <a:t>i</a:t>
            </a:r>
            <a:r>
              <a:rPr lang="en-US" altLang="zh-CN" dirty="0">
                <a:latin typeface="BMW Group Condensed" panose="020B0606020202020204" pitchFamily="34" charset="0"/>
              </a:rPr>
              <a:t>++ in multithreading </a:t>
            </a:r>
          </a:p>
          <a:p>
            <a:pPr marL="514350" indent="-514350">
              <a:buFont typeface="+mj-lt"/>
              <a:buAutoNum type="arabicPeriod"/>
            </a:pPr>
            <a:r>
              <a:rPr lang="en-US" altLang="zh-CN" dirty="0">
                <a:latin typeface="BMW Group Condensed" panose="020B0606020202020204" pitchFamily="34" charset="0"/>
              </a:rPr>
              <a:t>Use atomic class to solve this problem.</a:t>
            </a:r>
          </a:p>
          <a:p>
            <a:pPr marL="514350" indent="-514350">
              <a:buFont typeface="+mj-lt"/>
              <a:buAutoNum type="arabicPeriod"/>
            </a:pPr>
            <a:r>
              <a:rPr lang="en-US" altLang="zh-CN" dirty="0">
                <a:latin typeface="BMW Group Condensed" panose="020B0606020202020204" pitchFamily="34" charset="0"/>
              </a:rPr>
              <a:t>What is </a:t>
            </a:r>
            <a:r>
              <a:rPr lang="en-US" altLang="zh-CN" dirty="0" err="1">
                <a:latin typeface="BMW Group Condensed" panose="020B0606020202020204" pitchFamily="34" charset="0"/>
              </a:rPr>
              <a:t>cas</a:t>
            </a:r>
            <a:r>
              <a:rPr lang="en-US" altLang="zh-CN" dirty="0">
                <a:latin typeface="BMW Group Condensed" panose="020B0606020202020204" pitchFamily="34" charset="0"/>
              </a:rPr>
              <a:t>?</a:t>
            </a:r>
          </a:p>
          <a:p>
            <a:pPr marL="514350" indent="-514350">
              <a:buFont typeface="+mj-lt"/>
              <a:buAutoNum type="arabicPeriod"/>
            </a:pPr>
            <a:r>
              <a:rPr lang="en-US" altLang="zh-CN" dirty="0">
                <a:latin typeface="BMW Group Condensed" panose="020B0606020202020204" pitchFamily="34" charset="0"/>
              </a:rPr>
              <a:t>How many kinds of types can use CAS in java?</a:t>
            </a:r>
          </a:p>
          <a:p>
            <a:pPr marL="514350" indent="-514350">
              <a:buFont typeface="+mj-lt"/>
              <a:buAutoNum type="arabicPeriod"/>
            </a:pPr>
            <a:r>
              <a:rPr lang="en-US" altLang="zh-CN" dirty="0">
                <a:latin typeface="BMW Group Condensed" panose="020B0606020202020204" pitchFamily="34" charset="0"/>
              </a:rPr>
              <a:t>What about using java lock? Does it get the same result?</a:t>
            </a:r>
          </a:p>
          <a:p>
            <a:pPr marL="514350" indent="-514350">
              <a:buFont typeface="+mj-lt"/>
              <a:buAutoNum type="arabicPeriod"/>
            </a:pPr>
            <a:r>
              <a:rPr lang="en-US" altLang="zh-CN" dirty="0">
                <a:solidFill>
                  <a:srgbClr val="FF0000"/>
                </a:solidFill>
                <a:latin typeface="BMW Group Condensed" panose="020B0606020202020204" pitchFamily="34" charset="0"/>
              </a:rPr>
              <a:t>What is the different between lock and atomic?</a:t>
            </a:r>
          </a:p>
          <a:p>
            <a:pPr marL="514350" indent="-514350">
              <a:buFont typeface="+mj-lt"/>
              <a:buAutoNum type="arabicPeriod"/>
            </a:pPr>
            <a:endParaRPr lang="en-US" altLang="zh-CN" dirty="0">
              <a:latin typeface="BMW Group Condensed" panose="020B0606020202020204" pitchFamily="34" charset="0"/>
            </a:endParaRPr>
          </a:p>
          <a:p>
            <a:pPr marL="514350" indent="-514350">
              <a:buFont typeface="+mj-lt"/>
              <a:buAutoNum type="arabicPeriod"/>
            </a:pPr>
            <a:endParaRPr lang="en-US" altLang="zh-CN" dirty="0">
              <a:latin typeface="BMW Group Condensed" panose="020B0606020202020204" pitchFamily="34" charset="0"/>
            </a:endParaRPr>
          </a:p>
          <a:p>
            <a:pPr marL="514350" indent="-514350">
              <a:buFont typeface="+mj-lt"/>
              <a:buAutoNum type="arabicPeriod"/>
            </a:pPr>
            <a:endParaRPr lang="en-US" altLang="zh-CN" dirty="0">
              <a:latin typeface="BMW Group Condensed" panose="020B0606020202020204" pitchFamily="34" charset="0"/>
            </a:endParaRPr>
          </a:p>
          <a:p>
            <a:pPr marL="514350" indent="-514350">
              <a:buFont typeface="+mj-lt"/>
              <a:buAutoNum type="arabicPeriod"/>
            </a:pPr>
            <a:endParaRPr lang="en-US" altLang="zh-CN" dirty="0">
              <a:latin typeface="BMW Group Condensed" panose="020B0606020202020204" pitchFamily="34" charset="0"/>
            </a:endParaRPr>
          </a:p>
          <a:p>
            <a:pPr marL="0" indent="0">
              <a:buFont typeface="Arial" panose="020B0604020202020204" pitchFamily="34" charset="0"/>
              <a:buNone/>
            </a:pPr>
            <a:endParaRPr lang="en-US" altLang="zh-CN" dirty="0">
              <a:latin typeface="BMW Group Condensed" panose="020B0606020202020204" pitchFamily="34" charset="0"/>
            </a:endParaRPr>
          </a:p>
          <a:p>
            <a:pPr marL="0" indent="0">
              <a:buFont typeface="Arial" panose="020B0604020202020204" pitchFamily="34" charset="0"/>
              <a:buNone/>
            </a:pPr>
            <a:endParaRPr lang="en-US" altLang="zh-CN" dirty="0">
              <a:latin typeface="BMW Group Condensed" panose="020B0606020202020204" pitchFamily="34" charset="0"/>
            </a:endParaRPr>
          </a:p>
          <a:p>
            <a:pPr marL="0" indent="0">
              <a:buFont typeface="Arial" panose="020B0604020202020204" pitchFamily="34" charset="0"/>
              <a:buNone/>
            </a:pPr>
            <a:endParaRPr lang="en-US" altLang="zh-CN" dirty="0">
              <a:latin typeface="BMW Group Condensed" panose="020B0606020202020204" pitchFamily="34" charset="0"/>
            </a:endParaRPr>
          </a:p>
          <a:p>
            <a:pPr marL="0" indent="0">
              <a:buFont typeface="Arial" panose="020B0604020202020204" pitchFamily="34" charset="0"/>
              <a:buNone/>
            </a:pPr>
            <a:endParaRPr lang="en-US" altLang="zh-CN" dirty="0">
              <a:latin typeface="BMW Group Condensed" panose="020B0606020202020204" pitchFamily="34" charset="0"/>
            </a:endParaRPr>
          </a:p>
          <a:p>
            <a:endParaRPr lang="en-US" altLang="zh-CN" dirty="0">
              <a:latin typeface="BMW Group Condensed" panose="020B0606020202020204" pitchFamily="34" charset="0"/>
            </a:endParaRPr>
          </a:p>
          <a:p>
            <a:pPr marL="457200" lvl="1" indent="0">
              <a:buFont typeface="Arial" panose="020B0604020202020204" pitchFamily="34" charset="0"/>
              <a:buNone/>
            </a:pPr>
            <a:endParaRPr lang="en-US" altLang="zh-CN" dirty="0">
              <a:latin typeface="BMW Group Condensed" panose="020B0606020202020204" pitchFamily="34" charset="0"/>
            </a:endParaRPr>
          </a:p>
          <a:p>
            <a:pPr lvl="1"/>
            <a:endParaRPr lang="en-US" altLang="zh-CN" dirty="0">
              <a:latin typeface="BMW Group Condensed" panose="020B0606020202020204" pitchFamily="34" charset="0"/>
            </a:endParaRPr>
          </a:p>
        </p:txBody>
      </p:sp>
      <p:sp>
        <p:nvSpPr>
          <p:cNvPr id="3" name="Title 1">
            <a:extLst>
              <a:ext uri="{FF2B5EF4-FFF2-40B4-BE49-F238E27FC236}">
                <a16:creationId xmlns:a16="http://schemas.microsoft.com/office/drawing/2014/main" id="{0B3937AA-D4BF-4C42-853E-0CEC52B16C41}"/>
              </a:ext>
            </a:extLst>
          </p:cNvPr>
          <p:cNvSpPr>
            <a:spLocks noGrp="1"/>
          </p:cNvSpPr>
          <p:nvPr>
            <p:ph type="title"/>
          </p:nvPr>
        </p:nvSpPr>
        <p:spPr>
          <a:xfrm>
            <a:off x="1" y="1"/>
            <a:ext cx="4913644" cy="462224"/>
          </a:xfrm>
        </p:spPr>
        <p:txBody>
          <a:bodyPr>
            <a:normAutofit fontScale="90000"/>
          </a:bodyPr>
          <a:lstStyle/>
          <a:p>
            <a:r>
              <a:rPr lang="en-US" dirty="0">
                <a:latin typeface="BMW Group Condensed" panose="020B0606020202020204" pitchFamily="34" charset="0"/>
              </a:rPr>
              <a:t>Back to my Lock?</a:t>
            </a:r>
          </a:p>
        </p:txBody>
      </p:sp>
      <p:pic>
        <p:nvPicPr>
          <p:cNvPr id="8" name="图片 7">
            <a:extLst>
              <a:ext uri="{FF2B5EF4-FFF2-40B4-BE49-F238E27FC236}">
                <a16:creationId xmlns:a16="http://schemas.microsoft.com/office/drawing/2014/main" id="{4AF40A3B-8F02-4D70-8772-F57A13DACACA}"/>
              </a:ext>
            </a:extLst>
          </p:cNvPr>
          <p:cNvPicPr>
            <a:picLocks noChangeAspect="1"/>
          </p:cNvPicPr>
          <p:nvPr/>
        </p:nvPicPr>
        <p:blipFill>
          <a:blip r:embed="rId3"/>
          <a:stretch>
            <a:fillRect/>
          </a:stretch>
        </p:blipFill>
        <p:spPr>
          <a:xfrm>
            <a:off x="511957" y="1095049"/>
            <a:ext cx="7259063" cy="4667901"/>
          </a:xfrm>
          <a:prstGeom prst="rect">
            <a:avLst/>
          </a:prstGeom>
        </p:spPr>
      </p:pic>
      <p:sp>
        <p:nvSpPr>
          <p:cNvPr id="9" name="矩形 8">
            <a:extLst>
              <a:ext uri="{FF2B5EF4-FFF2-40B4-BE49-F238E27FC236}">
                <a16:creationId xmlns:a16="http://schemas.microsoft.com/office/drawing/2014/main" id="{1027A4FF-9852-436E-A26F-142D73A12091}"/>
              </a:ext>
            </a:extLst>
          </p:cNvPr>
          <p:cNvSpPr/>
          <p:nvPr/>
        </p:nvSpPr>
        <p:spPr>
          <a:xfrm>
            <a:off x="770562" y="1417834"/>
            <a:ext cx="1952090" cy="4726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对话气泡: 圆角矩形 9">
            <a:extLst>
              <a:ext uri="{FF2B5EF4-FFF2-40B4-BE49-F238E27FC236}">
                <a16:creationId xmlns:a16="http://schemas.microsoft.com/office/drawing/2014/main" id="{FC6E57E8-D95A-4AC7-803E-2CB653744C1A}"/>
              </a:ext>
            </a:extLst>
          </p:cNvPr>
          <p:cNvSpPr/>
          <p:nvPr/>
        </p:nvSpPr>
        <p:spPr>
          <a:xfrm>
            <a:off x="3617664" y="504284"/>
            <a:ext cx="2829370" cy="774849"/>
          </a:xfrm>
          <a:prstGeom prst="wedgeRoundRectCallout">
            <a:avLst>
              <a:gd name="adj1" fmla="val -80915"/>
              <a:gd name="adj2" fmla="val 89210"/>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Synchronization are required.</a:t>
            </a:r>
            <a:endParaRPr lang="zh-CN" altLang="en-US" dirty="0">
              <a:solidFill>
                <a:srgbClr val="FF0000"/>
              </a:solidFill>
            </a:endParaRPr>
          </a:p>
        </p:txBody>
      </p:sp>
      <p:sp>
        <p:nvSpPr>
          <p:cNvPr id="12" name="文本框 11">
            <a:extLst>
              <a:ext uri="{FF2B5EF4-FFF2-40B4-BE49-F238E27FC236}">
                <a16:creationId xmlns:a16="http://schemas.microsoft.com/office/drawing/2014/main" id="{B494A5DC-4D43-4570-B8A5-61A90E6D3B1C}"/>
              </a:ext>
            </a:extLst>
          </p:cNvPr>
          <p:cNvSpPr txBox="1"/>
          <p:nvPr/>
        </p:nvSpPr>
        <p:spPr>
          <a:xfrm>
            <a:off x="6096000" y="4667851"/>
            <a:ext cx="3692236" cy="2246769"/>
          </a:xfrm>
          <a:prstGeom prst="rect">
            <a:avLst/>
          </a:prstGeom>
          <a:noFill/>
        </p:spPr>
        <p:txBody>
          <a:bodyPr wrap="square">
            <a:spAutoFit/>
          </a:bodyPr>
          <a:lstStyle/>
          <a:p>
            <a:pPr>
              <a:defRPr/>
            </a:pPr>
            <a:r>
              <a:rPr lang="en-US" altLang="zh-CN" dirty="0">
                <a:solidFill>
                  <a:srgbClr val="FF0000"/>
                </a:solidFill>
                <a:latin typeface="BMW Group Condensed" panose="020B0606020202020204"/>
              </a:rPr>
              <a:t>mention: </a:t>
            </a:r>
            <a:r>
              <a:rPr lang="en-US" altLang="zh-CN" sz="3200" dirty="0">
                <a:solidFill>
                  <a:srgbClr val="FF0000"/>
                </a:solidFill>
                <a:latin typeface="BMW Group Condensed" panose="020B0606020202020204"/>
              </a:rPr>
              <a:t>Remember</a:t>
            </a:r>
            <a:endParaRPr lang="en-US" altLang="zh-CN" dirty="0">
              <a:solidFill>
                <a:srgbClr val="FF0000"/>
              </a:solidFill>
              <a:latin typeface="BMW Group Condensed" panose="020B0606020202020204"/>
            </a:endParaRPr>
          </a:p>
          <a:p>
            <a:pPr>
              <a:defRPr/>
            </a:pPr>
            <a:r>
              <a:rPr lang="en-US" altLang="zh-CN" dirty="0" err="1">
                <a:latin typeface="BMW Group Condensed" panose="020B0606020202020204"/>
              </a:rPr>
              <a:t>AtomicInteger</a:t>
            </a:r>
            <a:r>
              <a:rPr lang="en-US" altLang="zh-CN" dirty="0">
                <a:latin typeface="BMW Group Condensed" panose="020B0606020202020204"/>
              </a:rPr>
              <a:t> can change number type variable atomically.</a:t>
            </a:r>
          </a:p>
          <a:p>
            <a:pPr>
              <a:defRPr/>
            </a:pPr>
            <a:endParaRPr lang="en-US" altLang="zh-CN" dirty="0">
              <a:latin typeface="BMW Group Condensed" panose="020B0606020202020204"/>
            </a:endParaRPr>
          </a:p>
          <a:p>
            <a:pPr>
              <a:defRPr/>
            </a:pPr>
            <a:r>
              <a:rPr lang="en-US" altLang="zh-CN" dirty="0" err="1">
                <a:latin typeface="BMW Group Condensed" panose="020B0606020202020204"/>
              </a:rPr>
              <a:t>AtomicReference</a:t>
            </a:r>
            <a:r>
              <a:rPr lang="en-US" altLang="zh-CN" dirty="0">
                <a:latin typeface="BMW Group Condensed" panose="020B0606020202020204"/>
              </a:rPr>
              <a:t> can change Object type variable atomically.</a:t>
            </a:r>
          </a:p>
          <a:p>
            <a:pPr>
              <a:defRPr/>
            </a:pPr>
            <a:endParaRPr lang="en-US" altLang="zh-CN" dirty="0">
              <a:latin typeface="BMW Group Condensed" panose="020B0606020202020204"/>
            </a:endParaRPr>
          </a:p>
        </p:txBody>
      </p:sp>
    </p:spTree>
    <p:extLst>
      <p:ext uri="{BB962C8B-B14F-4D97-AF65-F5344CB8AC3E}">
        <p14:creationId xmlns:p14="http://schemas.microsoft.com/office/powerpoint/2010/main" val="3234151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F9E193D-714F-401C-B794-DFB8B45DF5E6}"/>
              </a:ext>
            </a:extLst>
          </p:cNvPr>
          <p:cNvPicPr>
            <a:picLocks noChangeAspect="1"/>
          </p:cNvPicPr>
          <p:nvPr/>
        </p:nvPicPr>
        <p:blipFill>
          <a:blip r:embed="rId3"/>
          <a:stretch>
            <a:fillRect/>
          </a:stretch>
        </p:blipFill>
        <p:spPr>
          <a:xfrm>
            <a:off x="0" y="628561"/>
            <a:ext cx="5792008" cy="1257475"/>
          </a:xfrm>
          <a:prstGeom prst="rect">
            <a:avLst/>
          </a:prstGeom>
        </p:spPr>
      </p:pic>
      <p:sp>
        <p:nvSpPr>
          <p:cNvPr id="5" name="Title 1">
            <a:extLst>
              <a:ext uri="{FF2B5EF4-FFF2-40B4-BE49-F238E27FC236}">
                <a16:creationId xmlns:a16="http://schemas.microsoft.com/office/drawing/2014/main" id="{03CA9A58-C335-4EAC-829F-C24F689F83AD}"/>
              </a:ext>
            </a:extLst>
          </p:cNvPr>
          <p:cNvSpPr>
            <a:spLocks noGrp="1"/>
          </p:cNvSpPr>
          <p:nvPr>
            <p:ph type="title"/>
          </p:nvPr>
        </p:nvSpPr>
        <p:spPr>
          <a:xfrm>
            <a:off x="0" y="1"/>
            <a:ext cx="7278831" cy="462224"/>
          </a:xfrm>
        </p:spPr>
        <p:txBody>
          <a:bodyPr>
            <a:noAutofit/>
          </a:bodyPr>
          <a:lstStyle/>
          <a:p>
            <a:r>
              <a:rPr lang="en-US" sz="2400" b="1" dirty="0">
                <a:latin typeface="BMW Group Condensed" panose="020B0606020202020204" pitchFamily="34" charset="0"/>
              </a:rPr>
              <a:t>replace my lock with CAS and concurrent safe container</a:t>
            </a:r>
          </a:p>
        </p:txBody>
      </p:sp>
      <p:pic>
        <p:nvPicPr>
          <p:cNvPr id="7" name="图片 6">
            <a:extLst>
              <a:ext uri="{FF2B5EF4-FFF2-40B4-BE49-F238E27FC236}">
                <a16:creationId xmlns:a16="http://schemas.microsoft.com/office/drawing/2014/main" id="{6D5E2044-DE03-41A8-B4B8-BEA4BF8A9CA3}"/>
              </a:ext>
            </a:extLst>
          </p:cNvPr>
          <p:cNvPicPr>
            <a:picLocks noChangeAspect="1"/>
          </p:cNvPicPr>
          <p:nvPr/>
        </p:nvPicPr>
        <p:blipFill>
          <a:blip r:embed="rId4"/>
          <a:stretch>
            <a:fillRect/>
          </a:stretch>
        </p:blipFill>
        <p:spPr>
          <a:xfrm>
            <a:off x="0" y="1952419"/>
            <a:ext cx="6477904" cy="1476581"/>
          </a:xfrm>
          <a:prstGeom prst="rect">
            <a:avLst/>
          </a:prstGeom>
        </p:spPr>
      </p:pic>
      <p:pic>
        <p:nvPicPr>
          <p:cNvPr id="9" name="图片 8">
            <a:extLst>
              <a:ext uri="{FF2B5EF4-FFF2-40B4-BE49-F238E27FC236}">
                <a16:creationId xmlns:a16="http://schemas.microsoft.com/office/drawing/2014/main" id="{EC30C08E-3BFC-4815-99CA-91E53F8F84DE}"/>
              </a:ext>
            </a:extLst>
          </p:cNvPr>
          <p:cNvPicPr>
            <a:picLocks noChangeAspect="1"/>
          </p:cNvPicPr>
          <p:nvPr/>
        </p:nvPicPr>
        <p:blipFill>
          <a:blip r:embed="rId5"/>
          <a:stretch>
            <a:fillRect/>
          </a:stretch>
        </p:blipFill>
        <p:spPr>
          <a:xfrm>
            <a:off x="40791" y="3429000"/>
            <a:ext cx="4867954" cy="2038635"/>
          </a:xfrm>
          <a:prstGeom prst="rect">
            <a:avLst/>
          </a:prstGeom>
        </p:spPr>
      </p:pic>
      <p:pic>
        <p:nvPicPr>
          <p:cNvPr id="11" name="图片 10">
            <a:extLst>
              <a:ext uri="{FF2B5EF4-FFF2-40B4-BE49-F238E27FC236}">
                <a16:creationId xmlns:a16="http://schemas.microsoft.com/office/drawing/2014/main" id="{2A8A0E4C-8C18-4239-B662-60F408F18635}"/>
              </a:ext>
            </a:extLst>
          </p:cNvPr>
          <p:cNvPicPr>
            <a:picLocks noChangeAspect="1"/>
          </p:cNvPicPr>
          <p:nvPr/>
        </p:nvPicPr>
        <p:blipFill>
          <a:blip r:embed="rId6"/>
          <a:stretch>
            <a:fillRect/>
          </a:stretch>
        </p:blipFill>
        <p:spPr>
          <a:xfrm>
            <a:off x="5983895" y="842801"/>
            <a:ext cx="5772956" cy="2314898"/>
          </a:xfrm>
          <a:prstGeom prst="rect">
            <a:avLst/>
          </a:prstGeom>
        </p:spPr>
      </p:pic>
      <p:sp>
        <p:nvSpPr>
          <p:cNvPr id="12" name="文本框 11">
            <a:extLst>
              <a:ext uri="{FF2B5EF4-FFF2-40B4-BE49-F238E27FC236}">
                <a16:creationId xmlns:a16="http://schemas.microsoft.com/office/drawing/2014/main" id="{0305F90C-5695-4850-A5F2-C8D0160D2F68}"/>
              </a:ext>
            </a:extLst>
          </p:cNvPr>
          <p:cNvSpPr txBox="1"/>
          <p:nvPr/>
        </p:nvSpPr>
        <p:spPr>
          <a:xfrm>
            <a:off x="6262253" y="3916215"/>
            <a:ext cx="4507923" cy="923330"/>
          </a:xfrm>
          <a:prstGeom prst="rect">
            <a:avLst/>
          </a:prstGeom>
          <a:noFill/>
        </p:spPr>
        <p:txBody>
          <a:bodyPr wrap="square">
            <a:spAutoFit/>
          </a:bodyPr>
          <a:lstStyle/>
          <a:p>
            <a:pPr>
              <a:defRPr/>
            </a:pPr>
            <a:r>
              <a:rPr lang="en-US" altLang="zh-CN" dirty="0">
                <a:solidFill>
                  <a:srgbClr val="FF0000"/>
                </a:solidFill>
                <a:latin typeface="BMW Group Condensed" panose="020B0606020202020204"/>
              </a:rPr>
              <a:t>How to test it?</a:t>
            </a:r>
          </a:p>
          <a:p>
            <a:pPr>
              <a:defRPr/>
            </a:pPr>
            <a:endParaRPr lang="en-US" altLang="zh-CN" dirty="0">
              <a:solidFill>
                <a:srgbClr val="FF0000"/>
              </a:solidFill>
              <a:latin typeface="BMW Group Condensed" panose="020B0606020202020204"/>
            </a:endParaRPr>
          </a:p>
          <a:p>
            <a:pPr>
              <a:defRPr/>
            </a:pPr>
            <a:r>
              <a:rPr lang="en-US" altLang="zh-CN" dirty="0">
                <a:solidFill>
                  <a:srgbClr val="FF0000"/>
                </a:solidFill>
                <a:latin typeface="BMW Group Condensed" panose="020B0606020202020204"/>
              </a:rPr>
              <a:t>Use the Trump!!</a:t>
            </a:r>
          </a:p>
        </p:txBody>
      </p:sp>
    </p:spTree>
    <p:extLst>
      <p:ext uri="{BB962C8B-B14F-4D97-AF65-F5344CB8AC3E}">
        <p14:creationId xmlns:p14="http://schemas.microsoft.com/office/powerpoint/2010/main" val="945489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39374DE2-82C9-40B4-9731-BB5F9555BE25}"/>
              </a:ext>
            </a:extLst>
          </p:cNvPr>
          <p:cNvPicPr>
            <a:picLocks noChangeAspect="1"/>
          </p:cNvPicPr>
          <p:nvPr/>
        </p:nvPicPr>
        <p:blipFill>
          <a:blip r:embed="rId3"/>
          <a:stretch>
            <a:fillRect/>
          </a:stretch>
        </p:blipFill>
        <p:spPr>
          <a:xfrm>
            <a:off x="96383" y="471089"/>
            <a:ext cx="6706536" cy="5687219"/>
          </a:xfrm>
          <a:prstGeom prst="rect">
            <a:avLst/>
          </a:prstGeom>
        </p:spPr>
      </p:pic>
      <p:sp>
        <p:nvSpPr>
          <p:cNvPr id="6" name="矩形 5">
            <a:extLst>
              <a:ext uri="{FF2B5EF4-FFF2-40B4-BE49-F238E27FC236}">
                <a16:creationId xmlns:a16="http://schemas.microsoft.com/office/drawing/2014/main" id="{8D02221F-FD64-45F1-8136-E83435FE7F41}"/>
              </a:ext>
            </a:extLst>
          </p:cNvPr>
          <p:cNvSpPr/>
          <p:nvPr/>
        </p:nvSpPr>
        <p:spPr>
          <a:xfrm>
            <a:off x="701385" y="870239"/>
            <a:ext cx="2893869" cy="2467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对话气泡: 圆角矩形 6">
            <a:extLst>
              <a:ext uri="{FF2B5EF4-FFF2-40B4-BE49-F238E27FC236}">
                <a16:creationId xmlns:a16="http://schemas.microsoft.com/office/drawing/2014/main" id="{C0A8FB2E-9A42-40E7-8290-DB7BA9BF5CF8}"/>
              </a:ext>
            </a:extLst>
          </p:cNvPr>
          <p:cNvSpPr/>
          <p:nvPr/>
        </p:nvSpPr>
        <p:spPr>
          <a:xfrm>
            <a:off x="3917373" y="233795"/>
            <a:ext cx="1859972" cy="636444"/>
          </a:xfrm>
          <a:prstGeom prst="wedgeRoundRectCallout">
            <a:avLst>
              <a:gd name="adj1" fmla="val -63806"/>
              <a:gd name="adj2" fmla="val 58523"/>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Just replace the lock by my lock</a:t>
            </a:r>
            <a:endParaRPr lang="zh-CN" altLang="en-US" dirty="0">
              <a:solidFill>
                <a:srgbClr val="FF0000"/>
              </a:solidFill>
            </a:endParaRPr>
          </a:p>
        </p:txBody>
      </p:sp>
      <p:sp>
        <p:nvSpPr>
          <p:cNvPr id="8" name="Content Placeholder 2">
            <a:extLst>
              <a:ext uri="{FF2B5EF4-FFF2-40B4-BE49-F238E27FC236}">
                <a16:creationId xmlns:a16="http://schemas.microsoft.com/office/drawing/2014/main" id="{804C8ADA-C91F-4D6A-8929-A5A90E11E6E7}"/>
              </a:ext>
            </a:extLst>
          </p:cNvPr>
          <p:cNvSpPr txBox="1">
            <a:spLocks/>
          </p:cNvSpPr>
          <p:nvPr/>
        </p:nvSpPr>
        <p:spPr>
          <a:xfrm>
            <a:off x="9468810" y="0"/>
            <a:ext cx="2626807" cy="433534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latin typeface="BMW Group Condensed" panose="020B0606020202020204" pitchFamily="34" charset="0"/>
              </a:rPr>
              <a:t>topic:</a:t>
            </a:r>
          </a:p>
          <a:p>
            <a:pPr marL="0" indent="0">
              <a:buFont typeface="Arial" panose="020B0604020202020204" pitchFamily="34" charset="0"/>
              <a:buNone/>
            </a:pPr>
            <a:endParaRPr lang="en-US" altLang="zh-CN" dirty="0">
              <a:latin typeface="BMW Group Condensed" panose="020B0606020202020204" pitchFamily="34" charset="0"/>
            </a:endParaRPr>
          </a:p>
          <a:p>
            <a:pPr marL="514350" indent="-514350">
              <a:buFont typeface="+mj-lt"/>
              <a:buAutoNum type="arabicPeriod"/>
            </a:pPr>
            <a:r>
              <a:rPr lang="en-US" altLang="zh-CN" dirty="0">
                <a:latin typeface="BMW Group Condensed" panose="020B0606020202020204" pitchFamily="34" charset="0"/>
              </a:rPr>
              <a:t>Issue about </a:t>
            </a:r>
            <a:r>
              <a:rPr lang="en-US" altLang="zh-CN" dirty="0" err="1">
                <a:latin typeface="BMW Group Condensed" panose="020B0606020202020204" pitchFamily="34" charset="0"/>
              </a:rPr>
              <a:t>i</a:t>
            </a:r>
            <a:r>
              <a:rPr lang="en-US" altLang="zh-CN" dirty="0">
                <a:latin typeface="BMW Group Condensed" panose="020B0606020202020204" pitchFamily="34" charset="0"/>
              </a:rPr>
              <a:t>++ in multithreading </a:t>
            </a:r>
          </a:p>
          <a:p>
            <a:pPr marL="514350" indent="-514350">
              <a:buFont typeface="+mj-lt"/>
              <a:buAutoNum type="arabicPeriod"/>
            </a:pPr>
            <a:r>
              <a:rPr lang="en-US" altLang="zh-CN" dirty="0">
                <a:latin typeface="BMW Group Condensed" panose="020B0606020202020204" pitchFamily="34" charset="0"/>
              </a:rPr>
              <a:t>Use atomic class to solve this problem.</a:t>
            </a:r>
          </a:p>
          <a:p>
            <a:pPr marL="514350" indent="-514350">
              <a:buFont typeface="+mj-lt"/>
              <a:buAutoNum type="arabicPeriod"/>
            </a:pPr>
            <a:r>
              <a:rPr lang="en-US" altLang="zh-CN" dirty="0">
                <a:latin typeface="BMW Group Condensed" panose="020B0606020202020204" pitchFamily="34" charset="0"/>
              </a:rPr>
              <a:t>What is </a:t>
            </a:r>
            <a:r>
              <a:rPr lang="en-US" altLang="zh-CN" dirty="0" err="1">
                <a:latin typeface="BMW Group Condensed" panose="020B0606020202020204" pitchFamily="34" charset="0"/>
              </a:rPr>
              <a:t>cas</a:t>
            </a:r>
            <a:r>
              <a:rPr lang="en-US" altLang="zh-CN" dirty="0">
                <a:latin typeface="BMW Group Condensed" panose="020B0606020202020204" pitchFamily="34" charset="0"/>
              </a:rPr>
              <a:t>?</a:t>
            </a:r>
          </a:p>
          <a:p>
            <a:pPr marL="514350" indent="-514350">
              <a:buFont typeface="+mj-lt"/>
              <a:buAutoNum type="arabicPeriod"/>
            </a:pPr>
            <a:r>
              <a:rPr lang="en-US" altLang="zh-CN" dirty="0">
                <a:latin typeface="BMW Group Condensed" panose="020B0606020202020204" pitchFamily="34" charset="0"/>
              </a:rPr>
              <a:t>How many kinds of types can use CAS in java?</a:t>
            </a:r>
          </a:p>
          <a:p>
            <a:pPr marL="514350" indent="-514350">
              <a:buFont typeface="+mj-lt"/>
              <a:buAutoNum type="arabicPeriod"/>
            </a:pPr>
            <a:r>
              <a:rPr lang="en-US" altLang="zh-CN" dirty="0">
                <a:latin typeface="BMW Group Condensed" panose="020B0606020202020204" pitchFamily="34" charset="0"/>
              </a:rPr>
              <a:t>What about using java lock? Does it get the same result?</a:t>
            </a:r>
          </a:p>
          <a:p>
            <a:pPr marL="514350" indent="-514350">
              <a:buFont typeface="+mj-lt"/>
              <a:buAutoNum type="arabicPeriod"/>
            </a:pPr>
            <a:r>
              <a:rPr lang="en-US" altLang="zh-CN" dirty="0">
                <a:solidFill>
                  <a:srgbClr val="FF0000"/>
                </a:solidFill>
                <a:latin typeface="BMW Group Condensed" panose="020B0606020202020204" pitchFamily="34" charset="0"/>
              </a:rPr>
              <a:t>What is the different between lock and atomic?</a:t>
            </a:r>
          </a:p>
          <a:p>
            <a:pPr marL="514350" indent="-514350">
              <a:buFont typeface="+mj-lt"/>
              <a:buAutoNum type="arabicPeriod"/>
            </a:pPr>
            <a:endParaRPr lang="en-US" altLang="zh-CN" dirty="0">
              <a:latin typeface="BMW Group Condensed" panose="020B0606020202020204" pitchFamily="34" charset="0"/>
            </a:endParaRPr>
          </a:p>
          <a:p>
            <a:pPr marL="514350" indent="-514350">
              <a:buFont typeface="+mj-lt"/>
              <a:buAutoNum type="arabicPeriod"/>
            </a:pPr>
            <a:endParaRPr lang="en-US" altLang="zh-CN" dirty="0">
              <a:latin typeface="BMW Group Condensed" panose="020B0606020202020204" pitchFamily="34" charset="0"/>
            </a:endParaRPr>
          </a:p>
          <a:p>
            <a:pPr marL="514350" indent="-514350">
              <a:buFont typeface="+mj-lt"/>
              <a:buAutoNum type="arabicPeriod"/>
            </a:pPr>
            <a:endParaRPr lang="en-US" altLang="zh-CN" dirty="0">
              <a:latin typeface="BMW Group Condensed" panose="020B0606020202020204" pitchFamily="34" charset="0"/>
            </a:endParaRPr>
          </a:p>
          <a:p>
            <a:pPr marL="514350" indent="-514350">
              <a:buFont typeface="+mj-lt"/>
              <a:buAutoNum type="arabicPeriod"/>
            </a:pPr>
            <a:endParaRPr lang="en-US" altLang="zh-CN" dirty="0">
              <a:latin typeface="BMW Group Condensed" panose="020B0606020202020204" pitchFamily="34" charset="0"/>
            </a:endParaRPr>
          </a:p>
          <a:p>
            <a:pPr marL="0" indent="0">
              <a:buFont typeface="Arial" panose="020B0604020202020204" pitchFamily="34" charset="0"/>
              <a:buNone/>
            </a:pPr>
            <a:endParaRPr lang="en-US" altLang="zh-CN" dirty="0">
              <a:latin typeface="BMW Group Condensed" panose="020B0606020202020204" pitchFamily="34" charset="0"/>
            </a:endParaRPr>
          </a:p>
          <a:p>
            <a:pPr marL="0" indent="0">
              <a:buFont typeface="Arial" panose="020B0604020202020204" pitchFamily="34" charset="0"/>
              <a:buNone/>
            </a:pPr>
            <a:endParaRPr lang="en-US" altLang="zh-CN" dirty="0">
              <a:latin typeface="BMW Group Condensed" panose="020B0606020202020204" pitchFamily="34" charset="0"/>
            </a:endParaRPr>
          </a:p>
          <a:p>
            <a:pPr marL="0" indent="0">
              <a:buFont typeface="Arial" panose="020B0604020202020204" pitchFamily="34" charset="0"/>
              <a:buNone/>
            </a:pPr>
            <a:endParaRPr lang="en-US" altLang="zh-CN" dirty="0">
              <a:latin typeface="BMW Group Condensed" panose="020B0606020202020204" pitchFamily="34" charset="0"/>
            </a:endParaRPr>
          </a:p>
          <a:p>
            <a:pPr marL="0" indent="0">
              <a:buFont typeface="Arial" panose="020B0604020202020204" pitchFamily="34" charset="0"/>
              <a:buNone/>
            </a:pPr>
            <a:endParaRPr lang="en-US" altLang="zh-CN" dirty="0">
              <a:latin typeface="BMW Group Condensed" panose="020B0606020202020204" pitchFamily="34" charset="0"/>
            </a:endParaRPr>
          </a:p>
          <a:p>
            <a:endParaRPr lang="en-US" altLang="zh-CN" dirty="0">
              <a:latin typeface="BMW Group Condensed" panose="020B0606020202020204" pitchFamily="34" charset="0"/>
            </a:endParaRPr>
          </a:p>
          <a:p>
            <a:pPr marL="457200" lvl="1" indent="0">
              <a:buFont typeface="Arial" panose="020B0604020202020204" pitchFamily="34" charset="0"/>
              <a:buNone/>
            </a:pPr>
            <a:endParaRPr lang="en-US" altLang="zh-CN" dirty="0">
              <a:latin typeface="BMW Group Condensed" panose="020B0606020202020204" pitchFamily="34" charset="0"/>
            </a:endParaRPr>
          </a:p>
          <a:p>
            <a:pPr lvl="1"/>
            <a:endParaRPr lang="en-US" altLang="zh-CN" dirty="0">
              <a:latin typeface="BMW Group Condensed" panose="020B0606020202020204" pitchFamily="34" charset="0"/>
            </a:endParaRPr>
          </a:p>
        </p:txBody>
      </p:sp>
      <p:sp>
        <p:nvSpPr>
          <p:cNvPr id="15" name="Title 1">
            <a:extLst>
              <a:ext uri="{FF2B5EF4-FFF2-40B4-BE49-F238E27FC236}">
                <a16:creationId xmlns:a16="http://schemas.microsoft.com/office/drawing/2014/main" id="{8B34DF5F-0424-4C6B-B45C-D8E592470E28}"/>
              </a:ext>
            </a:extLst>
          </p:cNvPr>
          <p:cNvSpPr txBox="1">
            <a:spLocks/>
          </p:cNvSpPr>
          <p:nvPr/>
        </p:nvSpPr>
        <p:spPr>
          <a:xfrm>
            <a:off x="1" y="1"/>
            <a:ext cx="4913644" cy="462224"/>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BMW Group Condensed" panose="020B0606020202020204" pitchFamily="34" charset="0"/>
              </a:rPr>
              <a:t>Check the result</a:t>
            </a:r>
          </a:p>
        </p:txBody>
      </p:sp>
      <p:pic>
        <p:nvPicPr>
          <p:cNvPr id="17" name="图片 16">
            <a:extLst>
              <a:ext uri="{FF2B5EF4-FFF2-40B4-BE49-F238E27FC236}">
                <a16:creationId xmlns:a16="http://schemas.microsoft.com/office/drawing/2014/main" id="{15C7EBE5-5FDD-4C47-A5E0-BD08461FCC5F}"/>
              </a:ext>
            </a:extLst>
          </p:cNvPr>
          <p:cNvPicPr>
            <a:picLocks noChangeAspect="1"/>
          </p:cNvPicPr>
          <p:nvPr/>
        </p:nvPicPr>
        <p:blipFill>
          <a:blip r:embed="rId4"/>
          <a:stretch>
            <a:fillRect/>
          </a:stretch>
        </p:blipFill>
        <p:spPr>
          <a:xfrm>
            <a:off x="4513778" y="5410542"/>
            <a:ext cx="7678222" cy="1305107"/>
          </a:xfrm>
          <a:prstGeom prst="rect">
            <a:avLst/>
          </a:prstGeom>
        </p:spPr>
      </p:pic>
    </p:spTree>
    <p:extLst>
      <p:ext uri="{BB962C8B-B14F-4D97-AF65-F5344CB8AC3E}">
        <p14:creationId xmlns:p14="http://schemas.microsoft.com/office/powerpoint/2010/main" val="179068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2973B59-5199-4E3B-99F3-72F602D047CE}"/>
              </a:ext>
            </a:extLst>
          </p:cNvPr>
          <p:cNvSpPr txBox="1">
            <a:spLocks/>
          </p:cNvSpPr>
          <p:nvPr/>
        </p:nvSpPr>
        <p:spPr>
          <a:xfrm>
            <a:off x="41565" y="36370"/>
            <a:ext cx="8427026" cy="768926"/>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BMW Group Condensed" panose="020B0606020202020204" pitchFamily="34" charset="0"/>
              </a:rPr>
              <a:t>What is the difference between CAS and Lock?</a:t>
            </a:r>
          </a:p>
        </p:txBody>
      </p:sp>
      <p:sp>
        <p:nvSpPr>
          <p:cNvPr id="11" name="Content Placeholder 2">
            <a:extLst>
              <a:ext uri="{FF2B5EF4-FFF2-40B4-BE49-F238E27FC236}">
                <a16:creationId xmlns:a16="http://schemas.microsoft.com/office/drawing/2014/main" id="{CC932B21-C710-4330-B236-EB7B5C00937C}"/>
              </a:ext>
            </a:extLst>
          </p:cNvPr>
          <p:cNvSpPr>
            <a:spLocks noGrp="1"/>
          </p:cNvSpPr>
          <p:nvPr>
            <p:ph idx="1"/>
          </p:nvPr>
        </p:nvSpPr>
        <p:spPr>
          <a:xfrm>
            <a:off x="926523" y="1300884"/>
            <a:ext cx="10515600" cy="1239693"/>
          </a:xfrm>
        </p:spPr>
        <p:txBody>
          <a:bodyPr/>
          <a:lstStyle/>
          <a:p>
            <a:r>
              <a:rPr lang="en-US" dirty="0">
                <a:latin typeface="BMW Group Condensed" panose="020B0606020202020204"/>
              </a:rPr>
              <a:t>In java the Lock composed by CAS.</a:t>
            </a:r>
          </a:p>
          <a:p>
            <a:r>
              <a:rPr lang="en-US" dirty="0">
                <a:latin typeface="BMW Group Condensed" panose="020B0606020202020204"/>
              </a:rPr>
              <a:t>The lock use more widely.</a:t>
            </a:r>
          </a:p>
        </p:txBody>
      </p:sp>
      <p:sp>
        <p:nvSpPr>
          <p:cNvPr id="12" name="Title 1">
            <a:extLst>
              <a:ext uri="{FF2B5EF4-FFF2-40B4-BE49-F238E27FC236}">
                <a16:creationId xmlns:a16="http://schemas.microsoft.com/office/drawing/2014/main" id="{7E196B24-343E-4875-889C-30D2E1CB8269}"/>
              </a:ext>
            </a:extLst>
          </p:cNvPr>
          <p:cNvSpPr txBox="1">
            <a:spLocks/>
          </p:cNvSpPr>
          <p:nvPr/>
        </p:nvSpPr>
        <p:spPr>
          <a:xfrm>
            <a:off x="41565" y="2810741"/>
            <a:ext cx="7860721" cy="498764"/>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BMW Group Condensed" panose="020B0606020202020204" pitchFamily="34" charset="0"/>
              </a:rPr>
              <a:t>What is next?</a:t>
            </a:r>
          </a:p>
        </p:txBody>
      </p:sp>
      <p:sp>
        <p:nvSpPr>
          <p:cNvPr id="13" name="Content Placeholder 2">
            <a:extLst>
              <a:ext uri="{FF2B5EF4-FFF2-40B4-BE49-F238E27FC236}">
                <a16:creationId xmlns:a16="http://schemas.microsoft.com/office/drawing/2014/main" id="{F1F375D2-22FF-40BF-8CD2-73B3F4C11AEB}"/>
              </a:ext>
            </a:extLst>
          </p:cNvPr>
          <p:cNvSpPr txBox="1">
            <a:spLocks/>
          </p:cNvSpPr>
          <p:nvPr/>
        </p:nvSpPr>
        <p:spPr>
          <a:xfrm>
            <a:off x="838200" y="3770457"/>
            <a:ext cx="10515600" cy="17211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BMW Group Condensed" panose="020B0606020202020204"/>
              </a:rPr>
              <a:t>Abstract the lock as an abstract class </a:t>
            </a:r>
            <a:r>
              <a:rPr lang="en-US" dirty="0" err="1">
                <a:latin typeface="BMW Group Condensed" panose="020B0606020202020204"/>
              </a:rPr>
              <a:t>AbstractQueuedSynchronizer</a:t>
            </a:r>
            <a:r>
              <a:rPr lang="en-US" dirty="0">
                <a:latin typeface="BMW Group Condensed" panose="020B0606020202020204"/>
              </a:rPr>
              <a:t> [AQS] by Template design pattern</a:t>
            </a:r>
          </a:p>
          <a:p>
            <a:r>
              <a:rPr lang="en-US" dirty="0">
                <a:latin typeface="BMW Group Condensed" panose="020B0606020202020204"/>
              </a:rPr>
              <a:t> Follow the approach above, hope you can use AQS to complete </a:t>
            </a:r>
            <a:r>
              <a:rPr lang="en-US" dirty="0" err="1">
                <a:latin typeface="BMW Group Condensed" panose="020B0606020202020204"/>
              </a:rPr>
              <a:t>CountDownLatch</a:t>
            </a:r>
            <a:r>
              <a:rPr lang="en-US" dirty="0">
                <a:latin typeface="BMW Group Condensed" panose="020B0606020202020204"/>
              </a:rPr>
              <a:t>.</a:t>
            </a:r>
          </a:p>
          <a:p>
            <a:endParaRPr lang="en-US" dirty="0">
              <a:latin typeface="BMW Group Condensed" panose="020B0606020202020204"/>
            </a:endParaRPr>
          </a:p>
        </p:txBody>
      </p:sp>
    </p:spTree>
    <p:extLst>
      <p:ext uri="{BB962C8B-B14F-4D97-AF65-F5344CB8AC3E}">
        <p14:creationId xmlns:p14="http://schemas.microsoft.com/office/powerpoint/2010/main" val="3758936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B9059E-DA94-473A-A2C2-02FF72A22E56}"/>
              </a:ext>
            </a:extLst>
          </p:cNvPr>
          <p:cNvSpPr>
            <a:spLocks noGrp="1"/>
          </p:cNvSpPr>
          <p:nvPr>
            <p:ph type="ctrTitle"/>
          </p:nvPr>
        </p:nvSpPr>
        <p:spPr>
          <a:xfrm>
            <a:off x="1524000" y="923071"/>
            <a:ext cx="9144000" cy="2387600"/>
          </a:xfrm>
        </p:spPr>
        <p:txBody>
          <a:bodyPr>
            <a:normAutofit/>
          </a:bodyPr>
          <a:lstStyle/>
          <a:p>
            <a:r>
              <a:rPr lang="en-US" altLang="zh-CN" dirty="0">
                <a:latin typeface="BMW Group Condensed" panose="020B0606020202020204" pitchFamily="34" charset="0"/>
              </a:rPr>
              <a:t>Principle of multithreading lock and its application</a:t>
            </a:r>
            <a:endParaRPr lang="zh-CN" altLang="en-US" dirty="0">
              <a:latin typeface="BMW Group Condensed" panose="020B0606020202020204" pitchFamily="34" charset="0"/>
            </a:endParaRPr>
          </a:p>
        </p:txBody>
      </p:sp>
      <p:sp>
        <p:nvSpPr>
          <p:cNvPr id="3" name="副标题 2">
            <a:extLst>
              <a:ext uri="{FF2B5EF4-FFF2-40B4-BE49-F238E27FC236}">
                <a16:creationId xmlns:a16="http://schemas.microsoft.com/office/drawing/2014/main" id="{D011A7CD-FCA9-4EC8-80D6-9DD09892B05F}"/>
              </a:ext>
            </a:extLst>
          </p:cNvPr>
          <p:cNvSpPr>
            <a:spLocks noGrp="1"/>
          </p:cNvSpPr>
          <p:nvPr>
            <p:ph type="subTitle" idx="1"/>
          </p:nvPr>
        </p:nvSpPr>
        <p:spPr>
          <a:xfrm>
            <a:off x="1524000" y="3965453"/>
            <a:ext cx="9448800" cy="1655762"/>
          </a:xfrm>
        </p:spPr>
        <p:txBody>
          <a:bodyPr>
            <a:normAutofit fontScale="92500"/>
          </a:bodyPr>
          <a:lstStyle/>
          <a:p>
            <a:r>
              <a:rPr lang="en-US" altLang="zh-CN" dirty="0">
                <a:latin typeface="BMW Group Condensed" panose="020B0606020202020204" pitchFamily="34" charset="0"/>
              </a:rPr>
              <a:t>				--process this topic to show a way about 				learning java source code</a:t>
            </a:r>
          </a:p>
          <a:p>
            <a:endParaRPr lang="en-US" altLang="zh-CN" dirty="0">
              <a:latin typeface="BMW Group Condensed" panose="020B0606020202020204" pitchFamily="34" charset="0"/>
            </a:endParaRPr>
          </a:p>
          <a:p>
            <a:r>
              <a:rPr lang="en-US" altLang="zh-CN" dirty="0">
                <a:latin typeface="BMW Group Condensed" panose="020B0606020202020204" pitchFamily="34" charset="0"/>
              </a:rPr>
              <a:t>							Zicheng Pan / EE-CN-42</a:t>
            </a:r>
          </a:p>
          <a:p>
            <a:endParaRPr lang="zh-CN" altLang="en-US" dirty="0">
              <a:latin typeface="BMW Group Condensed" panose="020B0606020202020204" pitchFamily="34" charset="0"/>
            </a:endParaRPr>
          </a:p>
        </p:txBody>
      </p:sp>
    </p:spTree>
    <p:extLst>
      <p:ext uri="{BB962C8B-B14F-4D97-AF65-F5344CB8AC3E}">
        <p14:creationId xmlns:p14="http://schemas.microsoft.com/office/powerpoint/2010/main" val="891989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299" y="446575"/>
            <a:ext cx="10515600" cy="5688825"/>
          </a:xfrm>
        </p:spPr>
        <p:txBody>
          <a:bodyPr>
            <a:normAutofit lnSpcReduction="10000"/>
          </a:bodyPr>
          <a:lstStyle/>
          <a:p>
            <a:pPr marL="0" indent="0">
              <a:buNone/>
            </a:pPr>
            <a:r>
              <a:rPr lang="en-US" altLang="zh-CN" dirty="0">
                <a:latin typeface="BMW Group Condensed" panose="020B0606020202020204" pitchFamily="34" charset="0"/>
              </a:rPr>
              <a:t>By this sharing we have got:</a:t>
            </a:r>
          </a:p>
          <a:p>
            <a:endParaRPr lang="en-US" altLang="zh-CN" dirty="0">
              <a:latin typeface="BMW Group Condensed" panose="020B0606020202020204" pitchFamily="34" charset="0"/>
            </a:endParaRPr>
          </a:p>
          <a:p>
            <a:pPr marL="457200" lvl="1" indent="0">
              <a:buNone/>
            </a:pPr>
            <a:r>
              <a:rPr lang="en-US" altLang="zh-CN" dirty="0">
                <a:latin typeface="BMW Group Condensed" panose="020B0606020202020204" pitchFamily="34" charset="0"/>
              </a:rPr>
              <a:t>1. One knowledge point is about how to make </a:t>
            </a:r>
            <a:r>
              <a:rPr lang="en-US" altLang="zh-CN" dirty="0" err="1">
                <a:latin typeface="BMW Group Condensed" panose="020B0606020202020204" pitchFamily="34" charset="0"/>
              </a:rPr>
              <a:t>i</a:t>
            </a:r>
            <a:r>
              <a:rPr lang="en-US" altLang="zh-CN" dirty="0">
                <a:latin typeface="BMW Group Condensed" panose="020B0606020202020204" pitchFamily="34" charset="0"/>
              </a:rPr>
              <a:t>++ in synchrony</a:t>
            </a:r>
          </a:p>
          <a:p>
            <a:pPr marL="457200" lvl="1" indent="0">
              <a:buNone/>
            </a:pPr>
            <a:endParaRPr lang="en-US" altLang="zh-CN" dirty="0">
              <a:latin typeface="BMW Group Condensed" panose="020B0606020202020204" pitchFamily="34" charset="0"/>
            </a:endParaRPr>
          </a:p>
          <a:p>
            <a:pPr marL="457200" lvl="1" indent="0">
              <a:buNone/>
            </a:pPr>
            <a:endParaRPr lang="en-US" altLang="zh-CN" dirty="0">
              <a:latin typeface="BMW Group Condensed" panose="020B0606020202020204" pitchFamily="34" charset="0"/>
            </a:endParaRPr>
          </a:p>
          <a:p>
            <a:pPr marL="457200" lvl="1" indent="0">
              <a:buNone/>
            </a:pPr>
            <a:r>
              <a:rPr lang="en-US" altLang="zh-CN" dirty="0">
                <a:latin typeface="BMW Group Condensed" panose="020B0606020202020204" pitchFamily="34" charset="0"/>
              </a:rPr>
              <a:t>2. One Methodology is about how to learn source code such as </a:t>
            </a:r>
            <a:r>
              <a:rPr lang="en-US" altLang="zh-CN" dirty="0" err="1">
                <a:latin typeface="BMW Group Condensed" panose="020B0606020202020204" pitchFamily="34" charset="0"/>
              </a:rPr>
              <a:t>jdk</a:t>
            </a:r>
            <a:r>
              <a:rPr lang="en-US" altLang="zh-CN" dirty="0">
                <a:latin typeface="BMW Group Condensed" panose="020B0606020202020204" pitchFamily="34" charset="0"/>
              </a:rPr>
              <a:t>:</a:t>
            </a:r>
          </a:p>
          <a:p>
            <a:pPr lvl="2"/>
            <a:r>
              <a:rPr lang="en-US" altLang="zh-CN" dirty="0">
                <a:latin typeface="BMW Group Condensed" panose="020B0606020202020204" pitchFamily="34" charset="0"/>
              </a:rPr>
              <a:t>Use and guess </a:t>
            </a:r>
          </a:p>
          <a:p>
            <a:pPr lvl="2"/>
            <a:r>
              <a:rPr lang="en-US" altLang="zh-CN" dirty="0">
                <a:latin typeface="BMW Group Condensed" panose="020B0606020202020204" pitchFamily="34" charset="0"/>
              </a:rPr>
              <a:t>Abstract and code</a:t>
            </a:r>
          </a:p>
          <a:p>
            <a:pPr lvl="2"/>
            <a:r>
              <a:rPr lang="en-US" altLang="zh-CN" dirty="0">
                <a:latin typeface="BMW Group Condensed" panose="020B0606020202020204" pitchFamily="34" charset="0"/>
              </a:rPr>
              <a:t>Replace and check</a:t>
            </a:r>
          </a:p>
          <a:p>
            <a:pPr lvl="2"/>
            <a:r>
              <a:rPr lang="en-US" dirty="0">
                <a:solidFill>
                  <a:srgbClr val="FF0000"/>
                </a:solidFill>
                <a:latin typeface="BMW Group Condensed" panose="020B0606020202020204" pitchFamily="34" charset="0"/>
              </a:rPr>
              <a:t>Contrast and conclude [home work compare your Lock code with </a:t>
            </a:r>
            <a:r>
              <a:rPr lang="en-US" dirty="0" err="1">
                <a:solidFill>
                  <a:srgbClr val="FF0000"/>
                </a:solidFill>
                <a:latin typeface="BMW Group Condensed" panose="020B0606020202020204" pitchFamily="34" charset="0"/>
              </a:rPr>
              <a:t>jdk</a:t>
            </a:r>
            <a:r>
              <a:rPr lang="en-US" dirty="0">
                <a:solidFill>
                  <a:srgbClr val="FF0000"/>
                </a:solidFill>
                <a:latin typeface="BMW Group Condensed" panose="020B0606020202020204" pitchFamily="34" charset="0"/>
              </a:rPr>
              <a:t> and</a:t>
            </a:r>
          </a:p>
          <a:p>
            <a:pPr marL="3657600" lvl="8" indent="0">
              <a:buNone/>
            </a:pPr>
            <a:r>
              <a:rPr lang="en-US" dirty="0">
                <a:solidFill>
                  <a:srgbClr val="FF0000"/>
                </a:solidFill>
                <a:latin typeface="BMW Group Condensed" panose="020B0606020202020204" pitchFamily="34" charset="0"/>
              </a:rPr>
              <a:t>understand the </a:t>
            </a:r>
            <a:r>
              <a:rPr lang="en-US" dirty="0" err="1">
                <a:solidFill>
                  <a:srgbClr val="FF0000"/>
                </a:solidFill>
                <a:latin typeface="BMW Group Condensed" panose="020B0606020202020204" pitchFamily="34" charset="0"/>
              </a:rPr>
              <a:t>jdk</a:t>
            </a:r>
            <a:r>
              <a:rPr lang="en-US" dirty="0">
                <a:solidFill>
                  <a:srgbClr val="FF0000"/>
                </a:solidFill>
                <a:latin typeface="BMW Group Condensed" panose="020B0606020202020204" pitchFamily="34" charset="0"/>
              </a:rPr>
              <a:t> </a:t>
            </a:r>
            <a:r>
              <a:rPr lang="en-US" altLang="zh-CN" dirty="0">
                <a:solidFill>
                  <a:srgbClr val="FF0000"/>
                </a:solidFill>
                <a:latin typeface="BMW Group Condensed" panose="020B0606020202020204" pitchFamily="34" charset="0"/>
              </a:rPr>
              <a:t>source code</a:t>
            </a:r>
            <a:r>
              <a:rPr lang="en-US" dirty="0">
                <a:solidFill>
                  <a:srgbClr val="FF0000"/>
                </a:solidFill>
                <a:latin typeface="BMW Group Condensed" panose="020B0606020202020204" pitchFamily="34" charset="0"/>
              </a:rPr>
              <a:t>]</a:t>
            </a:r>
          </a:p>
          <a:p>
            <a:pPr marL="457200" lvl="1" indent="0">
              <a:buNone/>
            </a:pPr>
            <a:endParaRPr lang="en-US" altLang="zh-CN" dirty="0">
              <a:latin typeface="BMW Group Condensed" panose="020B0606020202020204" pitchFamily="34" charset="0"/>
            </a:endParaRPr>
          </a:p>
          <a:p>
            <a:pPr marL="457200" lvl="1" indent="0">
              <a:buNone/>
            </a:pPr>
            <a:endParaRPr lang="en-US" altLang="zh-CN" dirty="0">
              <a:latin typeface="BMW Group Condensed" panose="020B0606020202020204" pitchFamily="34" charset="0"/>
            </a:endParaRPr>
          </a:p>
          <a:p>
            <a:pPr marL="457200" lvl="1" indent="0">
              <a:buNone/>
            </a:pPr>
            <a:r>
              <a:rPr lang="en-US" altLang="zh-CN" dirty="0">
                <a:latin typeface="BMW Group Condensed" panose="020B0606020202020204" pitchFamily="34" charset="0"/>
              </a:rPr>
              <a:t>3. One result we can build our own JUC package by two points above.</a:t>
            </a:r>
          </a:p>
          <a:p>
            <a:pPr marL="457200" lvl="1" indent="0">
              <a:buNone/>
            </a:pPr>
            <a:r>
              <a:rPr lang="en-US" altLang="zh-CN" dirty="0">
                <a:latin typeface="BMW Group Condensed" panose="020B0606020202020204" pitchFamily="34" charset="0"/>
              </a:rPr>
              <a:t>such as [lock, </a:t>
            </a:r>
            <a:r>
              <a:rPr lang="en-US" altLang="zh-CN" dirty="0" err="1">
                <a:latin typeface="BMW Group Condensed" panose="020B0606020202020204" pitchFamily="34" charset="0"/>
              </a:rPr>
              <a:t>countdownlatch</a:t>
            </a:r>
            <a:r>
              <a:rPr lang="en-US" altLang="zh-CN" dirty="0">
                <a:latin typeface="BMW Group Condensed" panose="020B0606020202020204" pitchFamily="34" charset="0"/>
              </a:rPr>
              <a:t>, </a:t>
            </a:r>
            <a:r>
              <a:rPr lang="en-US" altLang="zh-CN" dirty="0" err="1">
                <a:latin typeface="BMW Group Condensed" panose="020B0606020202020204" pitchFamily="34" charset="0"/>
              </a:rPr>
              <a:t>cyclicbarrier</a:t>
            </a:r>
            <a:r>
              <a:rPr lang="en-US" altLang="zh-CN" dirty="0">
                <a:latin typeface="BMW Group Condensed" panose="020B0606020202020204" pitchFamily="34" charset="0"/>
              </a:rPr>
              <a:t>, ext..]</a:t>
            </a:r>
          </a:p>
          <a:p>
            <a:pPr marL="0" indent="0">
              <a:buNone/>
            </a:pPr>
            <a:endParaRPr lang="en-US" altLang="zh-CN" dirty="0">
              <a:latin typeface="BMW Group Condensed" panose="020B0606020202020204" pitchFamily="34" charset="0"/>
            </a:endParaRPr>
          </a:p>
          <a:p>
            <a:pPr marL="0" indent="0">
              <a:buNone/>
            </a:pPr>
            <a:endParaRPr lang="en-US" altLang="zh-CN" dirty="0">
              <a:latin typeface="BMW Group Condensed" panose="020B0606020202020204" pitchFamily="34" charset="0"/>
            </a:endParaRPr>
          </a:p>
          <a:p>
            <a:pPr marL="0" indent="0">
              <a:buNone/>
            </a:pPr>
            <a:endParaRPr lang="en-US" altLang="zh-CN" dirty="0">
              <a:latin typeface="BMW Group Condensed" panose="020B0606020202020204" pitchFamily="34" charset="0"/>
            </a:endParaRPr>
          </a:p>
          <a:p>
            <a:endParaRPr lang="en-US" altLang="zh-CN" dirty="0">
              <a:latin typeface="BMW Group Condensed" panose="020B0606020202020204" pitchFamily="34" charset="0"/>
            </a:endParaRPr>
          </a:p>
          <a:p>
            <a:pPr marL="457200" lvl="1" indent="0">
              <a:buNone/>
            </a:pPr>
            <a:endParaRPr lang="en-US" altLang="zh-CN" dirty="0">
              <a:latin typeface="BMW Group Condensed" panose="020B0606020202020204" pitchFamily="34" charset="0"/>
            </a:endParaRPr>
          </a:p>
          <a:p>
            <a:pPr lvl="1"/>
            <a:endParaRPr lang="en-US" altLang="zh-CN" dirty="0">
              <a:latin typeface="BMW Group Condensed" panose="020B0606020202020204" pitchFamily="34" charset="0"/>
            </a:endParaRPr>
          </a:p>
        </p:txBody>
      </p:sp>
      <p:pic>
        <p:nvPicPr>
          <p:cNvPr id="2" name="Picture 1"/>
          <p:cNvPicPr>
            <a:picLocks noChangeAspect="1"/>
          </p:cNvPicPr>
          <p:nvPr/>
        </p:nvPicPr>
        <p:blipFill>
          <a:blip r:embed="rId3"/>
          <a:stretch>
            <a:fillRect/>
          </a:stretch>
        </p:blipFill>
        <p:spPr>
          <a:xfrm>
            <a:off x="9309100" y="1227088"/>
            <a:ext cx="2882900" cy="3781033"/>
          </a:xfrm>
          <a:prstGeom prst="rect">
            <a:avLst/>
          </a:prstGeom>
        </p:spPr>
      </p:pic>
    </p:spTree>
    <p:extLst>
      <p:ext uri="{BB962C8B-B14F-4D97-AF65-F5344CB8AC3E}">
        <p14:creationId xmlns:p14="http://schemas.microsoft.com/office/powerpoint/2010/main" val="1036323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fade">
                                      <p:cBhvr>
                                        <p:cTn id="25" dur="500"/>
                                        <p:tgtEl>
                                          <p:spTgt spid="3">
                                            <p:txEl>
                                              <p:pRg st="9" end="9"/>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fade">
                                      <p:cBhvr>
                                        <p:cTn id="28" dur="500"/>
                                        <p:tgtEl>
                                          <p:spTgt spid="3">
                                            <p:txEl>
                                              <p:pRg st="10" end="1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animEffect transition="in" filter="fade">
                                      <p:cBhvr>
                                        <p:cTn id="31" dur="500"/>
                                        <p:tgtEl>
                                          <p:spTgt spid="3">
                                            <p:txEl>
                                              <p:pRg st="13" end="13"/>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14" end="14"/>
                                            </p:txEl>
                                          </p:spTgt>
                                        </p:tgtEl>
                                        <p:attrNameLst>
                                          <p:attrName>style.visibility</p:attrName>
                                        </p:attrNameLst>
                                      </p:cBhvr>
                                      <p:to>
                                        <p:strVal val="visible"/>
                                      </p:to>
                                    </p:set>
                                    <p:animEffect transition="in" filter="fade">
                                      <p:cBhvr>
                                        <p:cTn id="34" dur="500"/>
                                        <p:tgtEl>
                                          <p:spTgt spid="3">
                                            <p:txEl>
                                              <p:pRg st="14" end="1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317500"/>
            <a:ext cx="10998200" cy="5859463"/>
          </a:xfrm>
        </p:spPr>
        <p:txBody>
          <a:bodyPr/>
          <a:lstStyle/>
          <a:p>
            <a:endParaRPr lang="en-US" dirty="0"/>
          </a:p>
          <a:p>
            <a:endParaRPr lang="en-US" dirty="0"/>
          </a:p>
          <a:p>
            <a:endParaRPr lang="en-US" dirty="0"/>
          </a:p>
          <a:p>
            <a:pPr marL="457200" lvl="1" indent="0">
              <a:buNone/>
            </a:pPr>
            <a:endParaRPr lang="en-US" dirty="0"/>
          </a:p>
          <a:p>
            <a:pPr marL="457200" lvl="1" indent="0">
              <a:buNone/>
            </a:pPr>
            <a:r>
              <a:rPr lang="en-US" sz="4800" dirty="0"/>
              <a:t>Thank you!</a:t>
            </a:r>
          </a:p>
        </p:txBody>
      </p:sp>
    </p:spTree>
    <p:extLst>
      <p:ext uri="{BB962C8B-B14F-4D97-AF65-F5344CB8AC3E}">
        <p14:creationId xmlns:p14="http://schemas.microsoft.com/office/powerpoint/2010/main" val="3732817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3739" y="442302"/>
            <a:ext cx="10515600" cy="4351338"/>
          </a:xfrm>
        </p:spPr>
        <p:txBody>
          <a:bodyPr>
            <a:normAutofit fontScale="77500" lnSpcReduction="20000"/>
          </a:bodyPr>
          <a:lstStyle/>
          <a:p>
            <a:br>
              <a:rPr lang="zh-CN" altLang="en-US" dirty="0"/>
            </a:br>
            <a:endParaRPr lang="zh-CN" altLang="en-US" dirty="0"/>
          </a:p>
          <a:p>
            <a:r>
              <a:rPr lang="zh-CN" altLang="en-US" dirty="0"/>
              <a:t>许多东西内容都是相通的，细节方面，学习</a:t>
            </a:r>
            <a:r>
              <a:rPr lang="en-US" altLang="zh-CN" dirty="0" err="1"/>
              <a:t>cas</a:t>
            </a:r>
            <a:r>
              <a:rPr lang="zh-CN" altLang="en-US" dirty="0"/>
              <a:t>可以学习</a:t>
            </a:r>
            <a:r>
              <a:rPr lang="en-US" altLang="zh-CN" dirty="0" err="1"/>
              <a:t>cpu</a:t>
            </a:r>
            <a:r>
              <a:rPr lang="zh-CN" altLang="en-US" dirty="0"/>
              <a:t>原语，嵌入式，宏观方面，学习多线程锁的应用，可以学习到</a:t>
            </a:r>
            <a:r>
              <a:rPr lang="en-US" altLang="zh-CN" dirty="0" err="1"/>
              <a:t>aqs</a:t>
            </a:r>
            <a:r>
              <a:rPr lang="zh-CN" altLang="en-US" dirty="0"/>
              <a:t>，可以学习多线程的应用，写框架。大可以无限延申到系统架构，小可以研究到</a:t>
            </a:r>
            <a:r>
              <a:rPr lang="en-US" altLang="zh-CN" dirty="0" err="1"/>
              <a:t>cpu</a:t>
            </a:r>
            <a:r>
              <a:rPr lang="zh-CN" altLang="en-US" dirty="0"/>
              <a:t>，计算机组成原理。</a:t>
            </a:r>
          </a:p>
          <a:p>
            <a:br>
              <a:rPr lang="zh-CN" altLang="en-US" dirty="0"/>
            </a:br>
            <a:endParaRPr lang="zh-CN" altLang="en-US" dirty="0"/>
          </a:p>
          <a:p>
            <a:r>
              <a:rPr lang="en-US" altLang="zh-CN" dirty="0"/>
              <a:t>2</a:t>
            </a:r>
            <a:r>
              <a:rPr lang="zh-CN" altLang="en-US" dirty="0"/>
              <a:t>，</a:t>
            </a:r>
            <a:r>
              <a:rPr lang="en-US" altLang="zh-CN" dirty="0"/>
              <a:t>8 </a:t>
            </a:r>
            <a:r>
              <a:rPr lang="zh-CN" altLang="en-US" dirty="0"/>
              <a:t>法则，今天的可能都是</a:t>
            </a:r>
            <a:r>
              <a:rPr lang="en-US" altLang="zh-CN" dirty="0"/>
              <a:t>20% </a:t>
            </a:r>
            <a:r>
              <a:rPr lang="zh-CN" altLang="en-US" dirty="0"/>
              <a:t>，用不上的，哈哈哈，但是是不是返过来看我们已经超过了剩余的</a:t>
            </a:r>
            <a:r>
              <a:rPr lang="en-US" altLang="zh-CN" dirty="0"/>
              <a:t>80%</a:t>
            </a:r>
            <a:r>
              <a:rPr lang="zh-CN" altLang="en-US" dirty="0"/>
              <a:t>的人呢</a:t>
            </a:r>
          </a:p>
          <a:p>
            <a:br>
              <a:rPr lang="zh-CN" altLang="en-US" dirty="0"/>
            </a:br>
            <a:endParaRPr lang="zh-CN" altLang="en-US" dirty="0"/>
          </a:p>
          <a:p>
            <a:br>
              <a:rPr lang="zh-CN" altLang="en-US" dirty="0"/>
            </a:br>
            <a:endParaRPr lang="zh-CN" altLang="en-US" dirty="0"/>
          </a:p>
          <a:p>
            <a:r>
              <a:rPr lang="zh-CN" altLang="en-US" dirty="0"/>
              <a:t>程序员所需要的职业素质</a:t>
            </a:r>
          </a:p>
          <a:p>
            <a:endParaRPr lang="en-US" dirty="0"/>
          </a:p>
        </p:txBody>
      </p:sp>
    </p:spTree>
    <p:extLst>
      <p:ext uri="{BB962C8B-B14F-4D97-AF65-F5344CB8AC3E}">
        <p14:creationId xmlns:p14="http://schemas.microsoft.com/office/powerpoint/2010/main" val="3467068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78AB9-4046-4905-9DBB-1DAF60B2F6D6}"/>
              </a:ext>
            </a:extLst>
          </p:cNvPr>
          <p:cNvSpPr>
            <a:spLocks noGrp="1"/>
          </p:cNvSpPr>
          <p:nvPr>
            <p:ph type="title"/>
          </p:nvPr>
        </p:nvSpPr>
        <p:spPr/>
        <p:txBody>
          <a:bodyPr/>
          <a:lstStyle/>
          <a:p>
            <a:r>
              <a:rPr lang="en-US" altLang="zh-CN" dirty="0"/>
              <a:t>Situation </a:t>
            </a:r>
            <a:endParaRPr lang="zh-CN" altLang="en-US" dirty="0"/>
          </a:p>
        </p:txBody>
      </p:sp>
      <p:sp>
        <p:nvSpPr>
          <p:cNvPr id="3" name="内容占位符 2">
            <a:extLst>
              <a:ext uri="{FF2B5EF4-FFF2-40B4-BE49-F238E27FC236}">
                <a16:creationId xmlns:a16="http://schemas.microsoft.com/office/drawing/2014/main" id="{0185D783-E35E-4B2A-B00F-2EFFB4A07A91}"/>
              </a:ext>
            </a:extLst>
          </p:cNvPr>
          <p:cNvSpPr>
            <a:spLocks noGrp="1"/>
          </p:cNvSpPr>
          <p:nvPr>
            <p:ph idx="1"/>
          </p:nvPr>
        </p:nvSpPr>
        <p:spPr/>
        <p:txBody>
          <a:bodyPr>
            <a:normAutofit lnSpcReduction="10000"/>
          </a:bodyPr>
          <a:lstStyle/>
          <a:p>
            <a:r>
              <a:rPr lang="en-US" altLang="zh-CN" dirty="0"/>
              <a:t>The process of one request</a:t>
            </a:r>
          </a:p>
          <a:p>
            <a:endParaRPr lang="en-US" altLang="zh-CN" dirty="0"/>
          </a:p>
          <a:p>
            <a:endParaRPr lang="en-US" altLang="zh-CN" dirty="0"/>
          </a:p>
          <a:p>
            <a:endParaRPr lang="en-US" altLang="zh-CN" dirty="0"/>
          </a:p>
          <a:p>
            <a:endParaRPr lang="en-US" altLang="zh-CN" dirty="0"/>
          </a:p>
          <a:p>
            <a:pPr marL="0" indent="0">
              <a:buNone/>
            </a:pPr>
            <a:r>
              <a:rPr lang="en-US" altLang="zh-CN" dirty="0"/>
              <a:t>Imagine:</a:t>
            </a:r>
          </a:p>
          <a:p>
            <a:pPr marL="0" indent="0">
              <a:buNone/>
            </a:pPr>
            <a:r>
              <a:rPr lang="en-US" altLang="zh-CN" dirty="0"/>
              <a:t>	there are more than 100 users request currently at the same time.</a:t>
            </a:r>
          </a:p>
          <a:p>
            <a:pPr marL="0" indent="0">
              <a:buNone/>
            </a:pPr>
            <a:r>
              <a:rPr lang="en-US" altLang="zh-CN" dirty="0"/>
              <a:t>	And the Maximum number of connections about DB are 50. </a:t>
            </a:r>
            <a:endParaRPr lang="zh-CN" altLang="en-US" dirty="0"/>
          </a:p>
        </p:txBody>
      </p:sp>
      <p:sp>
        <p:nvSpPr>
          <p:cNvPr id="5" name="矩形 4">
            <a:extLst>
              <a:ext uri="{FF2B5EF4-FFF2-40B4-BE49-F238E27FC236}">
                <a16:creationId xmlns:a16="http://schemas.microsoft.com/office/drawing/2014/main" id="{B775D3C3-85B8-4913-AB3B-19031DD79015}"/>
              </a:ext>
            </a:extLst>
          </p:cNvPr>
          <p:cNvSpPr/>
          <p:nvPr/>
        </p:nvSpPr>
        <p:spPr>
          <a:xfrm>
            <a:off x="1222512" y="3101009"/>
            <a:ext cx="1545535" cy="7354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User</a:t>
            </a:r>
          </a:p>
          <a:p>
            <a:pPr algn="ctr"/>
            <a:r>
              <a:rPr lang="en-US" altLang="zh-CN" dirty="0"/>
              <a:t>Request</a:t>
            </a:r>
          </a:p>
        </p:txBody>
      </p:sp>
      <p:sp>
        <p:nvSpPr>
          <p:cNvPr id="6" name="矩形 5">
            <a:extLst>
              <a:ext uri="{FF2B5EF4-FFF2-40B4-BE49-F238E27FC236}">
                <a16:creationId xmlns:a16="http://schemas.microsoft.com/office/drawing/2014/main" id="{7ED7711B-D1FD-4651-8B93-B482559E3381}"/>
              </a:ext>
            </a:extLst>
          </p:cNvPr>
          <p:cNvSpPr/>
          <p:nvPr/>
        </p:nvSpPr>
        <p:spPr>
          <a:xfrm>
            <a:off x="5208932" y="2822715"/>
            <a:ext cx="1774136" cy="1292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Web Application</a:t>
            </a:r>
          </a:p>
          <a:p>
            <a:pPr algn="ctr"/>
            <a:r>
              <a:rPr lang="en-US" altLang="zh-CN" dirty="0"/>
              <a:t>Backend</a:t>
            </a:r>
          </a:p>
        </p:txBody>
      </p:sp>
      <p:sp>
        <p:nvSpPr>
          <p:cNvPr id="7" name="矩形 6">
            <a:extLst>
              <a:ext uri="{FF2B5EF4-FFF2-40B4-BE49-F238E27FC236}">
                <a16:creationId xmlns:a16="http://schemas.microsoft.com/office/drawing/2014/main" id="{FF446C43-589B-4D7A-9C6B-72F5BBBEE0E1}"/>
              </a:ext>
            </a:extLst>
          </p:cNvPr>
          <p:cNvSpPr/>
          <p:nvPr/>
        </p:nvSpPr>
        <p:spPr>
          <a:xfrm>
            <a:off x="9543221" y="3038890"/>
            <a:ext cx="1636644" cy="859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DB</a:t>
            </a:r>
          </a:p>
        </p:txBody>
      </p:sp>
      <p:sp>
        <p:nvSpPr>
          <p:cNvPr id="18" name="箭头: 右 17">
            <a:extLst>
              <a:ext uri="{FF2B5EF4-FFF2-40B4-BE49-F238E27FC236}">
                <a16:creationId xmlns:a16="http://schemas.microsoft.com/office/drawing/2014/main" id="{DF25C778-236B-4C25-B1D2-F9498F930A26}"/>
              </a:ext>
            </a:extLst>
          </p:cNvPr>
          <p:cNvSpPr/>
          <p:nvPr/>
        </p:nvSpPr>
        <p:spPr>
          <a:xfrm>
            <a:off x="2843006" y="3297307"/>
            <a:ext cx="2171700" cy="342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右 18">
            <a:extLst>
              <a:ext uri="{FF2B5EF4-FFF2-40B4-BE49-F238E27FC236}">
                <a16:creationId xmlns:a16="http://schemas.microsoft.com/office/drawing/2014/main" id="{41ADDF5A-4793-4CDA-A28D-C41CAEA664D6}"/>
              </a:ext>
            </a:extLst>
          </p:cNvPr>
          <p:cNvSpPr/>
          <p:nvPr/>
        </p:nvSpPr>
        <p:spPr>
          <a:xfrm>
            <a:off x="7177294" y="3340377"/>
            <a:ext cx="2171700" cy="342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4015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FB0978-6A9D-45D9-B5AB-D1AEF0FBABF1}"/>
              </a:ext>
            </a:extLst>
          </p:cNvPr>
          <p:cNvSpPr>
            <a:spLocks noGrp="1"/>
          </p:cNvSpPr>
          <p:nvPr>
            <p:ph type="title"/>
          </p:nvPr>
        </p:nvSpPr>
        <p:spPr/>
        <p:txBody>
          <a:bodyPr/>
          <a:lstStyle/>
          <a:p>
            <a:r>
              <a:rPr lang="en-US" altLang="zh-CN" dirty="0"/>
              <a:t>Then how to do? Expansion</a:t>
            </a:r>
            <a:r>
              <a:rPr lang="zh-CN" altLang="en-US" dirty="0"/>
              <a:t>！</a:t>
            </a:r>
          </a:p>
        </p:txBody>
      </p:sp>
      <p:pic>
        <p:nvPicPr>
          <p:cNvPr id="14" name="内容占位符 13">
            <a:extLst>
              <a:ext uri="{FF2B5EF4-FFF2-40B4-BE49-F238E27FC236}">
                <a16:creationId xmlns:a16="http://schemas.microsoft.com/office/drawing/2014/main" id="{203B1D84-111D-470C-B742-D93FF9C14691}"/>
              </a:ext>
            </a:extLst>
          </p:cNvPr>
          <p:cNvPicPr>
            <a:picLocks noGrp="1" noChangeAspect="1"/>
          </p:cNvPicPr>
          <p:nvPr>
            <p:ph idx="1"/>
          </p:nvPr>
        </p:nvPicPr>
        <p:blipFill>
          <a:blip r:embed="rId3"/>
          <a:stretch>
            <a:fillRect/>
          </a:stretch>
        </p:blipFill>
        <p:spPr>
          <a:xfrm>
            <a:off x="1576204" y="1690688"/>
            <a:ext cx="8556115" cy="4351338"/>
          </a:xfrm>
        </p:spPr>
      </p:pic>
    </p:spTree>
    <p:extLst>
      <p:ext uri="{BB962C8B-B14F-4D97-AF65-F5344CB8AC3E}">
        <p14:creationId xmlns:p14="http://schemas.microsoft.com/office/powerpoint/2010/main" val="2020273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0644DE-C337-4681-A092-EC597267339A}"/>
              </a:ext>
            </a:extLst>
          </p:cNvPr>
          <p:cNvSpPr>
            <a:spLocks noGrp="1"/>
          </p:cNvSpPr>
          <p:nvPr>
            <p:ph type="title"/>
          </p:nvPr>
        </p:nvSpPr>
        <p:spPr/>
        <p:txBody>
          <a:bodyPr/>
          <a:lstStyle/>
          <a:p>
            <a:r>
              <a:rPr lang="en-US" altLang="zh-CN" dirty="0"/>
              <a:t>So how to deal with it?</a:t>
            </a:r>
            <a:endParaRPr lang="zh-CN" altLang="en-US" dirty="0"/>
          </a:p>
        </p:txBody>
      </p:sp>
      <p:sp>
        <p:nvSpPr>
          <p:cNvPr id="3" name="内容占位符 2">
            <a:extLst>
              <a:ext uri="{FF2B5EF4-FFF2-40B4-BE49-F238E27FC236}">
                <a16:creationId xmlns:a16="http://schemas.microsoft.com/office/drawing/2014/main" id="{D74F7028-7097-4E32-9418-675A31326817}"/>
              </a:ext>
            </a:extLst>
          </p:cNvPr>
          <p:cNvSpPr>
            <a:spLocks noGrp="1"/>
          </p:cNvSpPr>
          <p:nvPr>
            <p:ph idx="1"/>
          </p:nvPr>
        </p:nvSpPr>
        <p:spPr/>
        <p:txBody>
          <a:bodyPr/>
          <a:lstStyle/>
          <a:p>
            <a:r>
              <a:rPr lang="en-US" altLang="zh-CN" dirty="0"/>
              <a:t>1.sub-division table </a:t>
            </a:r>
          </a:p>
          <a:p>
            <a:endParaRPr lang="en-US" altLang="zh-CN" dirty="0"/>
          </a:p>
          <a:p>
            <a:endParaRPr lang="en-US" altLang="zh-CN" dirty="0"/>
          </a:p>
          <a:p>
            <a:endParaRPr lang="en-US" altLang="zh-CN" dirty="0"/>
          </a:p>
          <a:p>
            <a:r>
              <a:rPr lang="en-US" altLang="zh-CN" dirty="0"/>
              <a:t>2.use </a:t>
            </a:r>
            <a:r>
              <a:rPr lang="en-US" altLang="zh-CN" dirty="0" err="1"/>
              <a:t>redis</a:t>
            </a:r>
            <a:r>
              <a:rPr lang="en-US" altLang="zh-CN" dirty="0"/>
              <a:t> / </a:t>
            </a:r>
            <a:r>
              <a:rPr lang="en-US" altLang="zh-CN" dirty="0" err="1"/>
              <a:t>mq</a:t>
            </a:r>
            <a:r>
              <a:rPr lang="en-US" altLang="zh-CN" dirty="0"/>
              <a:t> to decouple to delay satisfaction</a:t>
            </a:r>
          </a:p>
          <a:p>
            <a:endParaRPr lang="en-US" altLang="zh-CN" dirty="0"/>
          </a:p>
          <a:p>
            <a:pPr marL="0" indent="0">
              <a:buNone/>
            </a:pPr>
            <a:endParaRPr lang="en-US" altLang="zh-CN" b="1" dirty="0"/>
          </a:p>
        </p:txBody>
      </p:sp>
    </p:spTree>
    <p:extLst>
      <p:ext uri="{BB962C8B-B14F-4D97-AF65-F5344CB8AC3E}">
        <p14:creationId xmlns:p14="http://schemas.microsoft.com/office/powerpoint/2010/main" val="2420769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A1F971-704A-4246-BF97-5B8384ECE566}"/>
              </a:ext>
            </a:extLst>
          </p:cNvPr>
          <p:cNvSpPr>
            <a:spLocks noGrp="1"/>
          </p:cNvSpPr>
          <p:nvPr>
            <p:ph type="title"/>
          </p:nvPr>
        </p:nvSpPr>
        <p:spPr/>
        <p:txBody>
          <a:bodyPr/>
          <a:lstStyle/>
          <a:p>
            <a:r>
              <a:rPr lang="en-US" altLang="zh-CN" dirty="0"/>
              <a:t>Then what else? &amp; advantage</a:t>
            </a:r>
            <a:endParaRPr lang="zh-CN" altLang="en-US" dirty="0"/>
          </a:p>
        </p:txBody>
      </p:sp>
      <p:sp>
        <p:nvSpPr>
          <p:cNvPr id="3" name="内容占位符 2">
            <a:extLst>
              <a:ext uri="{FF2B5EF4-FFF2-40B4-BE49-F238E27FC236}">
                <a16:creationId xmlns:a16="http://schemas.microsoft.com/office/drawing/2014/main" id="{7CF47988-8667-42D6-89ED-352174E9592A}"/>
              </a:ext>
            </a:extLst>
          </p:cNvPr>
          <p:cNvSpPr>
            <a:spLocks noGrp="1"/>
          </p:cNvSpPr>
          <p:nvPr>
            <p:ph idx="1"/>
          </p:nvPr>
        </p:nvSpPr>
        <p:spPr/>
        <p:txBody>
          <a:bodyPr/>
          <a:lstStyle/>
          <a:p>
            <a:endParaRPr lang="en-US" altLang="zh-CN" dirty="0"/>
          </a:p>
          <a:p>
            <a:endParaRPr lang="en-US" altLang="zh-CN" dirty="0"/>
          </a:p>
          <a:p>
            <a:r>
              <a:rPr lang="en-US" altLang="zh-CN" dirty="0"/>
              <a:t>We don’t to change the env about system architecture.</a:t>
            </a:r>
          </a:p>
          <a:p>
            <a:endParaRPr lang="en-US" altLang="zh-CN" dirty="0"/>
          </a:p>
          <a:p>
            <a:r>
              <a:rPr lang="en-US" altLang="zh-CN" dirty="0"/>
              <a:t>We can hold more Including read request and write request meanwhile.</a:t>
            </a:r>
            <a:endParaRPr lang="zh-CN" altLang="en-US" dirty="0"/>
          </a:p>
        </p:txBody>
      </p:sp>
    </p:spTree>
    <p:extLst>
      <p:ext uri="{BB962C8B-B14F-4D97-AF65-F5344CB8AC3E}">
        <p14:creationId xmlns:p14="http://schemas.microsoft.com/office/powerpoint/2010/main" val="3345996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72757D-80A4-4C6A-886F-E674914F13CA}"/>
              </a:ext>
            </a:extLst>
          </p:cNvPr>
          <p:cNvSpPr>
            <a:spLocks noGrp="1"/>
          </p:cNvSpPr>
          <p:nvPr>
            <p:ph type="title"/>
          </p:nvPr>
        </p:nvSpPr>
        <p:spPr/>
        <p:txBody>
          <a:bodyPr/>
          <a:lstStyle/>
          <a:p>
            <a:r>
              <a:rPr lang="en-US" altLang="zh-CN" dirty="0"/>
              <a:t>What is request </a:t>
            </a:r>
            <a:r>
              <a:rPr lang="en-US" altLang="zh-CN" dirty="0" err="1"/>
              <a:t>conbination</a:t>
            </a:r>
            <a:endParaRPr lang="zh-CN" altLang="en-US" dirty="0"/>
          </a:p>
        </p:txBody>
      </p:sp>
      <p:pic>
        <p:nvPicPr>
          <p:cNvPr id="5" name="内容占位符 4">
            <a:extLst>
              <a:ext uri="{FF2B5EF4-FFF2-40B4-BE49-F238E27FC236}">
                <a16:creationId xmlns:a16="http://schemas.microsoft.com/office/drawing/2014/main" id="{4BD7A8D0-4A67-4F8A-AD90-221EEB3AC350}"/>
              </a:ext>
            </a:extLst>
          </p:cNvPr>
          <p:cNvPicPr>
            <a:picLocks noGrp="1" noChangeAspect="1"/>
          </p:cNvPicPr>
          <p:nvPr>
            <p:ph idx="1"/>
          </p:nvPr>
        </p:nvPicPr>
        <p:blipFill>
          <a:blip r:embed="rId3"/>
          <a:stretch>
            <a:fillRect/>
          </a:stretch>
        </p:blipFill>
        <p:spPr>
          <a:xfrm>
            <a:off x="2182276" y="1840534"/>
            <a:ext cx="7827447" cy="4351338"/>
          </a:xfrm>
        </p:spPr>
      </p:pic>
    </p:spTree>
    <p:extLst>
      <p:ext uri="{BB962C8B-B14F-4D97-AF65-F5344CB8AC3E}">
        <p14:creationId xmlns:p14="http://schemas.microsoft.com/office/powerpoint/2010/main" val="3062722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D238D98-BDFB-4A1D-8782-E0FBA5B4CD1E}"/>
              </a:ext>
            </a:extLst>
          </p:cNvPr>
          <p:cNvSpPr>
            <a:spLocks noGrp="1"/>
          </p:cNvSpPr>
          <p:nvPr>
            <p:ph idx="1"/>
          </p:nvPr>
        </p:nvSpPr>
        <p:spPr>
          <a:xfrm>
            <a:off x="501315" y="581215"/>
            <a:ext cx="11324007" cy="5943337"/>
          </a:xfrm>
        </p:spPr>
        <p:txBody>
          <a:bodyPr/>
          <a:lstStyle/>
          <a:p>
            <a:pPr marL="0" indent="0">
              <a:buNone/>
            </a:pPr>
            <a:r>
              <a:rPr lang="en-US" altLang="zh-CN" dirty="0">
                <a:latin typeface="BMW Group Condensed" panose="020B0606020202020204" pitchFamily="34" charset="0"/>
              </a:rPr>
              <a:t>Zicheng-Pan </a:t>
            </a:r>
          </a:p>
          <a:p>
            <a:pPr marL="0" indent="0">
              <a:buNone/>
            </a:pPr>
            <a:endParaRPr lang="en-US" altLang="zh-CN" dirty="0">
              <a:latin typeface="BMW Group Condensed" panose="020B0606020202020204" pitchFamily="34" charset="0"/>
            </a:endParaRPr>
          </a:p>
          <a:p>
            <a:pPr lvl="1"/>
            <a:r>
              <a:rPr lang="en-US" altLang="zh-CN" sz="2000" dirty="0">
                <a:latin typeface="BMW Group Condensed" panose="020B0606020202020204" pitchFamily="34" charset="0"/>
              </a:rPr>
              <a:t>Shanghai</a:t>
            </a:r>
          </a:p>
          <a:p>
            <a:pPr lvl="1"/>
            <a:r>
              <a:rPr lang="en-US" altLang="zh-CN" sz="2000" dirty="0">
                <a:latin typeface="BMW Group Condensed" panose="020B0606020202020204" pitchFamily="34" charset="0"/>
              </a:rPr>
              <a:t>EE-CN-42</a:t>
            </a:r>
          </a:p>
          <a:p>
            <a:pPr lvl="1"/>
            <a:r>
              <a:rPr lang="en-US" altLang="zh-CN" sz="2000" dirty="0">
                <a:latin typeface="BMW Group Condensed" panose="020B0606020202020204" pitchFamily="34" charset="0"/>
              </a:rPr>
              <a:t>FT Lambda (AD Backend)</a:t>
            </a:r>
          </a:p>
          <a:p>
            <a:pPr lvl="1"/>
            <a:r>
              <a:rPr lang="en-US" altLang="zh-CN" sz="2000" dirty="0">
                <a:latin typeface="BMW Group Condensed" panose="020B0606020202020204" pitchFamily="34" charset="0"/>
              </a:rPr>
              <a:t>Since 19/12 came to BMW. For now more than 2 years </a:t>
            </a:r>
          </a:p>
          <a:p>
            <a:pPr lvl="1"/>
            <a:r>
              <a:rPr lang="en-US" altLang="zh-CN" sz="2000" dirty="0">
                <a:latin typeface="BMW Group Condensed" panose="020B0606020202020204" pitchFamily="34" charset="0"/>
              </a:rPr>
              <a:t>Java, Python, DB, AWS, Big Data.</a:t>
            </a:r>
          </a:p>
          <a:p>
            <a:pPr lvl="1"/>
            <a:r>
              <a:rPr lang="en-US" altLang="zh-CN" sz="2000" dirty="0">
                <a:latin typeface="BMW Group Condensed" panose="020B0606020202020204" pitchFamily="34" charset="0"/>
              </a:rPr>
              <a:t>Use less and less line number of code but build more and more high available, more and more high concurrency project.</a:t>
            </a:r>
          </a:p>
          <a:p>
            <a:pPr lvl="1"/>
            <a:endParaRPr lang="en-US" altLang="zh-CN" sz="2000" dirty="0">
              <a:latin typeface="BMW Group Condensed" panose="020B0606020202020204" pitchFamily="34" charset="0"/>
            </a:endParaRPr>
          </a:p>
          <a:p>
            <a:pPr lvl="1"/>
            <a:r>
              <a:rPr lang="en-US" altLang="zh-CN" sz="2000" dirty="0">
                <a:latin typeface="BMW Group Condensed" panose="020B0606020202020204" pitchFamily="34" charset="0"/>
              </a:rPr>
              <a:t>Part-time job : take a baby.</a:t>
            </a:r>
          </a:p>
          <a:p>
            <a:pPr lvl="1"/>
            <a:endParaRPr lang="en-US" altLang="zh-CN" sz="2000" dirty="0">
              <a:latin typeface="BMW Group Condensed" panose="020B0606020202020204" pitchFamily="34" charset="0"/>
            </a:endParaRPr>
          </a:p>
          <a:p>
            <a:pPr marL="457200" lvl="1" indent="0">
              <a:buNone/>
            </a:pPr>
            <a:endParaRPr lang="en-US" altLang="zh-CN" sz="2000" dirty="0">
              <a:latin typeface="BMW Group Condensed" panose="020B0606020202020204" pitchFamily="34" charset="0"/>
            </a:endParaRPr>
          </a:p>
          <a:p>
            <a:pPr marL="457200" lvl="1" indent="0">
              <a:buNone/>
            </a:pPr>
            <a:r>
              <a:rPr lang="en-US" altLang="zh-CN" sz="2000" dirty="0">
                <a:latin typeface="BMW Group Condensed" panose="020B0606020202020204" pitchFamily="34" charset="0"/>
              </a:rPr>
              <a:t>As a father and developer. So if you also have a baby or you have some confusion about the micro service, do not hesitate to contact with me. I am pleasure to supply my knowledge.</a:t>
            </a:r>
          </a:p>
        </p:txBody>
      </p:sp>
    </p:spTree>
    <p:extLst>
      <p:ext uri="{BB962C8B-B14F-4D97-AF65-F5344CB8AC3E}">
        <p14:creationId xmlns:p14="http://schemas.microsoft.com/office/powerpoint/2010/main" val="2548103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话气泡: 圆角矩形 6">
            <a:extLst>
              <a:ext uri="{FF2B5EF4-FFF2-40B4-BE49-F238E27FC236}">
                <a16:creationId xmlns:a16="http://schemas.microsoft.com/office/drawing/2014/main" id="{3945A9C7-4D2B-4B09-99BE-393A9B3D2A02}"/>
              </a:ext>
            </a:extLst>
          </p:cNvPr>
          <p:cNvSpPr/>
          <p:nvPr/>
        </p:nvSpPr>
        <p:spPr>
          <a:xfrm>
            <a:off x="7047807" y="952038"/>
            <a:ext cx="4305993" cy="1966774"/>
          </a:xfrm>
          <a:prstGeom prst="wedgeRoundRect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p:txBody>
          <a:bodyPr/>
          <a:lstStyle/>
          <a:p>
            <a:r>
              <a:rPr lang="en-US" dirty="0">
                <a:latin typeface="BMW Group Condensed" panose="020B0606020202020204" pitchFamily="34" charset="0"/>
              </a:rPr>
              <a:t>So Let’s get started</a:t>
            </a:r>
          </a:p>
        </p:txBody>
      </p:sp>
      <p:sp>
        <p:nvSpPr>
          <p:cNvPr id="3" name="Content Placeholder 2"/>
          <p:cNvSpPr>
            <a:spLocks noGrp="1"/>
          </p:cNvSpPr>
          <p:nvPr>
            <p:ph idx="1"/>
          </p:nvPr>
        </p:nvSpPr>
        <p:spPr>
          <a:xfrm>
            <a:off x="838200" y="1825625"/>
            <a:ext cx="10515600" cy="4257675"/>
          </a:xfrm>
        </p:spPr>
        <p:txBody>
          <a:bodyPr>
            <a:noAutofit/>
          </a:bodyPr>
          <a:lstStyle/>
          <a:p>
            <a:pPr marL="0" indent="0">
              <a:buNone/>
            </a:pPr>
            <a:endParaRPr lang="en-US" sz="2400" dirty="0">
              <a:latin typeface="BMW Group Condensed" panose="020B0606020202020204" pitchFamily="34" charset="0"/>
            </a:endParaRPr>
          </a:p>
          <a:p>
            <a:pPr marL="0" indent="0">
              <a:buNone/>
            </a:pPr>
            <a:r>
              <a:rPr lang="en-US" sz="2400" dirty="0">
                <a:latin typeface="BMW Group Condensed" panose="020B0606020202020204" pitchFamily="34" charset="0"/>
              </a:rPr>
              <a:t>Scenario: American Election Voting for Trump</a:t>
            </a:r>
          </a:p>
          <a:p>
            <a:pPr>
              <a:buFontTx/>
              <a:buChar char="-"/>
            </a:pPr>
            <a:r>
              <a:rPr lang="en-US" sz="2400" dirty="0">
                <a:latin typeface="BMW Group Condensed" panose="020B0606020202020204" pitchFamily="34" charset="0"/>
              </a:rPr>
              <a:t>State New York has 1,000 votes</a:t>
            </a:r>
          </a:p>
          <a:p>
            <a:pPr>
              <a:buFontTx/>
              <a:buChar char="-"/>
            </a:pPr>
            <a:r>
              <a:rPr lang="en-US" sz="2400" dirty="0">
                <a:latin typeface="BMW Group Condensed" panose="020B0606020202020204" pitchFamily="34" charset="0"/>
              </a:rPr>
              <a:t>State Chicago has 1,000 votes</a:t>
            </a:r>
          </a:p>
          <a:p>
            <a:pPr>
              <a:buFontTx/>
              <a:buChar char="-"/>
            </a:pPr>
            <a:r>
              <a:rPr lang="en-US" sz="2400" b="1" dirty="0">
                <a:latin typeface="BMW Group Condensed" panose="020B0606020202020204" pitchFamily="34" charset="0"/>
              </a:rPr>
              <a:t>But, the total votes calculated by the system is less than 2,000</a:t>
            </a:r>
          </a:p>
          <a:p>
            <a:pPr>
              <a:buFontTx/>
              <a:buChar char="-"/>
            </a:pPr>
            <a:endParaRPr lang="en-US" sz="2400" dirty="0">
              <a:latin typeface="BMW Group Condensed" panose="020B0606020202020204" pitchFamily="34" charset="0"/>
            </a:endParaRPr>
          </a:p>
          <a:p>
            <a:pPr marL="0" indent="0">
              <a:buNone/>
            </a:pPr>
            <a:r>
              <a:rPr lang="en-US" sz="2400" dirty="0">
                <a:latin typeface="BMW Group Condensed" panose="020B0606020202020204" pitchFamily="34" charset="0"/>
              </a:rPr>
              <a:t>So, how should we help Trump from that mismatching votes situation?</a:t>
            </a:r>
          </a:p>
          <a:p>
            <a:pPr marL="0" indent="0">
              <a:buNone/>
            </a:pPr>
            <a:br>
              <a:rPr lang="en-US" sz="2400" dirty="0">
                <a:latin typeface="BMW Group Condensed" panose="020B0606020202020204" pitchFamily="34" charset="0"/>
              </a:rPr>
            </a:br>
            <a:endParaRPr lang="en-US" sz="2400" dirty="0">
              <a:latin typeface="BMW Group Condensed" panose="020B0606020202020204" pitchFamily="34" charset="0"/>
            </a:endParaRPr>
          </a:p>
          <a:p>
            <a:pPr marL="0" indent="0">
              <a:buNone/>
            </a:pPr>
            <a:r>
              <a:rPr lang="en-US" sz="2400" dirty="0">
                <a:latin typeface="BMW Group Condensed" panose="020B0606020202020204" pitchFamily="34" charset="0"/>
              </a:rPr>
              <a:t>					</a:t>
            </a:r>
          </a:p>
        </p:txBody>
      </p:sp>
      <p:sp>
        <p:nvSpPr>
          <p:cNvPr id="5" name="Rectangle 4"/>
          <p:cNvSpPr/>
          <p:nvPr/>
        </p:nvSpPr>
        <p:spPr>
          <a:xfrm>
            <a:off x="7370618" y="5905962"/>
            <a:ext cx="4305993" cy="461665"/>
          </a:xfrm>
          <a:prstGeom prst="rect">
            <a:avLst/>
          </a:prstGeom>
        </p:spPr>
        <p:txBody>
          <a:bodyPr wrap="square">
            <a:spAutoFit/>
          </a:bodyPr>
          <a:lstStyle/>
          <a:p>
            <a:r>
              <a:rPr lang="en-US" sz="2400" dirty="0">
                <a:latin typeface="BMW Group Condensed" panose="020B0606020202020204" pitchFamily="34" charset="0"/>
              </a:rPr>
              <a:t>talk is cheap ,code is valuable …</a:t>
            </a:r>
          </a:p>
        </p:txBody>
      </p:sp>
      <p:sp>
        <p:nvSpPr>
          <p:cNvPr id="6" name="Rectangle 5"/>
          <p:cNvSpPr/>
          <p:nvPr/>
        </p:nvSpPr>
        <p:spPr>
          <a:xfrm>
            <a:off x="7423002" y="1275190"/>
            <a:ext cx="3813728" cy="1200329"/>
          </a:xfrm>
          <a:prstGeom prst="rect">
            <a:avLst/>
          </a:prstGeom>
        </p:spPr>
        <p:txBody>
          <a:bodyPr wrap="square">
            <a:spAutoFit/>
          </a:bodyPr>
          <a:lstStyle/>
          <a:p>
            <a:r>
              <a:rPr lang="zh-CN" altLang="en-US" dirty="0"/>
              <a:t>纽约和芝加哥两个州在美国大选期间通过我们的系统向特朗普投票，每个州会分别投</a:t>
            </a:r>
            <a:r>
              <a:rPr lang="en-US" altLang="zh-CN" dirty="0"/>
              <a:t>1,000</a:t>
            </a:r>
            <a:r>
              <a:rPr lang="zh-CN" altLang="en-US" dirty="0"/>
              <a:t>票给特朗普。</a:t>
            </a:r>
            <a:endParaRPr lang="en-US" altLang="zh-CN" dirty="0"/>
          </a:p>
          <a:p>
            <a:r>
              <a:rPr lang="zh-CN" altLang="en-US" dirty="0"/>
              <a:t>让我们来查看投票结果吧。</a:t>
            </a:r>
            <a:endParaRPr lang="en-US" dirty="0"/>
          </a:p>
        </p:txBody>
      </p:sp>
    </p:spTree>
    <p:extLst>
      <p:ext uri="{BB962C8B-B14F-4D97-AF65-F5344CB8AC3E}">
        <p14:creationId xmlns:p14="http://schemas.microsoft.com/office/powerpoint/2010/main" val="164577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3FA128DD-00D3-4A1A-984D-F99C25EFA20F}"/>
              </a:ext>
            </a:extLst>
          </p:cNvPr>
          <p:cNvPicPr>
            <a:picLocks noChangeAspect="1"/>
          </p:cNvPicPr>
          <p:nvPr/>
        </p:nvPicPr>
        <p:blipFill>
          <a:blip r:embed="rId3"/>
          <a:stretch>
            <a:fillRect/>
          </a:stretch>
        </p:blipFill>
        <p:spPr>
          <a:xfrm>
            <a:off x="-111291" y="0"/>
            <a:ext cx="9191942" cy="6858000"/>
          </a:xfrm>
          <a:prstGeom prst="rect">
            <a:avLst/>
          </a:prstGeom>
        </p:spPr>
      </p:pic>
      <p:pic>
        <p:nvPicPr>
          <p:cNvPr id="15" name="图片 14">
            <a:extLst>
              <a:ext uri="{FF2B5EF4-FFF2-40B4-BE49-F238E27FC236}">
                <a16:creationId xmlns:a16="http://schemas.microsoft.com/office/drawing/2014/main" id="{737A34A3-42D2-49EE-B7AD-9745F2F7A3D2}"/>
              </a:ext>
            </a:extLst>
          </p:cNvPr>
          <p:cNvPicPr>
            <a:picLocks noChangeAspect="1"/>
          </p:cNvPicPr>
          <p:nvPr/>
        </p:nvPicPr>
        <p:blipFill>
          <a:blip r:embed="rId4"/>
          <a:stretch>
            <a:fillRect/>
          </a:stretch>
        </p:blipFill>
        <p:spPr>
          <a:xfrm>
            <a:off x="5969302" y="5504441"/>
            <a:ext cx="6222698" cy="1353559"/>
          </a:xfrm>
          <a:prstGeom prst="rect">
            <a:avLst/>
          </a:prstGeom>
        </p:spPr>
      </p:pic>
      <p:pic>
        <p:nvPicPr>
          <p:cNvPr id="1025" name="Picture 1">
            <a:extLst>
              <a:ext uri="{FF2B5EF4-FFF2-40B4-BE49-F238E27FC236}">
                <a16:creationId xmlns:a16="http://schemas.microsoft.com/office/drawing/2014/main" id="{F4DE5ED5-7386-4123-B4A8-EBEB57C394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93653" y="221064"/>
            <a:ext cx="436245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873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5"/>
                                        </p:tgtEl>
                                        <p:attrNameLst>
                                          <p:attrName>style.visibility</p:attrName>
                                        </p:attrNameLst>
                                      </p:cBhvr>
                                      <p:to>
                                        <p:strVal val="visible"/>
                                      </p:to>
                                    </p:set>
                                    <p:animEffect transition="in" filter="fade">
                                      <p:cBhvr>
                                        <p:cTn id="17" dur="500"/>
                                        <p:tgtEl>
                                          <p:spTgt spid="1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3C16FFD-9194-4D49-9E58-96E60D50EF0E}"/>
              </a:ext>
            </a:extLst>
          </p:cNvPr>
          <p:cNvPicPr>
            <a:picLocks noChangeAspect="1"/>
          </p:cNvPicPr>
          <p:nvPr/>
        </p:nvPicPr>
        <p:blipFill>
          <a:blip r:embed="rId3"/>
          <a:stretch>
            <a:fillRect/>
          </a:stretch>
        </p:blipFill>
        <p:spPr>
          <a:xfrm>
            <a:off x="0" y="0"/>
            <a:ext cx="8990591" cy="6858000"/>
          </a:xfrm>
          <a:prstGeom prst="rect">
            <a:avLst/>
          </a:prstGeom>
        </p:spPr>
      </p:pic>
      <p:pic>
        <p:nvPicPr>
          <p:cNvPr id="7" name="图片 6">
            <a:extLst>
              <a:ext uri="{FF2B5EF4-FFF2-40B4-BE49-F238E27FC236}">
                <a16:creationId xmlns:a16="http://schemas.microsoft.com/office/drawing/2014/main" id="{6EF09B61-2C9E-4062-88D0-74B0EF241E13}"/>
              </a:ext>
            </a:extLst>
          </p:cNvPr>
          <p:cNvPicPr>
            <a:picLocks noChangeAspect="1"/>
          </p:cNvPicPr>
          <p:nvPr/>
        </p:nvPicPr>
        <p:blipFill>
          <a:blip r:embed="rId4"/>
          <a:stretch>
            <a:fillRect/>
          </a:stretch>
        </p:blipFill>
        <p:spPr>
          <a:xfrm>
            <a:off x="5927023" y="5634119"/>
            <a:ext cx="6264977" cy="1223881"/>
          </a:xfrm>
          <a:prstGeom prst="rect">
            <a:avLst/>
          </a:prstGeom>
        </p:spPr>
      </p:pic>
      <p:sp>
        <p:nvSpPr>
          <p:cNvPr id="8" name="Content Placeholder 2">
            <a:extLst>
              <a:ext uri="{FF2B5EF4-FFF2-40B4-BE49-F238E27FC236}">
                <a16:creationId xmlns:a16="http://schemas.microsoft.com/office/drawing/2014/main" id="{AB117252-3DBA-48EA-8FDB-E8AA66FA566C}"/>
              </a:ext>
            </a:extLst>
          </p:cNvPr>
          <p:cNvSpPr txBox="1">
            <a:spLocks/>
          </p:cNvSpPr>
          <p:nvPr/>
        </p:nvSpPr>
        <p:spPr>
          <a:xfrm>
            <a:off x="9468810" y="0"/>
            <a:ext cx="2626807" cy="433534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latin typeface="BMW Group Condensed" panose="020B0606020202020204" pitchFamily="34" charset="0"/>
              </a:rPr>
              <a:t>topic:</a:t>
            </a:r>
          </a:p>
          <a:p>
            <a:pPr marL="0" indent="0">
              <a:buFont typeface="Arial" panose="020B0604020202020204" pitchFamily="34" charset="0"/>
              <a:buNone/>
            </a:pPr>
            <a:endParaRPr lang="en-US" altLang="zh-CN" dirty="0">
              <a:latin typeface="BMW Group Condensed" panose="020B0606020202020204" pitchFamily="34" charset="0"/>
            </a:endParaRPr>
          </a:p>
          <a:p>
            <a:pPr marL="514350" indent="-514350">
              <a:buFont typeface="+mj-lt"/>
              <a:buAutoNum type="arabicPeriod"/>
            </a:pPr>
            <a:r>
              <a:rPr lang="en-US" altLang="zh-CN" dirty="0">
                <a:solidFill>
                  <a:srgbClr val="FF0000"/>
                </a:solidFill>
                <a:latin typeface="BMW Group Condensed" panose="020B0606020202020204" pitchFamily="34" charset="0"/>
              </a:rPr>
              <a:t>Issue about </a:t>
            </a:r>
            <a:r>
              <a:rPr lang="en-US" altLang="zh-CN" dirty="0" err="1">
                <a:solidFill>
                  <a:srgbClr val="FF0000"/>
                </a:solidFill>
                <a:latin typeface="BMW Group Condensed" panose="020B0606020202020204" pitchFamily="34" charset="0"/>
              </a:rPr>
              <a:t>i</a:t>
            </a:r>
            <a:r>
              <a:rPr lang="en-US" altLang="zh-CN" dirty="0">
                <a:solidFill>
                  <a:srgbClr val="FF0000"/>
                </a:solidFill>
                <a:latin typeface="BMW Group Condensed" panose="020B0606020202020204" pitchFamily="34" charset="0"/>
              </a:rPr>
              <a:t>++ in multithreading.</a:t>
            </a:r>
          </a:p>
          <a:p>
            <a:pPr marL="514350" indent="-514350">
              <a:buFont typeface="+mj-lt"/>
              <a:buAutoNum type="arabicPeriod"/>
            </a:pPr>
            <a:r>
              <a:rPr lang="en-US" altLang="zh-CN" dirty="0">
                <a:latin typeface="BMW Group Condensed" panose="020B0606020202020204" pitchFamily="34" charset="0"/>
              </a:rPr>
              <a:t>Use atomic class to solve this problem.</a:t>
            </a:r>
          </a:p>
          <a:p>
            <a:pPr marL="514350" indent="-514350">
              <a:buFont typeface="+mj-lt"/>
              <a:buAutoNum type="arabicPeriod"/>
            </a:pPr>
            <a:r>
              <a:rPr lang="en-US" altLang="zh-CN" dirty="0">
                <a:latin typeface="BMW Group Condensed" panose="020B0606020202020204" pitchFamily="34" charset="0"/>
              </a:rPr>
              <a:t>What is CAS?</a:t>
            </a:r>
          </a:p>
          <a:p>
            <a:pPr marL="514350" indent="-514350">
              <a:buFont typeface="+mj-lt"/>
              <a:buAutoNum type="arabicPeriod"/>
            </a:pPr>
            <a:r>
              <a:rPr lang="en-US" altLang="zh-CN" dirty="0">
                <a:latin typeface="BMW Group Condensed" panose="020B0606020202020204" pitchFamily="34" charset="0"/>
              </a:rPr>
              <a:t>How many kinds of types can use CAS in java?</a:t>
            </a:r>
          </a:p>
          <a:p>
            <a:pPr marL="514350" indent="-514350">
              <a:buFont typeface="+mj-lt"/>
              <a:buAutoNum type="arabicPeriod"/>
            </a:pPr>
            <a:r>
              <a:rPr lang="en-US" altLang="zh-CN" dirty="0">
                <a:latin typeface="BMW Group Condensed" panose="020B0606020202020204" pitchFamily="34" charset="0"/>
              </a:rPr>
              <a:t>What about using java lock? Does it get the same result?</a:t>
            </a:r>
          </a:p>
          <a:p>
            <a:pPr marL="514350" indent="-514350">
              <a:buFont typeface="+mj-lt"/>
              <a:buAutoNum type="arabicPeriod"/>
            </a:pPr>
            <a:r>
              <a:rPr lang="en-US" altLang="zh-CN" dirty="0">
                <a:latin typeface="BMW Group Condensed" panose="020B0606020202020204" pitchFamily="34" charset="0"/>
              </a:rPr>
              <a:t>What is the different between lock and atomic?</a:t>
            </a:r>
          </a:p>
          <a:p>
            <a:pPr marL="514350" indent="-514350">
              <a:buFont typeface="+mj-lt"/>
              <a:buAutoNum type="arabicPeriod"/>
            </a:pPr>
            <a:endParaRPr lang="en-US" altLang="zh-CN" dirty="0">
              <a:latin typeface="BMW Group Condensed" panose="020B0606020202020204" pitchFamily="34" charset="0"/>
            </a:endParaRPr>
          </a:p>
          <a:p>
            <a:pPr marL="514350" indent="-514350">
              <a:buFont typeface="+mj-lt"/>
              <a:buAutoNum type="arabicPeriod"/>
            </a:pPr>
            <a:endParaRPr lang="en-US" altLang="zh-CN" dirty="0">
              <a:latin typeface="BMW Group Condensed" panose="020B0606020202020204" pitchFamily="34" charset="0"/>
            </a:endParaRPr>
          </a:p>
          <a:p>
            <a:pPr marL="514350" indent="-514350">
              <a:buFont typeface="+mj-lt"/>
              <a:buAutoNum type="arabicPeriod"/>
            </a:pPr>
            <a:endParaRPr lang="en-US" altLang="zh-CN" dirty="0">
              <a:latin typeface="BMW Group Condensed" panose="020B0606020202020204" pitchFamily="34" charset="0"/>
            </a:endParaRPr>
          </a:p>
          <a:p>
            <a:pPr marL="514350" indent="-514350">
              <a:buFont typeface="+mj-lt"/>
              <a:buAutoNum type="arabicPeriod"/>
            </a:pPr>
            <a:endParaRPr lang="en-US" altLang="zh-CN" dirty="0">
              <a:latin typeface="BMW Group Condensed" panose="020B0606020202020204" pitchFamily="34" charset="0"/>
            </a:endParaRPr>
          </a:p>
          <a:p>
            <a:pPr marL="0" indent="0">
              <a:buFont typeface="Arial" panose="020B0604020202020204" pitchFamily="34" charset="0"/>
              <a:buNone/>
            </a:pPr>
            <a:endParaRPr lang="en-US" altLang="zh-CN" dirty="0">
              <a:latin typeface="BMW Group Condensed" panose="020B0606020202020204" pitchFamily="34" charset="0"/>
            </a:endParaRPr>
          </a:p>
          <a:p>
            <a:pPr marL="0" indent="0">
              <a:buFont typeface="Arial" panose="020B0604020202020204" pitchFamily="34" charset="0"/>
              <a:buNone/>
            </a:pPr>
            <a:endParaRPr lang="en-US" altLang="zh-CN" dirty="0">
              <a:latin typeface="BMW Group Condensed" panose="020B0606020202020204" pitchFamily="34" charset="0"/>
            </a:endParaRPr>
          </a:p>
          <a:p>
            <a:pPr marL="0" indent="0">
              <a:buFont typeface="Arial" panose="020B0604020202020204" pitchFamily="34" charset="0"/>
              <a:buNone/>
            </a:pPr>
            <a:endParaRPr lang="en-US" altLang="zh-CN" dirty="0">
              <a:latin typeface="BMW Group Condensed" panose="020B0606020202020204" pitchFamily="34" charset="0"/>
            </a:endParaRPr>
          </a:p>
          <a:p>
            <a:pPr marL="0" indent="0">
              <a:buFont typeface="Arial" panose="020B0604020202020204" pitchFamily="34" charset="0"/>
              <a:buNone/>
            </a:pPr>
            <a:endParaRPr lang="en-US" altLang="zh-CN" dirty="0">
              <a:latin typeface="BMW Group Condensed" panose="020B0606020202020204" pitchFamily="34" charset="0"/>
            </a:endParaRPr>
          </a:p>
          <a:p>
            <a:endParaRPr lang="en-US" altLang="zh-CN" dirty="0">
              <a:latin typeface="BMW Group Condensed" panose="020B0606020202020204" pitchFamily="34" charset="0"/>
            </a:endParaRPr>
          </a:p>
          <a:p>
            <a:pPr marL="457200" lvl="1" indent="0">
              <a:buFont typeface="Arial" panose="020B0604020202020204" pitchFamily="34" charset="0"/>
              <a:buNone/>
            </a:pPr>
            <a:endParaRPr lang="en-US" altLang="zh-CN" dirty="0">
              <a:latin typeface="BMW Group Condensed" panose="020B0606020202020204" pitchFamily="34" charset="0"/>
            </a:endParaRPr>
          </a:p>
          <a:p>
            <a:pPr lvl="1"/>
            <a:endParaRPr lang="en-US" altLang="zh-CN" dirty="0">
              <a:latin typeface="BMW Group Condensed" panose="020B0606020202020204" pitchFamily="34" charset="0"/>
            </a:endParaRPr>
          </a:p>
        </p:txBody>
      </p:sp>
    </p:spTree>
    <p:extLst>
      <p:ext uri="{BB962C8B-B14F-4D97-AF65-F5344CB8AC3E}">
        <p14:creationId xmlns:p14="http://schemas.microsoft.com/office/powerpoint/2010/main" val="3092358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84001E6-0D64-415D-A143-3999BF65EDC7}"/>
              </a:ext>
            </a:extLst>
          </p:cNvPr>
          <p:cNvPicPr>
            <a:picLocks noChangeAspect="1"/>
          </p:cNvPicPr>
          <p:nvPr/>
        </p:nvPicPr>
        <p:blipFill>
          <a:blip r:embed="rId3"/>
          <a:stretch>
            <a:fillRect/>
          </a:stretch>
        </p:blipFill>
        <p:spPr>
          <a:xfrm>
            <a:off x="0" y="0"/>
            <a:ext cx="8359314" cy="6858000"/>
          </a:xfrm>
          <a:prstGeom prst="rect">
            <a:avLst/>
          </a:prstGeom>
        </p:spPr>
      </p:pic>
      <p:pic>
        <p:nvPicPr>
          <p:cNvPr id="6" name="图片 5">
            <a:extLst>
              <a:ext uri="{FF2B5EF4-FFF2-40B4-BE49-F238E27FC236}">
                <a16:creationId xmlns:a16="http://schemas.microsoft.com/office/drawing/2014/main" id="{8B10F812-73CE-4984-9680-3726108C688C}"/>
              </a:ext>
            </a:extLst>
          </p:cNvPr>
          <p:cNvPicPr>
            <a:picLocks noChangeAspect="1"/>
          </p:cNvPicPr>
          <p:nvPr/>
        </p:nvPicPr>
        <p:blipFill>
          <a:blip r:embed="rId4"/>
          <a:stretch>
            <a:fillRect/>
          </a:stretch>
        </p:blipFill>
        <p:spPr>
          <a:xfrm>
            <a:off x="5862098" y="5586884"/>
            <a:ext cx="6329902" cy="1271116"/>
          </a:xfrm>
          <a:prstGeom prst="rect">
            <a:avLst/>
          </a:prstGeom>
        </p:spPr>
      </p:pic>
      <p:sp>
        <p:nvSpPr>
          <p:cNvPr id="8" name="Content Placeholder 2">
            <a:extLst>
              <a:ext uri="{FF2B5EF4-FFF2-40B4-BE49-F238E27FC236}">
                <a16:creationId xmlns:a16="http://schemas.microsoft.com/office/drawing/2014/main" id="{AC8AB4D3-2CF2-423A-9824-60775525136D}"/>
              </a:ext>
            </a:extLst>
          </p:cNvPr>
          <p:cNvSpPr txBox="1">
            <a:spLocks/>
          </p:cNvSpPr>
          <p:nvPr/>
        </p:nvSpPr>
        <p:spPr>
          <a:xfrm>
            <a:off x="9468810" y="0"/>
            <a:ext cx="2626807" cy="433534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latin typeface="BMW Group Condensed" panose="020B0606020202020204" pitchFamily="34" charset="0"/>
              </a:rPr>
              <a:t>topic:</a:t>
            </a:r>
          </a:p>
          <a:p>
            <a:pPr marL="0" indent="0">
              <a:buFont typeface="Arial" panose="020B0604020202020204" pitchFamily="34" charset="0"/>
              <a:buNone/>
            </a:pPr>
            <a:endParaRPr lang="en-US" altLang="zh-CN" dirty="0">
              <a:latin typeface="BMW Group Condensed" panose="020B0606020202020204" pitchFamily="34" charset="0"/>
            </a:endParaRPr>
          </a:p>
          <a:p>
            <a:pPr marL="514350" indent="-514350">
              <a:buFont typeface="+mj-lt"/>
              <a:buAutoNum type="arabicPeriod"/>
            </a:pPr>
            <a:r>
              <a:rPr lang="en-US" altLang="zh-CN" dirty="0">
                <a:solidFill>
                  <a:srgbClr val="FF0000"/>
                </a:solidFill>
                <a:latin typeface="BMW Group Condensed" panose="020B0606020202020204" pitchFamily="34" charset="0"/>
              </a:rPr>
              <a:t>Issue about </a:t>
            </a:r>
            <a:r>
              <a:rPr lang="en-US" altLang="zh-CN" dirty="0" err="1">
                <a:solidFill>
                  <a:srgbClr val="FF0000"/>
                </a:solidFill>
                <a:latin typeface="BMW Group Condensed" panose="020B0606020202020204" pitchFamily="34" charset="0"/>
              </a:rPr>
              <a:t>i</a:t>
            </a:r>
            <a:r>
              <a:rPr lang="en-US" altLang="zh-CN" dirty="0">
                <a:solidFill>
                  <a:srgbClr val="FF0000"/>
                </a:solidFill>
                <a:latin typeface="BMW Group Condensed" panose="020B0606020202020204" pitchFamily="34" charset="0"/>
              </a:rPr>
              <a:t>++ in multithreading. </a:t>
            </a:r>
          </a:p>
          <a:p>
            <a:pPr marL="514350" indent="-514350">
              <a:buFont typeface="+mj-lt"/>
              <a:buAutoNum type="arabicPeriod"/>
            </a:pPr>
            <a:r>
              <a:rPr lang="en-US" altLang="zh-CN" dirty="0">
                <a:latin typeface="BMW Group Condensed" panose="020B0606020202020204" pitchFamily="34" charset="0"/>
              </a:rPr>
              <a:t>Use atomic class to solve this problem.</a:t>
            </a:r>
          </a:p>
          <a:p>
            <a:pPr marL="514350" indent="-514350">
              <a:buFont typeface="+mj-lt"/>
              <a:buAutoNum type="arabicPeriod"/>
            </a:pPr>
            <a:r>
              <a:rPr lang="en-US" altLang="zh-CN" dirty="0">
                <a:latin typeface="BMW Group Condensed" panose="020B0606020202020204" pitchFamily="34" charset="0"/>
              </a:rPr>
              <a:t>What is CAS?</a:t>
            </a:r>
          </a:p>
          <a:p>
            <a:pPr marL="514350" indent="-514350">
              <a:buFont typeface="+mj-lt"/>
              <a:buAutoNum type="arabicPeriod"/>
            </a:pPr>
            <a:r>
              <a:rPr lang="en-US" altLang="zh-CN" dirty="0">
                <a:latin typeface="BMW Group Condensed" panose="020B0606020202020204" pitchFamily="34" charset="0"/>
              </a:rPr>
              <a:t>How many kinds of types can use CAS in java?</a:t>
            </a:r>
          </a:p>
          <a:p>
            <a:pPr marL="514350" indent="-514350">
              <a:buFont typeface="+mj-lt"/>
              <a:buAutoNum type="arabicPeriod"/>
            </a:pPr>
            <a:r>
              <a:rPr lang="en-US" altLang="zh-CN" dirty="0">
                <a:latin typeface="BMW Group Condensed" panose="020B0606020202020204" pitchFamily="34" charset="0"/>
              </a:rPr>
              <a:t>What about using java lock? Does it get the same result?</a:t>
            </a:r>
          </a:p>
          <a:p>
            <a:pPr marL="514350" indent="-514350">
              <a:buFont typeface="+mj-lt"/>
              <a:buAutoNum type="arabicPeriod"/>
            </a:pPr>
            <a:r>
              <a:rPr lang="en-US" altLang="zh-CN" dirty="0">
                <a:latin typeface="BMW Group Condensed" panose="020B0606020202020204" pitchFamily="34" charset="0"/>
              </a:rPr>
              <a:t>What is the different between lock and atomic?</a:t>
            </a:r>
          </a:p>
          <a:p>
            <a:pPr marL="514350" indent="-514350">
              <a:buFont typeface="+mj-lt"/>
              <a:buAutoNum type="arabicPeriod"/>
            </a:pPr>
            <a:endParaRPr lang="en-US" altLang="zh-CN" dirty="0">
              <a:latin typeface="BMW Group Condensed" panose="020B0606020202020204" pitchFamily="34" charset="0"/>
            </a:endParaRPr>
          </a:p>
          <a:p>
            <a:pPr marL="514350" indent="-514350">
              <a:buFont typeface="+mj-lt"/>
              <a:buAutoNum type="arabicPeriod"/>
            </a:pPr>
            <a:endParaRPr lang="en-US" altLang="zh-CN" dirty="0">
              <a:latin typeface="BMW Group Condensed" panose="020B0606020202020204" pitchFamily="34" charset="0"/>
            </a:endParaRPr>
          </a:p>
          <a:p>
            <a:pPr marL="514350" indent="-514350">
              <a:buFont typeface="+mj-lt"/>
              <a:buAutoNum type="arabicPeriod"/>
            </a:pPr>
            <a:endParaRPr lang="en-US" altLang="zh-CN" dirty="0">
              <a:latin typeface="BMW Group Condensed" panose="020B0606020202020204" pitchFamily="34" charset="0"/>
            </a:endParaRPr>
          </a:p>
          <a:p>
            <a:pPr marL="514350" indent="-514350">
              <a:buFont typeface="+mj-lt"/>
              <a:buAutoNum type="arabicPeriod"/>
            </a:pPr>
            <a:endParaRPr lang="en-US" altLang="zh-CN" dirty="0">
              <a:latin typeface="BMW Group Condensed" panose="020B0606020202020204" pitchFamily="34" charset="0"/>
            </a:endParaRPr>
          </a:p>
          <a:p>
            <a:pPr marL="0" indent="0">
              <a:buFont typeface="Arial" panose="020B0604020202020204" pitchFamily="34" charset="0"/>
              <a:buNone/>
            </a:pPr>
            <a:endParaRPr lang="en-US" altLang="zh-CN" dirty="0">
              <a:latin typeface="BMW Group Condensed" panose="020B0606020202020204" pitchFamily="34" charset="0"/>
            </a:endParaRPr>
          </a:p>
          <a:p>
            <a:pPr marL="0" indent="0">
              <a:buFont typeface="Arial" panose="020B0604020202020204" pitchFamily="34" charset="0"/>
              <a:buNone/>
            </a:pPr>
            <a:endParaRPr lang="en-US" altLang="zh-CN" dirty="0">
              <a:latin typeface="BMW Group Condensed" panose="020B0606020202020204" pitchFamily="34" charset="0"/>
            </a:endParaRPr>
          </a:p>
          <a:p>
            <a:pPr marL="0" indent="0">
              <a:buFont typeface="Arial" panose="020B0604020202020204" pitchFamily="34" charset="0"/>
              <a:buNone/>
            </a:pPr>
            <a:endParaRPr lang="en-US" altLang="zh-CN" dirty="0">
              <a:latin typeface="BMW Group Condensed" panose="020B0606020202020204" pitchFamily="34" charset="0"/>
            </a:endParaRPr>
          </a:p>
          <a:p>
            <a:pPr marL="0" indent="0">
              <a:buFont typeface="Arial" panose="020B0604020202020204" pitchFamily="34" charset="0"/>
              <a:buNone/>
            </a:pPr>
            <a:endParaRPr lang="en-US" altLang="zh-CN" dirty="0">
              <a:latin typeface="BMW Group Condensed" panose="020B0606020202020204" pitchFamily="34" charset="0"/>
            </a:endParaRPr>
          </a:p>
          <a:p>
            <a:endParaRPr lang="en-US" altLang="zh-CN" dirty="0">
              <a:latin typeface="BMW Group Condensed" panose="020B0606020202020204" pitchFamily="34" charset="0"/>
            </a:endParaRPr>
          </a:p>
          <a:p>
            <a:pPr marL="457200" lvl="1" indent="0">
              <a:buFont typeface="Arial" panose="020B0604020202020204" pitchFamily="34" charset="0"/>
              <a:buNone/>
            </a:pPr>
            <a:endParaRPr lang="en-US" altLang="zh-CN" dirty="0">
              <a:latin typeface="BMW Group Condensed" panose="020B0606020202020204" pitchFamily="34" charset="0"/>
            </a:endParaRPr>
          </a:p>
          <a:p>
            <a:pPr lvl="1"/>
            <a:endParaRPr lang="en-US" altLang="zh-CN" dirty="0">
              <a:latin typeface="BMW Group Condensed" panose="020B0606020202020204" pitchFamily="34" charset="0"/>
            </a:endParaRPr>
          </a:p>
        </p:txBody>
      </p:sp>
    </p:spTree>
    <p:extLst>
      <p:ext uri="{BB962C8B-B14F-4D97-AF65-F5344CB8AC3E}">
        <p14:creationId xmlns:p14="http://schemas.microsoft.com/office/powerpoint/2010/main" val="1708653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4F733CE-4898-4E38-9F19-707150C58BE3}"/>
              </a:ext>
            </a:extLst>
          </p:cNvPr>
          <p:cNvPicPr>
            <a:picLocks noChangeAspect="1"/>
          </p:cNvPicPr>
          <p:nvPr/>
        </p:nvPicPr>
        <p:blipFill>
          <a:blip r:embed="rId3"/>
          <a:stretch>
            <a:fillRect/>
          </a:stretch>
        </p:blipFill>
        <p:spPr>
          <a:xfrm>
            <a:off x="0" y="0"/>
            <a:ext cx="9716534" cy="6858000"/>
          </a:xfrm>
          <a:prstGeom prst="rect">
            <a:avLst/>
          </a:prstGeom>
        </p:spPr>
      </p:pic>
      <p:pic>
        <p:nvPicPr>
          <p:cNvPr id="7" name="图片 6">
            <a:extLst>
              <a:ext uri="{FF2B5EF4-FFF2-40B4-BE49-F238E27FC236}">
                <a16:creationId xmlns:a16="http://schemas.microsoft.com/office/drawing/2014/main" id="{BC95D6DA-2772-439A-8FC9-FA475B572F6D}"/>
              </a:ext>
            </a:extLst>
          </p:cNvPr>
          <p:cNvPicPr>
            <a:picLocks noChangeAspect="1"/>
          </p:cNvPicPr>
          <p:nvPr/>
        </p:nvPicPr>
        <p:blipFill>
          <a:blip r:embed="rId4"/>
          <a:stretch>
            <a:fillRect/>
          </a:stretch>
        </p:blipFill>
        <p:spPr>
          <a:xfrm>
            <a:off x="5737609" y="5148554"/>
            <a:ext cx="6464238" cy="1709446"/>
          </a:xfrm>
          <a:prstGeom prst="rect">
            <a:avLst/>
          </a:prstGeom>
        </p:spPr>
      </p:pic>
      <p:sp>
        <p:nvSpPr>
          <p:cNvPr id="8" name="Content Placeholder 2">
            <a:extLst>
              <a:ext uri="{FF2B5EF4-FFF2-40B4-BE49-F238E27FC236}">
                <a16:creationId xmlns:a16="http://schemas.microsoft.com/office/drawing/2014/main" id="{78FE1942-47C9-43DC-8157-2C6146FB8DB3}"/>
              </a:ext>
            </a:extLst>
          </p:cNvPr>
          <p:cNvSpPr txBox="1">
            <a:spLocks/>
          </p:cNvSpPr>
          <p:nvPr/>
        </p:nvSpPr>
        <p:spPr>
          <a:xfrm>
            <a:off x="9468810" y="0"/>
            <a:ext cx="2626807" cy="433534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latin typeface="BMW Group Condensed" panose="020B0606020202020204" pitchFamily="34" charset="0"/>
              </a:rPr>
              <a:t>topic:</a:t>
            </a:r>
          </a:p>
          <a:p>
            <a:pPr marL="0" indent="0">
              <a:buFont typeface="Arial" panose="020B0604020202020204" pitchFamily="34" charset="0"/>
              <a:buNone/>
            </a:pPr>
            <a:endParaRPr lang="en-US" altLang="zh-CN" dirty="0">
              <a:latin typeface="BMW Group Condensed" panose="020B0606020202020204" pitchFamily="34" charset="0"/>
            </a:endParaRPr>
          </a:p>
          <a:p>
            <a:pPr marL="514350" indent="-514350">
              <a:buFont typeface="+mj-lt"/>
              <a:buAutoNum type="arabicPeriod"/>
            </a:pPr>
            <a:r>
              <a:rPr lang="en-US" altLang="zh-CN" dirty="0">
                <a:latin typeface="BMW Group Condensed" panose="020B0606020202020204" pitchFamily="34" charset="0"/>
              </a:rPr>
              <a:t>Issue about </a:t>
            </a:r>
            <a:r>
              <a:rPr lang="en-US" altLang="zh-CN" dirty="0" err="1">
                <a:latin typeface="BMW Group Condensed" panose="020B0606020202020204" pitchFamily="34" charset="0"/>
              </a:rPr>
              <a:t>i</a:t>
            </a:r>
            <a:r>
              <a:rPr lang="en-US" altLang="zh-CN" dirty="0">
                <a:latin typeface="BMW Group Condensed" panose="020B0606020202020204" pitchFamily="34" charset="0"/>
              </a:rPr>
              <a:t>++ in multithreading.</a:t>
            </a:r>
          </a:p>
          <a:p>
            <a:pPr marL="514350" indent="-514350">
              <a:buFont typeface="+mj-lt"/>
              <a:buAutoNum type="arabicPeriod"/>
            </a:pPr>
            <a:r>
              <a:rPr lang="en-US" altLang="zh-CN" dirty="0">
                <a:solidFill>
                  <a:srgbClr val="FF0000"/>
                </a:solidFill>
                <a:latin typeface="BMW Group Condensed" panose="020B0606020202020204" pitchFamily="34" charset="0"/>
              </a:rPr>
              <a:t>Use atomic class to solve this problem.</a:t>
            </a:r>
          </a:p>
          <a:p>
            <a:pPr marL="514350" indent="-514350">
              <a:buFont typeface="+mj-lt"/>
              <a:buAutoNum type="arabicPeriod"/>
            </a:pPr>
            <a:r>
              <a:rPr lang="en-US" altLang="zh-CN" dirty="0">
                <a:latin typeface="BMW Group Condensed" panose="020B0606020202020204" pitchFamily="34" charset="0"/>
              </a:rPr>
              <a:t>What is CAS?</a:t>
            </a:r>
          </a:p>
          <a:p>
            <a:pPr marL="514350" indent="-514350">
              <a:buFont typeface="+mj-lt"/>
              <a:buAutoNum type="arabicPeriod"/>
            </a:pPr>
            <a:r>
              <a:rPr lang="en-US" altLang="zh-CN" dirty="0">
                <a:latin typeface="BMW Group Condensed" panose="020B0606020202020204" pitchFamily="34" charset="0"/>
              </a:rPr>
              <a:t>How many kinds of types can use CAS in java?</a:t>
            </a:r>
          </a:p>
          <a:p>
            <a:pPr marL="514350" indent="-514350">
              <a:buFont typeface="+mj-lt"/>
              <a:buAutoNum type="arabicPeriod"/>
            </a:pPr>
            <a:r>
              <a:rPr lang="en-US" altLang="zh-CN" dirty="0">
                <a:latin typeface="BMW Group Condensed" panose="020B0606020202020204" pitchFamily="34" charset="0"/>
              </a:rPr>
              <a:t>What about using java lock? Does it get the same result?</a:t>
            </a:r>
          </a:p>
          <a:p>
            <a:pPr marL="514350" indent="-514350">
              <a:buFont typeface="+mj-lt"/>
              <a:buAutoNum type="arabicPeriod"/>
            </a:pPr>
            <a:r>
              <a:rPr lang="en-US" altLang="zh-CN" dirty="0">
                <a:latin typeface="BMW Group Condensed" panose="020B0606020202020204" pitchFamily="34" charset="0"/>
              </a:rPr>
              <a:t>What is the different between lock and atomic?</a:t>
            </a:r>
          </a:p>
          <a:p>
            <a:pPr marL="514350" indent="-514350">
              <a:buFont typeface="+mj-lt"/>
              <a:buAutoNum type="arabicPeriod"/>
            </a:pPr>
            <a:endParaRPr lang="en-US" altLang="zh-CN" dirty="0">
              <a:latin typeface="BMW Group Condensed" panose="020B0606020202020204" pitchFamily="34" charset="0"/>
            </a:endParaRPr>
          </a:p>
          <a:p>
            <a:pPr marL="514350" indent="-514350">
              <a:buFont typeface="+mj-lt"/>
              <a:buAutoNum type="arabicPeriod"/>
            </a:pPr>
            <a:endParaRPr lang="en-US" altLang="zh-CN" dirty="0">
              <a:latin typeface="BMW Group Condensed" panose="020B0606020202020204" pitchFamily="34" charset="0"/>
            </a:endParaRPr>
          </a:p>
          <a:p>
            <a:pPr marL="514350" indent="-514350">
              <a:buFont typeface="+mj-lt"/>
              <a:buAutoNum type="arabicPeriod"/>
            </a:pPr>
            <a:endParaRPr lang="en-US" altLang="zh-CN" dirty="0">
              <a:latin typeface="BMW Group Condensed" panose="020B0606020202020204" pitchFamily="34" charset="0"/>
            </a:endParaRPr>
          </a:p>
          <a:p>
            <a:pPr marL="514350" indent="-514350">
              <a:buFont typeface="+mj-lt"/>
              <a:buAutoNum type="arabicPeriod"/>
            </a:pPr>
            <a:endParaRPr lang="en-US" altLang="zh-CN" dirty="0">
              <a:latin typeface="BMW Group Condensed" panose="020B0606020202020204" pitchFamily="34" charset="0"/>
            </a:endParaRPr>
          </a:p>
          <a:p>
            <a:pPr marL="0" indent="0">
              <a:buFont typeface="Arial" panose="020B0604020202020204" pitchFamily="34" charset="0"/>
              <a:buNone/>
            </a:pPr>
            <a:endParaRPr lang="en-US" altLang="zh-CN" dirty="0">
              <a:latin typeface="BMW Group Condensed" panose="020B0606020202020204" pitchFamily="34" charset="0"/>
            </a:endParaRPr>
          </a:p>
          <a:p>
            <a:pPr marL="0" indent="0">
              <a:buFont typeface="Arial" panose="020B0604020202020204" pitchFamily="34" charset="0"/>
              <a:buNone/>
            </a:pPr>
            <a:endParaRPr lang="en-US" altLang="zh-CN" dirty="0">
              <a:latin typeface="BMW Group Condensed" panose="020B0606020202020204" pitchFamily="34" charset="0"/>
            </a:endParaRPr>
          </a:p>
          <a:p>
            <a:pPr marL="0" indent="0">
              <a:buFont typeface="Arial" panose="020B0604020202020204" pitchFamily="34" charset="0"/>
              <a:buNone/>
            </a:pPr>
            <a:endParaRPr lang="en-US" altLang="zh-CN" dirty="0">
              <a:latin typeface="BMW Group Condensed" panose="020B0606020202020204" pitchFamily="34" charset="0"/>
            </a:endParaRPr>
          </a:p>
          <a:p>
            <a:pPr marL="0" indent="0">
              <a:buFont typeface="Arial" panose="020B0604020202020204" pitchFamily="34" charset="0"/>
              <a:buNone/>
            </a:pPr>
            <a:endParaRPr lang="en-US" altLang="zh-CN" dirty="0">
              <a:latin typeface="BMW Group Condensed" panose="020B0606020202020204" pitchFamily="34" charset="0"/>
            </a:endParaRPr>
          </a:p>
          <a:p>
            <a:endParaRPr lang="en-US" altLang="zh-CN" dirty="0">
              <a:latin typeface="BMW Group Condensed" panose="020B0606020202020204" pitchFamily="34" charset="0"/>
            </a:endParaRPr>
          </a:p>
          <a:p>
            <a:pPr marL="457200" lvl="1" indent="0">
              <a:buFont typeface="Arial" panose="020B0604020202020204" pitchFamily="34" charset="0"/>
              <a:buNone/>
            </a:pPr>
            <a:endParaRPr lang="en-US" altLang="zh-CN" dirty="0">
              <a:latin typeface="BMW Group Condensed" panose="020B0606020202020204" pitchFamily="34" charset="0"/>
            </a:endParaRPr>
          </a:p>
          <a:p>
            <a:pPr lvl="1"/>
            <a:endParaRPr lang="en-US" altLang="zh-CN" dirty="0">
              <a:latin typeface="BMW Group Condensed" panose="020B0606020202020204" pitchFamily="34" charset="0"/>
            </a:endParaRPr>
          </a:p>
        </p:txBody>
      </p:sp>
    </p:spTree>
    <p:extLst>
      <p:ext uri="{BB962C8B-B14F-4D97-AF65-F5344CB8AC3E}">
        <p14:creationId xmlns:p14="http://schemas.microsoft.com/office/powerpoint/2010/main" val="2218112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A82D909-0FBB-49E3-AB76-F533A7169200}"/>
              </a:ext>
            </a:extLst>
          </p:cNvPr>
          <p:cNvSpPr>
            <a:spLocks noGrp="1"/>
          </p:cNvSpPr>
          <p:nvPr>
            <p:ph type="title"/>
          </p:nvPr>
        </p:nvSpPr>
        <p:spPr>
          <a:xfrm>
            <a:off x="1" y="1"/>
            <a:ext cx="4913644" cy="462224"/>
          </a:xfrm>
        </p:spPr>
        <p:txBody>
          <a:bodyPr>
            <a:noAutofit/>
          </a:bodyPr>
          <a:lstStyle/>
          <a:p>
            <a:r>
              <a:rPr lang="en-US" sz="2800" dirty="0">
                <a:latin typeface="BMW Group Condensed" panose="020B0606020202020204" pitchFamily="34" charset="0"/>
              </a:rPr>
              <a:t>how does </a:t>
            </a:r>
            <a:r>
              <a:rPr lang="en-US" sz="2800" dirty="0" err="1">
                <a:latin typeface="BMW Group Condensed" panose="020B0606020202020204" pitchFamily="34" charset="0"/>
              </a:rPr>
              <a:t>AtomicInteger</a:t>
            </a:r>
            <a:r>
              <a:rPr lang="en-US" sz="2800" dirty="0">
                <a:latin typeface="BMW Group Condensed" panose="020B0606020202020204" pitchFamily="34" charset="0"/>
              </a:rPr>
              <a:t> work</a:t>
            </a:r>
          </a:p>
        </p:txBody>
      </p:sp>
      <p:pic>
        <p:nvPicPr>
          <p:cNvPr id="20" name="图片 19">
            <a:extLst>
              <a:ext uri="{FF2B5EF4-FFF2-40B4-BE49-F238E27FC236}">
                <a16:creationId xmlns:a16="http://schemas.microsoft.com/office/drawing/2014/main" id="{3BEC8DEB-A80F-48ED-B8B3-90337A4E82D4}"/>
              </a:ext>
            </a:extLst>
          </p:cNvPr>
          <p:cNvPicPr>
            <a:picLocks noChangeAspect="1"/>
          </p:cNvPicPr>
          <p:nvPr/>
        </p:nvPicPr>
        <p:blipFill>
          <a:blip r:embed="rId3"/>
          <a:stretch>
            <a:fillRect/>
          </a:stretch>
        </p:blipFill>
        <p:spPr>
          <a:xfrm>
            <a:off x="0" y="592853"/>
            <a:ext cx="12192000" cy="3814605"/>
          </a:xfrm>
          <a:prstGeom prst="rect">
            <a:avLst/>
          </a:prstGeom>
        </p:spPr>
      </p:pic>
      <p:pic>
        <p:nvPicPr>
          <p:cNvPr id="25" name="图片 24">
            <a:extLst>
              <a:ext uri="{FF2B5EF4-FFF2-40B4-BE49-F238E27FC236}">
                <a16:creationId xmlns:a16="http://schemas.microsoft.com/office/drawing/2014/main" id="{E8DB1175-474F-4EE2-9297-5E14041F0406}"/>
              </a:ext>
            </a:extLst>
          </p:cNvPr>
          <p:cNvPicPr>
            <a:picLocks noChangeAspect="1"/>
          </p:cNvPicPr>
          <p:nvPr/>
        </p:nvPicPr>
        <p:blipFill>
          <a:blip r:embed="rId4"/>
          <a:stretch>
            <a:fillRect/>
          </a:stretch>
        </p:blipFill>
        <p:spPr>
          <a:xfrm>
            <a:off x="643094" y="3870711"/>
            <a:ext cx="9917724" cy="2525065"/>
          </a:xfrm>
          <a:prstGeom prst="rect">
            <a:avLst/>
          </a:prstGeom>
        </p:spPr>
      </p:pic>
    </p:spTree>
    <p:extLst>
      <p:ext uri="{BB962C8B-B14F-4D97-AF65-F5344CB8AC3E}">
        <p14:creationId xmlns:p14="http://schemas.microsoft.com/office/powerpoint/2010/main" val="1017775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4"/>
  <p:tag name="MIO_SHOW_DATE" val="False"/>
  <p:tag name="MIO_SHOW_FOOTER" val="True"/>
  <p:tag name="MIO_SHOW_PAGENUMBER" val="True"/>
  <p:tag name="MIO_AVOID_BLANK_LAYOUT" val="True"/>
  <p:tag name="MIO_NUMBER_OF_VALID_LAYOUTS" val="15"/>
  <p:tag name="MIO_MST_COLOR_1" val="0,0,0,Dunkel 1"/>
  <p:tag name="MIO_MST_COLOR_2" val="255,255,255,Hell 1"/>
  <p:tag name="MIO_MST_COLOR_3" val="64,64,64,Dunkel 2"/>
  <p:tag name="MIO_MST_COLOR_4" val="146,162,189,Hell 2"/>
  <p:tag name="MIO_MST_COLOR_5" val="102,113,132,Akzent 1"/>
  <p:tag name="MIO_MST_COLOR_6" val="146,162,189,Akzent 2"/>
  <p:tag name="MIO_MST_COLOR_7" val="173,185,206,Akzent 3"/>
  <p:tag name="MIO_MST_COLOR_8" val="201,209,222,Akzent 4"/>
  <p:tag name="MIO_MST_COLOR_9" val="228,232,238,Akzent 5"/>
  <p:tag name="MIO_MST_COLOR_10" val="221,218,210,Akzent 6"/>
  <p:tag name="MIO_MST_COLOR_11" val="0,0,0,"/>
  <p:tag name="MIO_MST_COLOR_12" val="0,0,0,"/>
  <p:tag name="MIO_HDS" val="True"/>
  <p:tag name="MIO_EK" val="1989"/>
  <p:tag name="MIO_UPDATE" val="True"/>
  <p:tag name="MIO_VERSION" val="23.10.2015 16:52:00"/>
  <p:tag name="MIO_DBID" val="917DD09C-76C3-4640-8E0D-382111CB3B69"/>
  <p:tag name="MIO_LASTDOWNLOADED" val="30.10.2015 14:18:05"/>
  <p:tag name="MIO_OBJECTNAME" val="BMW Group 4:3"/>
  <p:tag name="MIO_LASTEDITORNAME" val="empower enterpris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7u31Ab9FQmi9nmKWGN70ow"/>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MW Group 16:9">
  <a:themeElements>
    <a:clrScheme name="Benutzerdefiniert 68">
      <a:dk1>
        <a:srgbClr val="000000"/>
      </a:dk1>
      <a:lt1>
        <a:sysClr val="window" lastClr="FFFFFF"/>
      </a:lt1>
      <a:dk2>
        <a:srgbClr val="404040"/>
      </a:dk2>
      <a:lt2>
        <a:srgbClr val="92A2BD"/>
      </a:lt2>
      <a:accent1>
        <a:srgbClr val="667184"/>
      </a:accent1>
      <a:accent2>
        <a:srgbClr val="92A2BD"/>
      </a:accent2>
      <a:accent3>
        <a:srgbClr val="ADB9CE"/>
      </a:accent3>
      <a:accent4>
        <a:srgbClr val="C9D1DE"/>
      </a:accent4>
      <a:accent5>
        <a:srgbClr val="E4E8EE"/>
      </a:accent5>
      <a:accent6>
        <a:srgbClr val="DDDAD2"/>
      </a:accent6>
      <a:hlink>
        <a:srgbClr val="000000"/>
      </a:hlink>
      <a:folHlink>
        <a:srgbClr val="000000"/>
      </a:folHlink>
    </a:clrScheme>
    <a:fontScheme name="BMW GROUP">
      <a:majorFont>
        <a:latin typeface="BMW Group Condensed"/>
        <a:ea typeface=""/>
        <a:cs typeface=""/>
      </a:majorFont>
      <a:minorFont>
        <a:latin typeface="BMW Group Condensed"/>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CB00"/>
        </a:solidFill>
        <a:ln w="9525">
          <a:solidFill>
            <a:srgbClr val="CCCCCC"/>
          </a:solidFill>
        </a:ln>
      </a:spPr>
      <a:bodyPr rtlCol="0" anchor="ctr"/>
      <a:lstStyle>
        <a:defPPr algn="ctr">
          <a:defRPr dirty="0" err="1" smtClean="0">
            <a:solidFill>
              <a:srgbClr val="FF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rgbClr val="92A2BD"/>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vert="horz" rtlCol="0">
        <a:spAutoFit/>
      </a:bodyPr>
      <a:lstStyle>
        <a:defPPr algn="l" rtl="0" eaLnBrk="1" fontAlgn="auto" hangingPunct="1">
          <a:lnSpc>
            <a:spcPct val="100000"/>
          </a:lnSpc>
          <a:spcBef>
            <a:spcPts val="0"/>
          </a:spcBef>
          <a:spcAft>
            <a:spcPts val="0"/>
          </a:spcAft>
          <a:defRPr sz="1800" b="0" i="0" u="none" baseline="0" dirty="0" smtClean="0">
            <a:solidFill>
              <a:srgbClr val="000000"/>
            </a:solidFill>
            <a:latin typeface="BMW Group Condensed" panose="020B0606020202020204" pitchFamily="34" charset="0"/>
          </a:defRPr>
        </a:defPPr>
      </a:lstStyle>
    </a:txDef>
  </a:objectDefaults>
  <a:extraClrSchemeLst/>
  <a:custClrLst>
    <a:custClr name="Grundfarbe Schwarz">
      <a:srgbClr val="000000"/>
    </a:custClr>
    <a:custClr name="Grundfarbe Graubraun 1">
      <a:srgbClr val="555147"/>
    </a:custClr>
    <a:custClr name="Grundfarbe Blau 1">
      <a:srgbClr val="667084"/>
    </a:custClr>
    <a:custClr name="Grundfarbe Gruen 1">
      <a:srgbClr val="747400"/>
    </a:custClr>
    <a:custClr name="Grundfarbe Gelb 1">
      <a:srgbClr val="BE9809"/>
    </a:custClr>
    <a:custClr name="Akzentfarbe Orange 1">
      <a:srgbClr val="FE6700"/>
    </a:custClr>
    <a:custClr name="Akzentfarbe Braun 1">
      <a:srgbClr val="5B4334"/>
    </a:custClr>
    <a:custClr name="Akzentfarbe Rot 1">
      <a:srgbClr val="7C0A0E"/>
    </a:custClr>
    <a:custClr name="Zusatzfarbe Blau 1">
      <a:srgbClr val="3F7BFD"/>
    </a:custClr>
    <a:custClr name="Zusatzfarbe Gruen 1">
      <a:srgbClr val="3D6A3C"/>
    </a:custClr>
    <a:custClr name="Grundfarbe Grau 1">
      <a:srgbClr val="404040"/>
    </a:custClr>
    <a:custClr name="Grundfarbe Graubraun 2">
      <a:srgbClr val="7F7A6A"/>
    </a:custClr>
    <a:custClr name="Grundfarbe Blau 2">
      <a:srgbClr val="92A2BD"/>
    </a:custClr>
    <a:custClr name="Grundfarbe Gruen 2">
      <a:srgbClr val="959500"/>
    </a:custClr>
    <a:custClr name="Grundfarbe Gelb 2">
      <a:srgbClr val="FECB00"/>
    </a:custClr>
    <a:custClr name="Akzentfarbe Orange 2">
      <a:srgbClr val="FE8533"/>
    </a:custClr>
    <a:custClr name="Akzentfarbe Braun 2">
      <a:srgbClr val="9C5C48"/>
    </a:custClr>
    <a:custClr name="Akzentfarbe Rot 2">
      <a:srgbClr val="B20F14"/>
    </a:custClr>
    <a:custClr name="Zusatzfarbe Blau 2">
      <a:srgbClr val="6595FD"/>
    </a:custClr>
    <a:custClr name="Zusatzfarbe Gruen 2">
      <a:srgbClr val="648863"/>
    </a:custClr>
    <a:custClr name="Grundfarbe Grau 2">
      <a:srgbClr val="666666"/>
    </a:custClr>
    <a:custClr name="Grundfarbe Graubraun 3">
      <a:srgbClr val="AAA38E"/>
    </a:custClr>
    <a:custClr name="Grundfarbe Blau 3">
      <a:srgbClr val="ADB9CE"/>
    </a:custClr>
    <a:custClr name="Grundfarbe Gruen 3">
      <a:srgbClr val="B0B040"/>
    </a:custClr>
    <a:custClr name="Grundfarbe Gelb 3">
      <a:srgbClr val="FEE372"/>
    </a:custClr>
    <a:custClr name="Akzentfarbe Orange 3">
      <a:srgbClr val="FEA466"/>
    </a:custClr>
    <a:custClr name="Akzentfarbe Braun 3">
      <a:srgbClr val="976F57"/>
    </a:custClr>
    <a:custClr name="Akzentfarbe Rot 3">
      <a:srgbClr val="D16F72"/>
    </a:custClr>
    <a:custClr name="Zusatzfarbe Blau 3">
      <a:srgbClr val="8CB0FE"/>
    </a:custClr>
    <a:custClr name="Zusatzfarbe Gruen 3">
      <a:srgbClr val="8BA68A"/>
    </a:custClr>
    <a:custClr name="Grundfarbe Grau 3">
      <a:srgbClr val="999999"/>
    </a:custClr>
    <a:custClr name="Grundfarbe Graubraun 4">
      <a:srgbClr val="BFBAAA"/>
    </a:custClr>
    <a:custClr name="Grundfarbe Blau 4">
      <a:srgbClr val="C9D1DE"/>
    </a:custClr>
    <a:custClr name="Grundfarbe Gruen 4">
      <a:srgbClr val="CFCF8C"/>
    </a:custClr>
    <a:custClr name="Grundfarbe Gelb 4">
      <a:srgbClr val="FFEA99"/>
    </a:custClr>
    <a:custClr name="Akzentfarbe Orange 4">
      <a:srgbClr val="FFC299"/>
    </a:custClr>
    <a:custClr name="Akzentfarbe Braun 4">
      <a:srgbClr val="B19395"/>
    </a:custClr>
    <a:custClr name="Akzentfarbe Rot 4">
      <a:srgbClr val="DF9A9C"/>
    </a:custClr>
    <a:custClr name="Zusatzfarbe Blau 4">
      <a:srgbClr val="B2CAFE"/>
    </a:custClr>
    <a:custClr name="Zusatzfarbe Gruen 4">
      <a:srgbClr val="B1C3B1"/>
    </a:custClr>
    <a:custClr name="Grundfarbe Grau 4">
      <a:srgbClr val="CCCCCC"/>
    </a:custClr>
    <a:custClr name="Grundfarbe Graubraun 5">
      <a:srgbClr val="DDDAD2"/>
    </a:custClr>
    <a:custClr name="Grundfarbe Blau 5">
      <a:srgbClr val="E4E8EE"/>
    </a:custClr>
    <a:custClr name="Grundfarbe Gruen 5">
      <a:srgbClr val="EAEACC"/>
    </a:custClr>
    <a:custClr name="Grundfarbe Gelb 5">
      <a:srgbClr val="FFF5CC"/>
    </a:custClr>
    <a:custClr name="Akzentfarbe Orange 5">
      <a:srgbClr val="FFE1CC"/>
    </a:custClr>
    <a:custClr name="Akzentfarbe Braun 5">
      <a:srgbClr val="C8B3A6"/>
    </a:custClr>
    <a:custClr name="Akzentfarbe Rot 5">
      <a:srgbClr val="EABEBF"/>
    </a:custClr>
    <a:custClr name="Zusatzfarbe Blau 5">
      <a:srgbClr val="D9E5FF"/>
    </a:custClr>
    <a:custClr name="Zusatzfarbe Gruen 5">
      <a:srgbClr val="D8E1D8"/>
    </a:custClr>
  </a:custClr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TotalTime>
  <Words>2789</Words>
  <Application>Microsoft Office PowerPoint</Application>
  <PresentationFormat>宽屏</PresentationFormat>
  <Paragraphs>456</Paragraphs>
  <Slides>27</Slides>
  <Notes>27</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1</vt:i4>
      </vt:variant>
      <vt:variant>
        <vt:lpstr>幻灯片标题</vt:lpstr>
      </vt:variant>
      <vt:variant>
        <vt:i4>27</vt:i4>
      </vt:variant>
    </vt:vector>
  </HeadingPairs>
  <TitlesOfParts>
    <vt:vector size="37" baseType="lpstr">
      <vt:lpstr>BMW Group</vt:lpstr>
      <vt:lpstr>BMW Group Condensed</vt:lpstr>
      <vt:lpstr>BMW Group Condensed Bold</vt:lpstr>
      <vt:lpstr>等线</vt:lpstr>
      <vt:lpstr>等线 Light</vt:lpstr>
      <vt:lpstr>Arial</vt:lpstr>
      <vt:lpstr>Symbol</vt:lpstr>
      <vt:lpstr>Office 主题​​</vt:lpstr>
      <vt:lpstr>BMW Group 16:9</vt:lpstr>
      <vt:lpstr>think-cell Folie</vt:lpstr>
      <vt:lpstr>PowerPoint 演示文稿</vt:lpstr>
      <vt:lpstr>Principle of multithreading lock and its application</vt:lpstr>
      <vt:lpstr>PowerPoint 演示文稿</vt:lpstr>
      <vt:lpstr>So Let’s get started</vt:lpstr>
      <vt:lpstr>PowerPoint 演示文稿</vt:lpstr>
      <vt:lpstr>PowerPoint 演示文稿</vt:lpstr>
      <vt:lpstr>PowerPoint 演示文稿</vt:lpstr>
      <vt:lpstr>PowerPoint 演示文稿</vt:lpstr>
      <vt:lpstr>how does AtomicInteger work</vt:lpstr>
      <vt:lpstr>What is CAS</vt:lpstr>
      <vt:lpstr>PowerPoint 演示文稿</vt:lpstr>
      <vt:lpstr>PowerPoint 演示文稿</vt:lpstr>
      <vt:lpstr>What is Lock?</vt:lpstr>
      <vt:lpstr>Complete the method</vt:lpstr>
      <vt:lpstr>Complete the method</vt:lpstr>
      <vt:lpstr>Back to my Lock?</vt:lpstr>
      <vt:lpstr>replace my lock with CAS and concurrent safe container</vt:lpstr>
      <vt:lpstr>PowerPoint 演示文稿</vt:lpstr>
      <vt:lpstr>PowerPoint 演示文稿</vt:lpstr>
      <vt:lpstr>PowerPoint 演示文稿</vt:lpstr>
      <vt:lpstr>PowerPoint 演示文稿</vt:lpstr>
      <vt:lpstr>PowerPoint 演示文稿</vt:lpstr>
      <vt:lpstr>Situation </vt:lpstr>
      <vt:lpstr>Then how to do? Expansion！</vt:lpstr>
      <vt:lpstr>So how to deal with it?</vt:lpstr>
      <vt:lpstr>Then what else? &amp; advantage</vt:lpstr>
      <vt:lpstr>What is request conbination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潘 子成</dc:creator>
  <cp:lastModifiedBy>潘 子成</cp:lastModifiedBy>
  <cp:revision>680</cp:revision>
  <dcterms:created xsi:type="dcterms:W3CDTF">2021-02-11T07:09:56Z</dcterms:created>
  <dcterms:modified xsi:type="dcterms:W3CDTF">2021-12-14T14:35:41Z</dcterms:modified>
</cp:coreProperties>
</file>