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88" r:id="rId5"/>
    <p:sldId id="289" r:id="rId6"/>
    <p:sldId id="290" r:id="rId7"/>
    <p:sldId id="291" r:id="rId8"/>
    <p:sldId id="267" r:id="rId9"/>
    <p:sldId id="268" r:id="rId10"/>
    <p:sldId id="269" r:id="rId11"/>
    <p:sldId id="273" r:id="rId12"/>
    <p:sldId id="274" r:id="rId13"/>
    <p:sldId id="276" r:id="rId14"/>
    <p:sldId id="277" r:id="rId15"/>
    <p:sldId id="278" r:id="rId16"/>
    <p:sldId id="270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2" r:id="rId26"/>
    <p:sldId id="287" r:id="rId27"/>
    <p:sldId id="271" r:id="rId28"/>
    <p:sldId id="263" r:id="rId29"/>
    <p:sldId id="262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6"/>
            <p14:sldId id="288"/>
            <p14:sldId id="289"/>
            <p14:sldId id="290"/>
            <p14:sldId id="291"/>
            <p14:sldId id="267"/>
            <p14:sldId id="268"/>
            <p14:sldId id="269"/>
            <p14:sldId id="273"/>
            <p14:sldId id="274"/>
            <p14:sldId id="276"/>
            <p14:sldId id="277"/>
            <p14:sldId id="278"/>
            <p14:sldId id="270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2"/>
            <p14:sldId id="287"/>
            <p14:sldId id="271"/>
          </p14:sldIdLst>
        </p14:section>
        <p14:section name="Untitled Section" id="{448F6AA1-7E66-BC44-9E32-295021B39B4B}">
          <p14:sldIdLst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 autoAdjust="0"/>
    <p:restoredTop sz="93521"/>
  </p:normalViewPr>
  <p:slideViewPr>
    <p:cSldViewPr snapToGrid="0" snapToObjects="1">
      <p:cViewPr varScale="1">
        <p:scale>
          <a:sx n="105" d="100"/>
          <a:sy n="105" d="100"/>
        </p:scale>
        <p:origin x="18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Lists, range and loop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</a:t>
            </a:r>
            <a:r>
              <a:rPr lang="en-US" sz="3600" dirty="0" smtClean="0">
                <a:solidFill>
                  <a:srgbClr val="000000"/>
                </a:solidFill>
              </a:rPr>
              <a:t>#8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2016-10-19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571" y="1778924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olors = [‘red’, ‘yellow’, ‘blue’, ‘purple’,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jale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’]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It represents an listed collection of items</a:t>
            </a:r>
          </a:p>
          <a:p>
            <a:r>
              <a:rPr lang="en-US" dirty="0" smtClean="0"/>
              <a:t>It is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container</a:t>
            </a:r>
            <a:r>
              <a:rPr lang="en-US" dirty="0" smtClean="0"/>
              <a:t> data type</a:t>
            </a:r>
          </a:p>
          <a:p>
            <a:r>
              <a:rPr lang="en-US" dirty="0" smtClean="0"/>
              <a:t>Also an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iterable</a:t>
            </a:r>
            <a:r>
              <a:rPr lang="en-US" dirty="0" smtClean="0"/>
              <a:t> data type</a:t>
            </a:r>
          </a:p>
          <a:p>
            <a:r>
              <a:rPr lang="en-US" dirty="0" smtClean="0"/>
              <a:t>Can hold values of any type, and they don’t have to be the same (not the same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array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22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How to create a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list?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An opening bracket [</a:t>
            </a:r>
          </a:p>
          <a:p>
            <a:pPr lvl="1"/>
            <a:r>
              <a:rPr lang="en-US" dirty="0" smtClean="0"/>
              <a:t>One or more comma-separated data values</a:t>
            </a:r>
          </a:p>
          <a:p>
            <a:pPr lvl="1"/>
            <a:r>
              <a:rPr lang="en-US" dirty="0" smtClean="0"/>
              <a:t>A closing bracket 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1467" y="4538133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x = [10, 3.14, ‘2.71’]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How to access a list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Works a bit like strings: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00" y="2540000"/>
            <a:ext cx="56156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x = [10, 3.14, ‘2.71’]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print(x[0])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print(x[1:3])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rint(len(x))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Modify a list?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Modify a string</a:t>
            </a:r>
          </a:p>
          <a:p>
            <a:pPr lvl="1"/>
            <a:r>
              <a:rPr lang="en-US" dirty="0" smtClean="0"/>
              <a:t>Strings are </a:t>
            </a:r>
            <a:r>
              <a:rPr lang="en-US" b="1" i="1" dirty="0" smtClean="0"/>
              <a:t>immutable</a:t>
            </a:r>
            <a:r>
              <a:rPr lang="en-US" dirty="0" smtClean="0"/>
              <a:t>; we cannot change its content without creating a new string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3599" y="3406049"/>
            <a:ext cx="8006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 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strang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s[3] = 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’								#nope</a:t>
            </a:r>
          </a:p>
          <a:p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s[:3] + 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’ + s[4:]		#bingo!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Modify a list?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We can change content of a list </a:t>
            </a:r>
            <a:r>
              <a:rPr lang="mr-IN" dirty="0" smtClean="0"/>
              <a:t>–</a:t>
            </a:r>
            <a:r>
              <a:rPr lang="en-US" dirty="0" smtClean="0"/>
              <a:t> it’s </a:t>
            </a:r>
            <a:r>
              <a:rPr lang="en-US" b="1" i="1" dirty="0" smtClean="0"/>
              <a:t>mutable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3599" y="2428149"/>
            <a:ext cx="800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 = [4,1,2,4]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x[3] = -2	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#item assignment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x.append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(5)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#add an item to the end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x.sort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()		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#sort items by value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del x[1]	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delete an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item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for-loop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41" y="2917552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colors = [‘red’, ‘yellow’, ‘blue’, ‘purple’,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jale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’]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How to iterate a list?</a:t>
            </a:r>
            <a:endParaRPr lang="en-US" b="1" i="1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rint out all items of a list </a:t>
            </a:r>
          </a:p>
        </p:txBody>
      </p:sp>
    </p:spTree>
    <p:extLst>
      <p:ext uri="{BB962C8B-B14F-4D97-AF65-F5344CB8AC3E}">
        <p14:creationId xmlns:p14="http://schemas.microsoft.com/office/powerpoint/2010/main" val="1203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Loops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for 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571" y="2249542"/>
            <a:ext cx="818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colors = [‘red’, ‘yellow’, ‘blue’, ‘purple’,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jale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’]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for color in colors: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print(color)</a:t>
            </a:r>
          </a:p>
        </p:txBody>
      </p:sp>
    </p:spTree>
    <p:extLst>
      <p:ext uri="{BB962C8B-B14F-4D97-AF65-F5344CB8AC3E}">
        <p14:creationId xmlns:p14="http://schemas.microsoft.com/office/powerpoint/2010/main" val="4728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for 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 loop requires:</a:t>
            </a:r>
            <a:endParaRPr lang="en-US" b="1" i="1" dirty="0" smtClean="0"/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solidFill>
                  <a:srgbClr val="3DBFDB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loop variable</a:t>
            </a:r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solidFill>
                  <a:srgbClr val="3DBFDB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</a:p>
          <a:p>
            <a:pPr lvl="1"/>
            <a:r>
              <a:rPr lang="en-US" dirty="0" smtClean="0"/>
              <a:t>An iterable data type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 smtClean="0"/>
              <a:t> of code</a:t>
            </a:r>
          </a:p>
          <a:p>
            <a:pPr lvl="1"/>
            <a:endParaRPr lang="en-US" dirty="0"/>
          </a:p>
          <a:p>
            <a:r>
              <a:rPr lang="en-US" dirty="0" smtClean="0"/>
              <a:t>For can iterate over items of a </a:t>
            </a:r>
            <a:r>
              <a:rPr lang="en-US" i="1" dirty="0" smtClean="0">
                <a:solidFill>
                  <a:srgbClr val="3DBFDB"/>
                </a:solidFill>
              </a:rPr>
              <a:t>iterable</a:t>
            </a:r>
            <a:r>
              <a:rPr lang="en-US" dirty="0" smtClean="0"/>
              <a:t> type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1124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609" y="1549455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‘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abcdefg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‘’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c in s: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 = c + 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09" y="3734320"/>
            <a:ext cx="29216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the value of t?</a:t>
            </a:r>
          </a:p>
          <a:p>
            <a:r>
              <a:rPr lang="en-US" sz="2400" dirty="0" smtClean="0"/>
              <a:t>  A  ‘</a:t>
            </a:r>
            <a:r>
              <a:rPr lang="en-US" sz="2400" dirty="0" err="1" smtClean="0"/>
              <a:t>abcdefg</a:t>
            </a:r>
            <a:r>
              <a:rPr lang="en-US" sz="2400" dirty="0" smtClean="0"/>
              <a:t>’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B  ‘</a:t>
            </a:r>
            <a:r>
              <a:rPr lang="en-US" sz="2400" dirty="0" err="1" smtClean="0"/>
              <a:t>gfedcba</a:t>
            </a:r>
            <a:r>
              <a:rPr lang="en-US" sz="2400" dirty="0" smtClean="0"/>
              <a:t>’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C  ‘a’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  ‘g’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3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596" y="1876945"/>
            <a:ext cx="7895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 function to sum up all digits in a number, i.e.,</a:t>
            </a:r>
          </a:p>
          <a:p>
            <a:pPr algn="ctr"/>
            <a:r>
              <a:rPr lang="en-US" sz="2800" dirty="0" smtClean="0"/>
              <a:t>12145 </a:t>
            </a:r>
            <a:r>
              <a:rPr lang="en-US" sz="2800" dirty="0" smtClean="0">
                <a:sym typeface="Wingdings"/>
              </a:rPr>
              <a:t> 1 + 2 + 1 + 4 + 5   13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3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Solution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884" y="1732612"/>
            <a:ext cx="71224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sum_digits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(n):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results = 0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for digit in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(n):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result = result +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(digit)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17959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596" y="1876945"/>
            <a:ext cx="753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 function to sum up numbers from 1 to 100</a:t>
            </a:r>
          </a:p>
        </p:txBody>
      </p:sp>
    </p:spTree>
    <p:extLst>
      <p:ext uri="{BB962C8B-B14F-4D97-AF65-F5344CB8AC3E}">
        <p14:creationId xmlns:p14="http://schemas.microsoft.com/office/powerpoint/2010/main" val="19162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Solution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664" y="1901889"/>
            <a:ext cx="51251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results = 0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in range(1, 101):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result = result +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en-US" sz="4000" i="1" dirty="0" smtClean="0"/>
              <a:t> 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range function returns an </a:t>
            </a:r>
            <a:r>
              <a:rPr lang="en-US" b="1" i="1" dirty="0" smtClean="0"/>
              <a:t>iterator</a:t>
            </a:r>
            <a:r>
              <a:rPr lang="en-US" dirty="0" smtClean="0"/>
              <a:t> containing integers</a:t>
            </a:r>
          </a:p>
          <a:p>
            <a:r>
              <a:rPr lang="en-US" dirty="0" smtClean="0"/>
              <a:t>range can be casted as a list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ist(range(10))</a:t>
            </a:r>
          </a:p>
          <a:p>
            <a:r>
              <a:rPr lang="en-US" dirty="0" smtClean="0"/>
              <a:t>Two arguments:</a:t>
            </a:r>
          </a:p>
          <a:p>
            <a:pPr lvl="1"/>
            <a:r>
              <a:rPr lang="en-US" dirty="0" smtClean="0"/>
              <a:t>(optional) the starting value (inclusive)</a:t>
            </a:r>
          </a:p>
          <a:p>
            <a:pPr lvl="1"/>
            <a:r>
              <a:rPr lang="en-US" dirty="0" smtClean="0"/>
              <a:t>The ending value (exclusive)</a:t>
            </a:r>
          </a:p>
        </p:txBody>
      </p:sp>
    </p:spTree>
    <p:extLst>
      <p:ext uri="{BB962C8B-B14F-4D97-AF65-F5344CB8AC3E}">
        <p14:creationId xmlns:p14="http://schemas.microsoft.com/office/powerpoint/2010/main" val="15587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Solution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664" y="1901889"/>
            <a:ext cx="4265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for I in range(10):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**2)</a:t>
            </a:r>
          </a:p>
        </p:txBody>
      </p:sp>
    </p:spTree>
    <p:extLst>
      <p:ext uri="{BB962C8B-B14F-4D97-AF65-F5344CB8AC3E}">
        <p14:creationId xmlns:p14="http://schemas.microsoft.com/office/powerpoint/2010/main" val="12990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while-loop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Lists, range and loop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2016-10-19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#4 is out</a:t>
            </a:r>
          </a:p>
          <a:p>
            <a:r>
              <a:rPr lang="en-US" dirty="0" smtClean="0"/>
              <a:t>Due day is Oct 23, 6pm.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if-elif-else</a:t>
            </a:r>
            <a:r>
              <a:rPr lang="en-US" sz="4800" b="1" dirty="0" smtClean="0"/>
              <a:t> (Warmup review)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b="1" dirty="0" smtClean="0"/>
              <a:t>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0"/>
            <a:ext cx="9144000" cy="36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b="1" dirty="0" smtClean="0"/>
              <a:t>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372" y="334431"/>
            <a:ext cx="84002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1: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print(‘Sunday’)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print(‘Monday’)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if day ==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print(‘Tuesday’)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if day ==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print(’Wednesday’)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if day == 5: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print(‘Thursday’)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if day == ‘6’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print(‘Friday’)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if day == ‘7’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	print(‘Saturday’)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	print(‘Not a good day’)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53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b="1" dirty="0" smtClean="0"/>
              <a:t>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372" y="334431"/>
            <a:ext cx="8400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1: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print(‘Sunday’)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print(‘Monday’)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print(‘Tuesday’)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print(’Wednesday’)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5: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print(‘Thursday’)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‘6’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print(‘Friday’)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‘7’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print(‘Saturday’)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print(‘Not a good day’)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55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Container Data Type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Container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404598"/>
            <a:ext cx="9132660" cy="51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4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545</Words>
  <Application>Microsoft Macintosh PowerPoint</Application>
  <PresentationFormat>On-screen Show (4:3)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Courier</vt:lpstr>
      <vt:lpstr>Mangal</vt:lpstr>
      <vt:lpstr>Wingdings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93</cp:revision>
  <dcterms:created xsi:type="dcterms:W3CDTF">2017-10-01T06:00:02Z</dcterms:created>
  <dcterms:modified xsi:type="dcterms:W3CDTF">2017-10-15T15:33:43Z</dcterms:modified>
</cp:coreProperties>
</file>