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3" r:id="rId16"/>
    <p:sldId id="262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56"/>
            <p14:sldId id="257"/>
            <p14:sldId id="258"/>
            <p14:sldId id="259"/>
            <p14:sldId id="260"/>
            <p14:sldId id="27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titled Section" id="{448F6AA1-7E66-BC44-9E32-295021B39B4B}">
          <p14:sldIdLst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0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Arguments, parameters, methods, commends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en-US" sz="2400" dirty="0" smtClean="0">
                <a:latin typeface="Courier"/>
                <a:cs typeface="Courier"/>
              </a:rPr>
              <a:t> = “WATER MAIN”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s[0:s.find(‘’)].lower()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x.title</a:t>
            </a:r>
            <a:r>
              <a:rPr lang="en-US" sz="2400" dirty="0" smtClean="0">
                <a:latin typeface="Courier"/>
                <a:cs typeface="Courier"/>
              </a:rPr>
              <a:t>().</a:t>
            </a:r>
            <a:r>
              <a:rPr lang="en-US" sz="2400" dirty="0" err="1" smtClean="0">
                <a:latin typeface="Courier"/>
                <a:cs typeface="Courier"/>
              </a:rPr>
              <a:t>swapcase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What is the value of x?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A ‘</a:t>
            </a:r>
            <a:r>
              <a:rPr lang="en-US" sz="2400" dirty="0" err="1" smtClean="0">
                <a:latin typeface="Courier"/>
                <a:cs typeface="Courier"/>
              </a:rPr>
              <a:t>wATER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B ‘Water’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C ‘</a:t>
            </a:r>
            <a:r>
              <a:rPr lang="en-US" sz="2400" dirty="0" err="1" smtClean="0">
                <a:latin typeface="Courier"/>
                <a:cs typeface="Courier"/>
              </a:rPr>
              <a:t>wATE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D ‘</a:t>
            </a:r>
            <a:r>
              <a:rPr lang="en-US" sz="2400" dirty="0" err="1" smtClean="0">
                <a:latin typeface="Courier"/>
                <a:cs typeface="Courier"/>
              </a:rPr>
              <a:t>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9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Comments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explain our code using comments</a:t>
            </a:r>
          </a:p>
          <a:p>
            <a:r>
              <a:rPr lang="en-US" sz="2400" dirty="0" smtClean="0"/>
              <a:t>Begin with a # sign</a:t>
            </a:r>
          </a:p>
          <a:p>
            <a:r>
              <a:rPr lang="en-US" sz="2400" dirty="0" smtClean="0"/>
              <a:t>Python interpreter ignores the rest of the line</a:t>
            </a:r>
          </a:p>
          <a:p>
            <a:r>
              <a:rPr lang="en-US" sz="2400" dirty="0" smtClean="0"/>
              <a:t>Long comments can also be stored as triple-quoted string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01" y="3635199"/>
            <a:ext cx="7612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“““</a:t>
            </a:r>
          </a:p>
          <a:p>
            <a:r>
              <a:rPr lang="en-US" dirty="0" smtClean="0">
                <a:latin typeface="Courier"/>
                <a:cs typeface="Courier"/>
              </a:rPr>
              <a:t>This is an extended comment.</a:t>
            </a:r>
          </a:p>
          <a:p>
            <a:r>
              <a:rPr lang="en-US" dirty="0" smtClean="0">
                <a:latin typeface="Courier"/>
                <a:cs typeface="Courier"/>
              </a:rPr>
              <a:t>It can be many lines long.</a:t>
            </a:r>
          </a:p>
          <a:p>
            <a:r>
              <a:rPr lang="en-US" dirty="0" smtClean="0">
                <a:latin typeface="Courier"/>
                <a:cs typeface="Courier"/>
              </a:rPr>
              <a:t>Use this to explain functions or formulae</a:t>
            </a:r>
          </a:p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o document code</a:t>
            </a:r>
          </a:p>
          <a:p>
            <a:r>
              <a:rPr lang="en-US" dirty="0" smtClean="0">
                <a:latin typeface="Courier"/>
                <a:cs typeface="Courier"/>
              </a:rPr>
              <a:t>Or to temporarily hide blocks you don’t want to run.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””” 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14027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3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Arguments, parameters, methods, commends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#5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2016-10-10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US" dirty="0" smtClean="0"/>
              <a:t>Homework #2 was due Oct 3</a:t>
            </a:r>
            <a:r>
              <a:rPr lang="en-US" baseline="30000" dirty="0" smtClean="0"/>
              <a:t>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Labs this Wednesday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err="1" smtClean="0"/>
              <a:t>cont.d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213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Functions </a:t>
            </a:r>
            <a:r>
              <a:rPr lang="en-US" sz="1200" dirty="0" err="1" smtClean="0">
                <a:solidFill>
                  <a:srgbClr val="118EB0"/>
                </a:solidFill>
              </a:rPr>
              <a:t>Redux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small program (block of code) we can run within python</a:t>
            </a:r>
          </a:p>
          <a:p>
            <a:pPr lvl="1"/>
            <a:r>
              <a:rPr lang="en-US" sz="2400" dirty="0" smtClean="0"/>
              <a:t>Interface encapsulation of details in the box</a:t>
            </a:r>
          </a:p>
          <a:p>
            <a:pPr lvl="1"/>
            <a:r>
              <a:rPr lang="en-US" sz="2400" dirty="0" smtClean="0"/>
              <a:t>Saves us from writing code</a:t>
            </a:r>
          </a:p>
          <a:p>
            <a:pPr lvl="1"/>
            <a:r>
              <a:rPr lang="en-US" sz="2400" dirty="0" smtClean="0"/>
              <a:t>Don’t reinvent the wheel</a:t>
            </a:r>
          </a:p>
          <a:p>
            <a:r>
              <a:rPr lang="en-US" sz="2800" dirty="0" smtClean="0"/>
              <a:t>Analogy: like verbs</a:t>
            </a:r>
          </a:p>
          <a:p>
            <a:r>
              <a:rPr lang="en-US" sz="2800" dirty="0" smtClean="0"/>
              <a:t>Also called subroutine or procedure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should achieve a goal</a:t>
            </a:r>
          </a:p>
          <a:p>
            <a:r>
              <a:rPr lang="en-US" dirty="0" smtClean="0"/>
              <a:t>Let’s implement the quadratic equation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Goal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651739" y="3647738"/>
                <a:ext cx="29261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9" y="3647738"/>
                <a:ext cx="292612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6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Functions stored inside a data type, like attributes</a:t>
            </a:r>
          </a:p>
          <a:p>
            <a:r>
              <a:rPr lang="en-US" sz="2800" dirty="0" smtClean="0"/>
              <a:t>Call a method from a data type using the attribute operator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“Brown </a:t>
            </a:r>
            <a:r>
              <a:rPr lang="en-US" sz="2400" dirty="0" err="1" smtClean="0">
                <a:latin typeface="Courier"/>
                <a:cs typeface="Courier"/>
              </a:rPr>
              <a:t>Fox”.lower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1+2j).conjugate()</a:t>
            </a:r>
          </a:p>
          <a:p>
            <a:r>
              <a:rPr lang="en-US" sz="2800" dirty="0" smtClean="0">
                <a:cs typeface="Courier"/>
              </a:rPr>
              <a:t>The data is treated as an argument to the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GATTACA”.count</a:t>
            </a:r>
            <a:r>
              <a:rPr lang="en-US" sz="2400" dirty="0" smtClean="0">
                <a:latin typeface="Courier"/>
                <a:cs typeface="Courier"/>
              </a:rPr>
              <a:t>(‘A’)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MVEMJSUN”.find</a:t>
            </a:r>
            <a:r>
              <a:rPr lang="en-US" sz="2400" dirty="0" smtClean="0">
                <a:latin typeface="Courier"/>
                <a:cs typeface="Courier"/>
              </a:rPr>
              <a:t>(‘J’)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ABACADABRA”.replace</a:t>
            </a:r>
            <a:r>
              <a:rPr lang="en-US" sz="2400" dirty="0" smtClean="0">
                <a:latin typeface="Courier"/>
                <a:cs typeface="Courier"/>
              </a:rPr>
              <a:t>(‘AB’, ‘G’)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 FNORD ’.strip()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‘high king of </a:t>
            </a:r>
            <a:r>
              <a:rPr lang="en-US" sz="2400" dirty="0" err="1" smtClean="0">
                <a:latin typeface="Courier"/>
                <a:cs typeface="Courier"/>
              </a:rPr>
              <a:t>narnia</a:t>
            </a:r>
            <a:r>
              <a:rPr lang="en-US" sz="2400" dirty="0" smtClean="0">
                <a:latin typeface="Courier"/>
                <a:cs typeface="Courier"/>
              </a:rPr>
              <a:t>’.title()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String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3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294</Words>
  <Application>Microsoft Office PowerPoint</Application>
  <PresentationFormat>On-screen Show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Courier</vt:lpstr>
      <vt:lpstr>宋体</vt:lpstr>
      <vt:lpstr>Arial</vt:lpstr>
      <vt:lpstr>Calibri</vt:lpstr>
      <vt:lpstr>Cambria Math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Basics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15</cp:revision>
  <dcterms:created xsi:type="dcterms:W3CDTF">2017-10-01T06:00:02Z</dcterms:created>
  <dcterms:modified xsi:type="dcterms:W3CDTF">2017-10-01T10:18:30Z</dcterms:modified>
</cp:coreProperties>
</file>