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Multidimensional indexing, file operations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</a:t>
            </a:r>
            <a:r>
              <a:rPr lang="en-US" sz="3600" smtClean="0">
                <a:solidFill>
                  <a:srgbClr val="000000"/>
                </a:solidFill>
              </a:rPr>
              <a:t>Lecture </a:t>
            </a:r>
            <a:r>
              <a:rPr lang="en-US" sz="3600" smtClean="0">
                <a:solidFill>
                  <a:srgbClr val="000000"/>
                </a:solidFill>
              </a:rPr>
              <a:t>#10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2016-10-26</a:t>
            </a:r>
          </a:p>
        </p:txBody>
      </p:sp>
    </p:spTree>
    <p:extLst>
      <p:ext uri="{BB962C8B-B14F-4D97-AF65-F5344CB8AC3E}">
        <p14:creationId xmlns:p14="http://schemas.microsoft.com/office/powerpoint/2010/main" val="8362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 4096, 99, 100][0:-1]: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final value of x?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4096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99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100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given a string s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 not in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+= c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does this program do with string s?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counts the vowels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removes the vowels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counts the consonants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removes the consonants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Multidimensional indexing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nest control structures, we can nest container values</a:t>
            </a:r>
          </a:p>
          <a:p>
            <a:r>
              <a:rPr lang="en-US" dirty="0" smtClean="0"/>
              <a:t>A list element can be a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nested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64" y="3298426"/>
            <a:ext cx="65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 [1,2], [3,4] 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 [1,2], [3,4]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			#?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a[0][0]		#?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Python orders by (row, column) – the first index selects the row, and the second index selects the column of that row</a:t>
            </a: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Easy to select rows, hard to select columns</a:t>
            </a:r>
            <a:endParaRPr lang="zh-CN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multidimensional indexing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 [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1,2,3], [4,5,6], [7,8,9] ]</a:t>
            </a:r>
          </a:p>
          <a:p>
            <a:pPr marL="0" indent="0">
              <a:buNone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cs typeface="Courier New" panose="02070309020205020404" pitchFamily="49" charset="0"/>
              </a:rPr>
              <a:t>How to refer to the value 6?</a:t>
            </a:r>
          </a:p>
          <a:p>
            <a:pPr marL="0" indent="0">
              <a:buNone/>
            </a:pPr>
            <a:r>
              <a:rPr lang="en-US" altLang="zh-CN" dirty="0" smtClean="0">
                <a:cs typeface="Courier New" panose="02070309020205020404" pitchFamily="49" charset="0"/>
              </a:rPr>
              <a:t> A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a[2][3]</a:t>
            </a: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B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a[1][2]</a:t>
            </a: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C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a[2,3]</a:t>
            </a: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D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a[2][1]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cs typeface="Courier New" panose="02070309020205020404" pitchFamily="49" charset="0"/>
              </a:rPr>
              <a:t>What is the difference between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en-US" altLang="zh-CN" sz="2400" dirty="0" smtClean="0">
                <a:cs typeface="Courier New" panose="02070309020205020404" pitchFamily="49" charset="0"/>
              </a:rPr>
              <a:t> and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altLang="zh-CN" sz="2400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Each item can be a list of different size</a:t>
            </a:r>
            <a:endParaRPr lang="zh-CN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1,2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 = [3,4]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a.extend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#?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		#?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Container methods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File Operations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pPr lvl="1"/>
            <a:r>
              <a:rPr lang="en-US" altLang="zh-CN" dirty="0"/>
              <a:t>Data stored on secondary storage (hard drive)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has a filename</a:t>
            </a:r>
          </a:p>
          <a:p>
            <a:pPr lvl="1"/>
            <a:r>
              <a:rPr lang="en-US" altLang="zh-CN" dirty="0" smtClean="0"/>
              <a:t>Encoded in different format (binary, text,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(read/write) data on hard drive</a:t>
            </a:r>
          </a:p>
          <a:p>
            <a:r>
              <a:rPr lang="en-US" altLang="zh-CN" sz="2800" dirty="0" smtClean="0"/>
              <a:t>open a file using function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2800" dirty="0" smtClean="0"/>
              <a:t>, returns an </a:t>
            </a:r>
            <a:r>
              <a:rPr lang="en-US" altLang="zh-CN" sz="2800" i="1" dirty="0" err="1" smtClean="0"/>
              <a:t>iterable</a:t>
            </a:r>
            <a:r>
              <a:rPr lang="en-US" altLang="zh-CN" sz="2800" dirty="0" smtClean="0"/>
              <a:t> type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Each item in the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is a string representing one line in the file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operation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624" y="417250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32" y="1731145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open(‘numbers.txt’)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print(total)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32" y="1731145"/>
            <a:ext cx="5333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word in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(‘wordlist.txt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vowels =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c in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vowels += 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‘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’%vowels)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If we opened a file, we should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 smtClean="0">
                <a:cs typeface="Courier New" panose="02070309020205020404" pitchFamily="49" charset="0"/>
              </a:rPr>
              <a:t> it at the end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Protects the file against data loss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Flags the file to be accessible by another program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workflow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default mode is read, or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We can extract the data from that file at once, using: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read()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Returns a string of all file content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871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open(‘wordlist.txt’, ‘r’)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default mode is read, or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Or extract the data as a list of strings, using</a:t>
            </a:r>
          </a:p>
          <a:p>
            <a:pPr lvl="1"/>
            <a:r>
              <a:rPr lang="en-US" sz="2400" dirty="0" err="1" smtClean="0">
                <a:cs typeface="Courier New" panose="02070309020205020404" pitchFamily="49" charset="0"/>
              </a:rPr>
              <a:t>readlines</a:t>
            </a:r>
            <a:r>
              <a:rPr lang="en-US" sz="2400" dirty="0" smtClean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Each line is an element of the returned string list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871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open(‘wordlist.txt’, ‘r’)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We can also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 smtClean="0">
                <a:cs typeface="Courier New" panose="02070309020205020404" pitchFamily="49" charset="0"/>
              </a:rPr>
              <a:t> to a file, with a different file access mode: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 </a:t>
            </a:r>
            <a:r>
              <a:rPr lang="en-US" sz="2000" dirty="0" smtClean="0">
                <a:cs typeface="Courier New" panose="02070309020205020404" pitchFamily="49" charset="0"/>
              </a:rPr>
              <a:t>to read data from a file (default)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 </a:t>
            </a:r>
            <a:r>
              <a:rPr lang="en-US" sz="2000" dirty="0" smtClean="0">
                <a:cs typeface="Courier New" panose="02070309020205020404" pitchFamily="49" charset="0"/>
              </a:rPr>
              <a:t>to write data to a file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Erases existing data if file exists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open(‘newfile.txt’, ‘w’)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myfile.write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(‘Hello, this is a test line’)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#very important here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Python keyword requiring the following </a:t>
            </a:r>
            <a:r>
              <a:rPr lang="en-US" sz="2800" dirty="0" err="1" smtClean="0">
                <a:cs typeface="Courier New" panose="02070309020205020404" pitchFamily="49" charset="0"/>
              </a:rPr>
              <a:t>boolean</a:t>
            </a:r>
            <a:r>
              <a:rPr lang="en-US" sz="2800" dirty="0" smtClean="0">
                <a:cs typeface="Courier New" panose="02070309020205020404" pitchFamily="49" charset="0"/>
              </a:rPr>
              <a:t> expression to be True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Useful in testing code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(More on this later, won’t be on midterm 1)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645" y="3757046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 2+2 == 5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sin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 sin(0) == 0.0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Fancy slicing operators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</a:t>
            </a:r>
            <a:r>
              <a:rPr lang="en-US" dirty="0" smtClean="0"/>
              <a:t>    </a:t>
            </a:r>
            <a:r>
              <a:rPr lang="en-US" sz="2400" dirty="0" smtClean="0"/>
              <a:t># </a:t>
            </a:r>
            <a:r>
              <a:rPr lang="en-US" sz="2000" dirty="0" smtClean="0"/>
              <a:t>a = [0,1,2,3,4,5,6,7,8,9]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a[:4] 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beginning to index 4 (exclusive)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a[4:]		# from index 4 to the 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a[:]		# copy a list by value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a[1:-1:2]	#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by index 1,3,5,…end (exclusive)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a[1::2]		# retrieve by all odd indices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[::2]		# retrieve by even indices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a[::-1]		# reverse a 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Slicing for container types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Loop management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Loop management: break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#terminate the loop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Loop management: continue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#terminate the loop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648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101</cp:revision>
  <dcterms:created xsi:type="dcterms:W3CDTF">2017-10-01T06:00:02Z</dcterms:created>
  <dcterms:modified xsi:type="dcterms:W3CDTF">2017-10-22T08:40:12Z</dcterms:modified>
</cp:coreProperties>
</file>