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3" r:id="rId10"/>
    <p:sldId id="279" r:id="rId11"/>
    <p:sldId id="280" r:id="rId12"/>
    <p:sldId id="281" r:id="rId13"/>
    <p:sldId id="282" r:id="rId14"/>
    <p:sldId id="283" r:id="rId15"/>
    <p:sldId id="278" r:id="rId16"/>
    <p:sldId id="284" r:id="rId17"/>
    <p:sldId id="285" r:id="rId18"/>
    <p:sldId id="286" r:id="rId19"/>
    <p:sldId id="287" r:id="rId20"/>
    <p:sldId id="264" r:id="rId21"/>
    <p:sldId id="265" r:id="rId22"/>
    <p:sldId id="267" r:id="rId23"/>
    <p:sldId id="268" r:id="rId24"/>
    <p:sldId id="269" r:id="rId25"/>
    <p:sldId id="270" r:id="rId26"/>
    <p:sldId id="271" r:id="rId27"/>
    <p:sldId id="272" r:id="rId28"/>
    <p:sldId id="263" r:id="rId29"/>
    <p:sldId id="262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57"/>
            <p14:sldId id="258"/>
            <p14:sldId id="259"/>
            <p14:sldId id="260"/>
            <p14:sldId id="274"/>
            <p14:sldId id="275"/>
            <p14:sldId id="276"/>
            <p14:sldId id="273"/>
            <p14:sldId id="279"/>
            <p14:sldId id="280"/>
            <p14:sldId id="281"/>
            <p14:sldId id="282"/>
            <p14:sldId id="283"/>
            <p14:sldId id="278"/>
            <p14:sldId id="284"/>
            <p14:sldId id="285"/>
            <p14:sldId id="286"/>
            <p14:sldId id="287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ACFFF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9" autoAdjust="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ower_of_Hanoi#/media/File:Tower_of_Hanoi_4.gif" TargetMode="External"/><Relationship Id="rId3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5313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: key word to start the definition of a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: key word to “return” a value from the function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3531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: name of the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: argument passed to the function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434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y, area</a:t>
            </a:r>
            <a:r>
              <a:rPr lang="en-US" dirty="0" smtClean="0">
                <a:solidFill>
                  <a:srgbClr val="0070C0"/>
                </a:solidFill>
              </a:rPr>
              <a:t>: variables created inside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45208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59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colon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597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indent </a:t>
            </a:r>
            <a:r>
              <a:rPr lang="en-US" dirty="0" smtClean="0">
                <a:solidFill>
                  <a:srgbClr val="0070C0"/>
                </a:solidFill>
              </a:rPr>
              <a:t>of the three lines indicates they are the the same level of execution logic</a:t>
            </a:r>
          </a:p>
        </p:txBody>
      </p:sp>
    </p:spTree>
    <p:extLst>
      <p:ext uri="{BB962C8B-B14F-4D97-AF65-F5344CB8AC3E}">
        <p14:creationId xmlns:p14="http://schemas.microsoft.com/office/powerpoint/2010/main" val="17625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8456"/>
          </a:xfrm>
        </p:spPr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a function that solves for the</a:t>
            </a:r>
            <a:r>
              <a:rPr lang="en-US" altLang="zh-CN" dirty="0" smtClean="0"/>
              <a:t> solution to the</a:t>
            </a:r>
            <a:r>
              <a:rPr lang="en-US" dirty="0" smtClean="0"/>
              <a:t>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36372" y="4780475"/>
            <a:ext cx="232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arguments?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return values?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3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Quadratic equation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1362361"/>
            <a:ext cx="7326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quadraticSolver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 ‘Quadratic solver’)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print(‘a x^2 + b x + c = 0’)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a = float(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input(‘a: 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(‘b: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(‘c: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root = (b**2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4*a*c)**0.5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2*a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+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-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=%.3f\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=%.3f’%(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return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04" y="1221285"/>
            <a:ext cx="4692592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 (hide details)</a:t>
            </a:r>
          </a:p>
          <a:p>
            <a:r>
              <a:rPr lang="en-US" sz="2800" dirty="0" smtClean="0"/>
              <a:t>Abstraction (only </a:t>
            </a:r>
            <a:r>
              <a:rPr lang="en-US" sz="2800" dirty="0" smtClean="0"/>
              <a:t>show the interface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It defines some </a:t>
            </a:r>
            <a:r>
              <a:rPr lang="en-US" sz="2800" dirty="0" smtClean="0"/>
              <a:t>novel computational </a:t>
            </a:r>
            <a:r>
              <a:rPr lang="en-US" sz="2800" dirty="0" smtClean="0"/>
              <a:t>logic</a:t>
            </a:r>
          </a:p>
          <a:p>
            <a:pPr lvl="1"/>
            <a:r>
              <a:rPr lang="en-US" sz="2400" dirty="0" smtClean="0">
                <a:solidFill>
                  <a:srgbClr val="3DBFDB"/>
                </a:solidFill>
              </a:rPr>
              <a:t>Hanoi Tower problem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Why having functions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6" y="3764831"/>
            <a:ext cx="4064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python script to compute the </a:t>
            </a:r>
            <a:r>
              <a:rPr lang="en-US" sz="2800" b="1" i="1" dirty="0" smtClean="0">
                <a:solidFill>
                  <a:srgbClr val="3DBFDB"/>
                </a:solidFill>
              </a:rPr>
              <a:t>F</a:t>
            </a:r>
            <a:r>
              <a:rPr lang="en-US" sz="2800" b="1" i="1" dirty="0" smtClean="0">
                <a:solidFill>
                  <a:srgbClr val="3DBFDB"/>
                </a:solidFill>
              </a:rPr>
              <a:t>ibonacci</a:t>
            </a:r>
            <a:r>
              <a:rPr lang="en-US" sz="2800" dirty="0" smtClean="0">
                <a:solidFill>
                  <a:srgbClr val="3DBFDB"/>
                </a:solidFill>
              </a:rPr>
              <a:t> </a:t>
            </a:r>
            <a:r>
              <a:rPr lang="en-US" sz="2800" i="1" dirty="0" smtClean="0">
                <a:solidFill>
                  <a:srgbClr val="3DBFDB"/>
                </a:solidFill>
              </a:rPr>
              <a:t>number</a:t>
            </a:r>
            <a:r>
              <a:rPr lang="en-US" sz="2800" dirty="0" smtClean="0"/>
              <a:t>: f(n)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3DBFDB"/>
                </a:solidFill>
              </a:rPr>
              <a:t>1, 1, 2, 3, 5, 8, 13, </a:t>
            </a:r>
            <a:r>
              <a:rPr lang="mr-IN" sz="2400" dirty="0" smtClean="0">
                <a:solidFill>
                  <a:srgbClr val="3DBFDB"/>
                </a:solidFill>
              </a:rPr>
              <a:t>…</a:t>
            </a:r>
            <a:endParaRPr lang="en-US" sz="2400" dirty="0">
              <a:solidFill>
                <a:srgbClr val="3DBFDB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After Class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Functions stored inside a data type, like attributes</a:t>
            </a:r>
          </a:p>
          <a:p>
            <a:r>
              <a:rPr lang="en-US" sz="2800" dirty="0" smtClean="0"/>
              <a:t>Call a method from a data type using the attribute operator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(‘J’)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r>
              <a:rPr lang="en-US" sz="2400" dirty="0" smtClean="0"/>
              <a:t>Long 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01" y="3635199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40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#2 was due Oct 3</a:t>
            </a:r>
            <a:r>
              <a:rPr lang="en-US" baseline="30000" dirty="0" smtClean="0"/>
              <a:t>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1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Functions </a:t>
            </a:r>
            <a:r>
              <a:rPr lang="en-US" sz="1200" dirty="0" err="1" smtClean="0">
                <a:solidFill>
                  <a:srgbClr val="118EB0"/>
                </a:solidFill>
              </a:rPr>
              <a:t>Redux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</a:t>
            </a:r>
            <a:r>
              <a:rPr lang="en-US" sz="2400" dirty="0" smtClean="0"/>
              <a:t>rewriting </a:t>
            </a:r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name of the function with parentheses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rint()</a:t>
            </a:r>
          </a:p>
          <a:p>
            <a:r>
              <a:rPr lang="en-US" sz="2800" dirty="0" smtClean="0"/>
              <a:t>Many functions come built-in to Python or in the standard libraries</a:t>
            </a:r>
          </a:p>
          <a:p>
            <a:r>
              <a:rPr lang="en-US" sz="2800" dirty="0" smtClean="0"/>
              <a:t>Others we will compose at need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 Calls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683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Data that are passed into a function as input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rint(5)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(‘Rex Kwon Do’)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bs(-123)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take zero to many arguments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in(1, 4, 5)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ax(1,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input()</a:t>
            </a:r>
          </a:p>
          <a:p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The parentheses matters!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62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Actions done within the code block</a:t>
            </a:r>
          </a:p>
          <a:p>
            <a:r>
              <a:rPr lang="en-US" sz="2800" dirty="0" smtClean="0"/>
              <a:t>Values returned to the caller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min(1,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max(1, 4, 5)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return nothing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Return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097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596</Words>
  <Application>Microsoft Macintosh PowerPoint</Application>
  <PresentationFormat>On-screen Show (4:3)</PresentationFormat>
  <Paragraphs>203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Courier</vt:lpstr>
      <vt:lpstr>Mangal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58</cp:revision>
  <dcterms:created xsi:type="dcterms:W3CDTF">2017-10-01T06:00:02Z</dcterms:created>
  <dcterms:modified xsi:type="dcterms:W3CDTF">2017-10-07T06:12:16Z</dcterms:modified>
</cp:coreProperties>
</file>