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4" r:id="rId9"/>
    <p:sldId id="271" r:id="rId10"/>
    <p:sldId id="273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87" r:id="rId27"/>
    <p:sldId id="263" r:id="rId28"/>
    <p:sldId id="262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1"/>
            <p14:sldId id="273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87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9" autoAdjust="0"/>
    <p:restoredTop sz="95879"/>
  </p:normalViewPr>
  <p:slideViewPr>
    <p:cSldViewPr snapToGrid="0" snapToObjects="1">
      <p:cViewPr varScale="1">
        <p:scale>
          <a:sx n="115" d="100"/>
          <a:sy n="115" d="100"/>
        </p:scale>
        <p:origin x="21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Scripting, logic, control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#6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Defining a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We define a function with the following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The name of the function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 pair of parentheses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Arguments inside the parentheses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Return value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of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1504" y="4703745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A section of code grouped together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Starts with a :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Contents of the block are </a:t>
            </a:r>
            <a:r>
              <a:rPr lang="en-US" b="1" i="1" dirty="0" smtClean="0"/>
              <a:t>indented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Blocks can be nested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Block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09" y="4378618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Variables defined inside of a block are </a:t>
            </a:r>
            <a:r>
              <a:rPr lang="en-US" i="1" dirty="0" smtClean="0"/>
              <a:t>Independent</a:t>
            </a:r>
            <a:r>
              <a:rPr lang="en-US" dirty="0" smtClean="0"/>
              <a:t> of variables outside of the block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Variables inside a block do not exist outside of the block </a:t>
            </a:r>
            <a:r>
              <a:rPr lang="mr-IN" dirty="0" smtClean="0"/>
              <a:t>–</a:t>
            </a:r>
            <a:r>
              <a:rPr lang="en-US" dirty="0" smtClean="0"/>
              <a:t> scope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scope of a function is isolated from the rest of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Scope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652" y="48621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 = 3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return values to the outer scope with the keyword return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07" y="3236769"/>
            <a:ext cx="41262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894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Does the code below face an error?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Does the print statement take effect if invoking the function?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007" y="3236769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print(‘3’)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Arguments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accept values as argument (input, parameters)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These variables are declared in the function header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Multiple arguments are separated by commas</a:t>
            </a:r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861" y="4378618"/>
            <a:ext cx="625708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print_message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fun(2)*fun(3+1)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</p:spTree>
    <p:extLst>
      <p:ext uri="{BB962C8B-B14F-4D97-AF65-F5344CB8AC3E}">
        <p14:creationId xmlns:p14="http://schemas.microsoft.com/office/powerpoint/2010/main" val="1155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fun(2)*fun(fun(2))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</p:spTree>
    <p:extLst>
      <p:ext uri="{BB962C8B-B14F-4D97-AF65-F5344CB8AC3E}">
        <p14:creationId xmlns:p14="http://schemas.microsoft.com/office/powerpoint/2010/main" val="138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m.title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’)*fun(‘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acab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‘ABBACAB’</a:t>
            </a:r>
          </a:p>
        </p:txBody>
      </p:sp>
    </p:spTree>
    <p:extLst>
      <p:ext uri="{BB962C8B-B14F-4D97-AF65-F5344CB8AC3E}">
        <p14:creationId xmlns:p14="http://schemas.microsoft.com/office/powerpoint/2010/main" val="2085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 = ((a+‘ ’)*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(b)).title()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fun(‘ab’, 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caa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‘ab ab ab 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69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Conditional Execution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represents actual sequence of lines executed by processor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represents actual sequence of lines executed by processor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Conditional flow</a:t>
            </a:r>
            <a:r>
              <a:rPr lang="en-US" sz="4000" i="1" smtClean="0"/>
              <a:t>: </a:t>
            </a:r>
            <a:r>
              <a:rPr lang="en-US" sz="4000" i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smtClean="0"/>
              <a:t> </a:t>
            </a:r>
            <a:r>
              <a:rPr lang="en-US" sz="4000" i="1" dirty="0" smtClean="0"/>
              <a:t>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Boolean Logic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#6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#3 is due Oct. 16.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279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74.125.21.147’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s.find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(‘.’)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x = s[i+1:i+3]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x*2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x?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A ‘125125’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B 250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C ‘1212’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D 24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27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ABC DE ’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 ‘, ‘_’).strip()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s.rfind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A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B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C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D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Composing Functions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Simple 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664" y="1600201"/>
            <a:ext cx="676902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ef greetings():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Bom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dia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print(‘Bonjour!’)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print(‘Hello’)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print(‘Ni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Hao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print(‘Shalom!’)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Guten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tag!’)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Konichiwa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print(‘As-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salamu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alaykum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8585" y="16977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header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368" y="34006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body</a:t>
            </a:r>
            <a:endParaRPr lang="en-US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Simple 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399</Words>
  <Application>Microsoft Macintosh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Courier</vt:lpstr>
      <vt:lpstr>Mangal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83</cp:revision>
  <dcterms:created xsi:type="dcterms:W3CDTF">2017-10-01T06:00:02Z</dcterms:created>
  <dcterms:modified xsi:type="dcterms:W3CDTF">2017-10-07T10:38:02Z</dcterms:modified>
</cp:coreProperties>
</file>