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64" r:id="rId4"/>
    <p:sldId id="265" r:id="rId5"/>
    <p:sldId id="268" r:id="rId6"/>
    <p:sldId id="266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1"/>
            <p14:sldId id="264"/>
            <p14:sldId id="265"/>
            <p14:sldId id="268"/>
            <p14:sldId id="266"/>
            <p14:sldId id="269"/>
            <p14:sldId id="270"/>
            <p14:sldId id="271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FFF"/>
    <a:srgbClr val="3DBFDB"/>
    <a:srgbClr val="17BBE8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1" autoAdjust="0"/>
    <p:restoredTop sz="96291"/>
  </p:normalViewPr>
  <p:slideViewPr>
    <p:cSldViewPr snapToGrid="0" snapToObjects="1">
      <p:cViewPr>
        <p:scale>
          <a:sx n="110" d="100"/>
          <a:sy n="110" d="100"/>
        </p:scale>
        <p:origin x="1816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en-US" dirty="0" err="1" smtClean="0">
                <a:solidFill>
                  <a:schemeClr val="bg1"/>
                </a:solidFill>
              </a:rPr>
              <a:t>Applicaton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Random sampling, Monte Carlo methods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75460" cy="4525963"/>
          </a:xfrm>
        </p:spPr>
        <p:txBody>
          <a:bodyPr/>
          <a:lstStyle/>
          <a:p>
            <a:r>
              <a:rPr lang="en-US" dirty="0" smtClean="0"/>
              <a:t>Predict the</a:t>
            </a:r>
            <a:r>
              <a:rPr lang="en-US" dirty="0" smtClean="0"/>
              <a:t> number of people </a:t>
            </a:r>
            <a:r>
              <a:rPr lang="en-US" dirty="0"/>
              <a:t>taking Western/Chinese </a:t>
            </a:r>
            <a:r>
              <a:rPr lang="en-US" dirty="0" smtClean="0"/>
              <a:t>food in a month</a:t>
            </a:r>
            <a:endParaRPr lang="en-US" dirty="0"/>
          </a:p>
          <a:p>
            <a:pPr lvl="1"/>
            <a:r>
              <a:rPr lang="en-US" dirty="0" smtClean="0"/>
              <a:t>Write a python script to simulate it!</a:t>
            </a:r>
          </a:p>
          <a:p>
            <a:pPr lvl="1"/>
            <a:r>
              <a:rPr lang="en-US" dirty="0" smtClean="0"/>
              <a:t>No complicated mathematics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Finding solution </a:t>
            </a:r>
            <a:r>
              <a:rPr lang="en-US" sz="4000" i="1" dirty="0"/>
              <a:t>by </a:t>
            </a:r>
            <a:r>
              <a:rPr lang="en-US" sz="4000" i="1" dirty="0" smtClean="0"/>
              <a:t>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Finding solution by 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0225"/>
            <a:ext cx="982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250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C = 250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day in range(1,31):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W, C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range(W):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3: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range(C):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2: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W, C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print('Day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Western food,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Chinese foot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'%(day, W,C))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2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/>
              <a:t>big puzzle of mathematics in history</a:t>
            </a:r>
            <a:endParaRPr lang="en-US" dirty="0" smtClean="0"/>
          </a:p>
          <a:p>
            <a:r>
              <a:rPr lang="en-US" dirty="0" smtClean="0"/>
              <a:t>~1500 years ago, </a:t>
            </a:r>
            <a:r>
              <a:rPr lang="en-US" altLang="zh-CN" dirty="0" err="1" smtClean="0"/>
              <a:t>Zu</a:t>
            </a:r>
            <a:r>
              <a:rPr lang="en-US" altLang="zh-CN" dirty="0" smtClean="0"/>
              <a:t> Chong-</a:t>
            </a:r>
            <a:r>
              <a:rPr lang="en-US" altLang="zh-CN" dirty="0" err="1" smtClean="0"/>
              <a:t>Zhi</a:t>
            </a:r>
            <a:r>
              <a:rPr lang="en-US" altLang="zh-CN" dirty="0" smtClean="0"/>
              <a:t> (</a:t>
            </a:r>
            <a:r>
              <a:rPr lang="zh-CN" altLang="en-US" dirty="0" smtClean="0"/>
              <a:t>祖冲之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3.1415926 - 3.1415927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3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big puzzle of mathematics in history</a:t>
            </a:r>
          </a:p>
          <a:p>
            <a:r>
              <a:rPr lang="en-US" dirty="0"/>
              <a:t>~1500 years ago, </a:t>
            </a:r>
            <a:r>
              <a:rPr lang="en-US" altLang="zh-CN" dirty="0" err="1"/>
              <a:t>Zu</a:t>
            </a:r>
            <a:r>
              <a:rPr lang="en-US" altLang="zh-CN" dirty="0"/>
              <a:t> Chong-</a:t>
            </a:r>
            <a:r>
              <a:rPr lang="en-US" altLang="zh-CN" dirty="0" err="1"/>
              <a:t>Zhi</a:t>
            </a:r>
            <a:r>
              <a:rPr lang="en-US" altLang="zh-CN" dirty="0"/>
              <a:t> (</a:t>
            </a:r>
            <a:r>
              <a:rPr lang="zh-CN" altLang="en-US" dirty="0"/>
              <a:t>祖冲之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3.1415926 - 3.1415927</a:t>
            </a:r>
          </a:p>
          <a:p>
            <a:r>
              <a:rPr lang="en-US" altLang="zh-CN" dirty="0" smtClean="0"/>
              <a:t>Not </a:t>
            </a:r>
            <a:r>
              <a:rPr lang="en-US" altLang="zh-CN" dirty="0"/>
              <a:t>that </a:t>
            </a:r>
            <a:r>
              <a:rPr lang="en-US" altLang="zh-CN" dirty="0" smtClean="0"/>
              <a:t>difficult for </a:t>
            </a:r>
            <a:r>
              <a:rPr lang="en-US" altLang="zh-CN" dirty="0"/>
              <a:t>us any </a:t>
            </a:r>
            <a:r>
              <a:rPr lang="en-US" altLang="zh-CN" dirty="0" smtClean="0"/>
              <a:t>more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animation 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33763" y="5929843"/>
            <a:ext cx="7086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1ACFFF"/>
                </a:solidFill>
              </a:rPr>
              <a:t>Find out PI by generating a ton of random dots!</a:t>
            </a:r>
            <a:endParaRPr lang="en-US" sz="2800" i="1" dirty="0">
              <a:solidFill>
                <a:srgbClr val="1AC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animation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5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3" name="Rectangle 2"/>
          <p:cNvSpPr/>
          <p:nvPr/>
        </p:nvSpPr>
        <p:spPr>
          <a:xfrm>
            <a:off x="530941" y="1679815"/>
            <a:ext cx="6425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(1,1)[0][0]</a:t>
            </a:r>
          </a:p>
          <a:p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samples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count = 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range(samples):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 + 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2)**0.5 &lt;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PI = count/samples*4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'%PI)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9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Monte Carlo methods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Use randomness to solve problems that might be deterministic in principle</a:t>
            </a:r>
          </a:p>
          <a:p>
            <a:r>
              <a:rPr lang="en-US" dirty="0" smtClean="0"/>
              <a:t>Simulating random samples is relatively cheap with high performance computer</a:t>
            </a:r>
          </a:p>
          <a:p>
            <a:r>
              <a:rPr lang="en-US" altLang="zh-CN" dirty="0" smtClean="0"/>
              <a:t>Computing vs. Mathematics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139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294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Courier New</vt:lpstr>
      <vt:lpstr>Mangal</vt:lpstr>
      <vt:lpstr>宋体</vt:lpstr>
      <vt:lpstr>Arial</vt:lpstr>
      <vt:lpstr>Office Theme</vt:lpstr>
      <vt:lpstr>Python Applicaton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98</cp:revision>
  <dcterms:created xsi:type="dcterms:W3CDTF">2017-10-01T06:00:02Z</dcterms:created>
  <dcterms:modified xsi:type="dcterms:W3CDTF">2017-11-05T14:28:42Z</dcterms:modified>
</cp:coreProperties>
</file>