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9"/>
    <p:restoredTop sz="94643"/>
  </p:normalViewPr>
  <p:slideViewPr>
    <p:cSldViewPr snapToGrid="0" snapToObjects="1">
      <p:cViewPr>
        <p:scale>
          <a:sx n="105" d="100"/>
          <a:sy n="105" d="100"/>
        </p:scale>
        <p:origin x="8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0C52-3AA8-DD4B-B8AA-B813B161D3F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6FB6-79E7-6945-B8EF-8A3995EA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82547" y="1527176"/>
                <a:ext cx="3013710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47" y="1527176"/>
                <a:ext cx="3013710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14575" y="1527176"/>
                <a:ext cx="1494961" cy="145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75" y="1527176"/>
                <a:ext cx="1494961" cy="14523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40616" y="1031078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16" y="1031078"/>
                <a:ext cx="49757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13269" y="1080038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69" y="1080038"/>
                <a:ext cx="51167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73336" y="1483895"/>
                <a:ext cx="58541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36" y="1483895"/>
                <a:ext cx="58541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484745" y="160870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745" y="1608704"/>
                <a:ext cx="58381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688350" y="1073610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0" y="1073610"/>
                <a:ext cx="51167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343767" y="1608704"/>
                <a:ext cx="1200842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767" y="1608704"/>
                <a:ext cx="1200842" cy="8145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82547" y="1527176"/>
                <a:ext cx="3013710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47" y="1527176"/>
                <a:ext cx="3013710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14575" y="1527176"/>
                <a:ext cx="1494961" cy="145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75" y="1527176"/>
                <a:ext cx="1494961" cy="14523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40616" y="1031078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16" y="1031078"/>
                <a:ext cx="49757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13269" y="1080038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69" y="1080038"/>
                <a:ext cx="51167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73336" y="1483895"/>
                <a:ext cx="58541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36" y="1483895"/>
                <a:ext cx="58541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484745" y="160870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745" y="1608704"/>
                <a:ext cx="58381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688350" y="1073610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0" y="1073610"/>
                <a:ext cx="51167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343767" y="1608704"/>
                <a:ext cx="1200842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767" y="1608704"/>
                <a:ext cx="1200842" cy="8145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00338" y="3633216"/>
                <a:ext cx="6788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24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338" y="3633216"/>
                <a:ext cx="678801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Zicheng Liao</dc:creator>
  <cp:lastModifiedBy>Zicheng Liao</cp:lastModifiedBy>
  <cp:revision>3</cp:revision>
  <dcterms:created xsi:type="dcterms:W3CDTF">2017-12-08T08:46:36Z</dcterms:created>
  <dcterms:modified xsi:type="dcterms:W3CDTF">2017-12-08T09:30:07Z</dcterms:modified>
</cp:coreProperties>
</file>