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61" r:id="rId4"/>
    <p:sldId id="271" r:id="rId5"/>
    <p:sldId id="267" r:id="rId6"/>
    <p:sldId id="270" r:id="rId7"/>
    <p:sldId id="266" r:id="rId8"/>
    <p:sldId id="269" r:id="rId9"/>
    <p:sldId id="268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2"/>
            <p14:sldId id="261"/>
            <p14:sldId id="271"/>
            <p14:sldId id="267"/>
            <p14:sldId id="270"/>
            <p14:sldId id="266"/>
            <p14:sldId id="269"/>
            <p14:sldId id="268"/>
          </p14:sldIdLst>
        </p14:section>
        <p14:section name="Untitled Section" id="{448F6AA1-7E66-BC44-9E32-295021B39B4B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4643"/>
  </p:normalViewPr>
  <p:slideViewPr>
    <p:cSldViewPr snapToGrid="0" snapToObjects="1">
      <p:cViewPr>
        <p:scale>
          <a:sx n="95" d="100"/>
          <a:sy n="95" d="100"/>
        </p:scale>
        <p:origin x="2328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Explore your data!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</a:t>
            </a:r>
            <a:r>
              <a:rPr lang="en-US" sz="3600" dirty="0" smtClean="0">
                <a:solidFill>
                  <a:srgbClr val="000000"/>
                </a:solidFill>
              </a:rPr>
              <a:t>#25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2017-12-21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Percentile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/Variance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Statistics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Translating</a:t>
                </a:r>
                <a:r>
                  <a:rPr lang="en-US" dirty="0"/>
                  <a:t> </a:t>
                </a:r>
                <a:r>
                  <a:rPr lang="en-US" dirty="0" smtClean="0"/>
                  <a:t>does not change it</a:t>
                </a:r>
              </a:p>
              <a:p>
                <a:r>
                  <a:rPr lang="en-US" dirty="0" smtClean="0"/>
                  <a:t>Scaling </a:t>
                </a:r>
                <a:r>
                  <a:rPr lang="en-US" dirty="0"/>
                  <a:t>data proportionally scales </a:t>
                </a:r>
                <a:r>
                  <a:rPr lang="en-US" dirty="0" err="1" smtClean="0"/>
                  <a:t>std</a:t>
                </a:r>
                <a:endParaRPr lang="en-US" dirty="0" smtClean="0"/>
              </a:p>
              <a:p>
                <a:r>
                  <a:rPr lang="en-US" sz="2400" dirty="0" smtClean="0"/>
                  <a:t>For any dataset, there can be only a few data points that are many </a:t>
                </a:r>
                <a:r>
                  <a:rPr lang="en-US" sz="2400" dirty="0" err="1" smtClean="0"/>
                  <a:t>stds</a:t>
                </a:r>
                <a:r>
                  <a:rPr lang="en-US" sz="2400" dirty="0" smtClean="0"/>
                  <a:t> away from the mean. In particular,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data points lying k or more </a:t>
                </a:r>
                <a:r>
                  <a:rPr lang="en-US" sz="2400" dirty="0" err="1" smtClean="0"/>
                  <a:t>stds</a:t>
                </a:r>
                <a:r>
                  <a:rPr lang="en-US" sz="2400" dirty="0" smtClean="0"/>
                  <a:t> away from the mean</a:t>
                </a:r>
              </a:p>
              <a:p>
                <a:r>
                  <a:rPr lang="en-US" dirty="0" smtClean="0"/>
                  <a:t>At least one data points that is at least 1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 away.</a:t>
                </a:r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Properties of </a:t>
            </a:r>
            <a:r>
              <a:rPr lang="en-US" sz="4000" i="1" dirty="0" err="1" smtClean="0"/>
              <a:t>std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5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</a:p>
          <a:p>
            <a:r>
              <a:rPr lang="en-US" dirty="0" smtClean="0"/>
              <a:t>Pie chart</a:t>
            </a:r>
            <a:endParaRPr lang="en-US" dirty="0" smtClean="0"/>
          </a:p>
          <a:p>
            <a:r>
              <a:rPr lang="en-US" dirty="0" smtClean="0"/>
              <a:t>Stacked bars</a:t>
            </a:r>
          </a:p>
          <a:p>
            <a:r>
              <a:rPr lang="en-US" dirty="0" smtClean="0"/>
              <a:t>Heat map</a:t>
            </a:r>
          </a:p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Plot them out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Why plotting?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Zero correlation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Look at relations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Zero correlation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Look at relations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3681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11554" y="4159471"/>
                <a:ext cx="7262552" cy="1819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,…</m:t>
                    </m:r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 first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standardize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𝑠𝑡𝑑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𝑠𝑡𝑑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, the correlation coefficient is the mean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𝑐𝑜𝑟𝑟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mr-IN" sz="2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54" y="4159471"/>
                <a:ext cx="7262552" cy="1819985"/>
              </a:xfrm>
              <a:prstGeom prst="rect">
                <a:avLst/>
              </a:prstGeom>
              <a:blipFill rotWithShape="0">
                <a:blip r:embed="rId2"/>
                <a:stretch>
                  <a:fillRect l="-756" r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81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Causality?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Causality vs Correlation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6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130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Mangal</vt:lpstr>
      <vt:lpstr>Arial</vt:lpstr>
      <vt:lpstr>Office Theme</vt:lpstr>
      <vt:lpstr>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59</cp:revision>
  <dcterms:created xsi:type="dcterms:W3CDTF">2017-10-01T06:00:02Z</dcterms:created>
  <dcterms:modified xsi:type="dcterms:W3CDTF">2017-12-16T03:56:42Z</dcterms:modified>
</cp:coreProperties>
</file>