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0" r:id="rId15"/>
    <p:sldId id="282" r:id="rId16"/>
    <p:sldId id="270" r:id="rId17"/>
  </p:sldIdLst>
  <p:sldSz cx="18288000" cy="10287000"/>
  <p:notesSz cx="6858000" cy="9144000"/>
  <p:embeddedFontLst>
    <p:embeddedFont>
      <p:font typeface="微软雅黑" panose="020B0503020204020204" pitchFamily="34" charset="-122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540" y="1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4E9D0-E02D-438B-881C-DC2FF57A61D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32CCAA-77BA-44E3-BC52-A88C6190B693}">
      <dgm:prSet phldrT="[文本]"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A7D526-5749-4705-87EC-3FD5736DF51B}" type="parTrans" cxnId="{881D4819-5FFD-4AB7-A2EE-C15DB99B576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DEB4D9-E6D1-4389-8016-84CB6735DA41}" type="sibTrans" cxnId="{881D4819-5FFD-4AB7-A2EE-C15DB99B576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291E6-9772-4471-9246-B575CA09BDB4}">
      <dgm:prSet phldrT="[文本]"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19A081-52AA-4050-9740-F557742206C7}" type="parTrans" cxnId="{4B108871-8A52-444E-92BC-5641ABE157E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952FD0-84FB-4B04-A7DC-E56343F78CBF}" type="sibTrans" cxnId="{4B108871-8A52-444E-92BC-5641ABE157E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BD1001-5177-48BC-AFF4-41F4C25805FB}">
      <dgm:prSet phldrT="[文本]"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C58984-2E0C-41E2-8E2A-A3C178114DBE}" type="parTrans" cxnId="{2ED34F68-0CD2-4FC1-A54B-5F2A6C7F5B8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BD6017-3D87-473F-8287-8B54F5E2521B}" type="sibTrans" cxnId="{2ED34F68-0CD2-4FC1-A54B-5F2A6C7F5B8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920B7A-70ED-48B9-912B-E99A17A7B793}">
      <dgm:prSet phldrT="[文本]"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N - 1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54C93A-CA08-4418-B005-70608AAF534C}" type="parTrans" cxnId="{69ECD6E7-4591-49E6-9B7E-B61D82967ED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D092B5-1AD3-49EB-9DE4-811A351481D9}" type="sibTrans" cxnId="{69ECD6E7-4591-49E6-9B7E-B61D82967ED7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7AD4A6-5D38-49DB-B42F-B1B7171B8ACC}">
      <dgm:prSet phldrT="[文本]"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N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0CBCB2-9C1A-4ADB-8E0B-8E21F70AC900}" type="parTrans" cxnId="{DAAAD2EA-9F12-466B-B386-62621A0480DB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F5E2E5-5499-45F9-9115-D50B269D0389}" type="sibTrans" cxnId="{DAAAD2EA-9F12-466B-B386-62621A0480DB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0FFAB8-C013-4C40-B86E-FF88A07E1E40}">
      <dgm:prSet phldrT="[文本]"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X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61354D-E539-49F6-94B0-5D2E9E744946}" type="parTrans" cxnId="{C4C5BEF1-CA0B-47E0-8B92-A154C3D227DA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E526E3-C8A8-4E37-80DA-A06BC2DFB138}" type="sibTrans" cxnId="{C4C5BEF1-CA0B-47E0-8B92-A154C3D227DA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1CE89A-CF38-4BC6-9BD7-D3E7694964EC}">
      <dgm:prSet phldrT="[文本]"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Y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0897A5-39E9-4343-B09E-1085CDBD5EA1}" type="parTrans" cxnId="{EB878A90-E6C2-46EF-9829-D2FB6F12A4F1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77CF40-E24D-4B6A-B9C9-42460D65FCAA}" type="sibTrans" cxnId="{EB878A90-E6C2-46EF-9829-D2FB6F12A4F1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267E8D-1CA7-4FAE-8BFE-0BFB7D3DE190}">
      <dgm:prSet phldrT="[文本]"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C126-1D58-439A-ABE8-9DD69987EE18}" type="parTrans" cxnId="{991102E1-68E3-4C09-A6CA-AD7C08A8B4A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B36D13-647A-474B-9C42-D231236620E5}" type="sibTrans" cxnId="{991102E1-68E3-4C09-A6CA-AD7C08A8B4A9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D82E03-036C-4574-BE13-9BE08F02A4B5}" type="pres">
      <dgm:prSet presAssocID="{7494E9D0-E02D-438B-881C-DC2FF57A61DC}" presName="cycle" presStyleCnt="0">
        <dgm:presLayoutVars>
          <dgm:dir/>
          <dgm:resizeHandles val="exact"/>
        </dgm:presLayoutVars>
      </dgm:prSet>
      <dgm:spPr/>
    </dgm:pt>
    <dgm:pt modelId="{AE10C365-F831-467A-8517-57CDD0DC7736}" type="pres">
      <dgm:prSet presAssocID="{3B32CCAA-77BA-44E3-BC52-A88C6190B693}" presName="node" presStyleLbl="node1" presStyleIdx="0" presStyleCnt="8">
        <dgm:presLayoutVars>
          <dgm:bulletEnabled val="1"/>
        </dgm:presLayoutVars>
      </dgm:prSet>
      <dgm:spPr/>
    </dgm:pt>
    <dgm:pt modelId="{DE1A0D05-3155-4049-8219-61D698C76B9E}" type="pres">
      <dgm:prSet presAssocID="{98DEB4D9-E6D1-4389-8016-84CB6735DA41}" presName="sibTrans" presStyleLbl="sibTrans2D1" presStyleIdx="0" presStyleCnt="8"/>
      <dgm:spPr/>
    </dgm:pt>
    <dgm:pt modelId="{F99214BC-5917-465E-B11F-2135CC56170E}" type="pres">
      <dgm:prSet presAssocID="{98DEB4D9-E6D1-4389-8016-84CB6735DA41}" presName="connectorText" presStyleLbl="sibTrans2D1" presStyleIdx="0" presStyleCnt="8"/>
      <dgm:spPr/>
    </dgm:pt>
    <dgm:pt modelId="{6DCE0DA7-B35F-4B97-98C0-4A606BF5F36F}" type="pres">
      <dgm:prSet presAssocID="{E9C291E6-9772-4471-9246-B575CA09BDB4}" presName="node" presStyleLbl="node1" presStyleIdx="1" presStyleCnt="8">
        <dgm:presLayoutVars>
          <dgm:bulletEnabled val="1"/>
        </dgm:presLayoutVars>
      </dgm:prSet>
      <dgm:spPr/>
    </dgm:pt>
    <dgm:pt modelId="{8D864761-D053-4C11-925C-24FFB16307A4}" type="pres">
      <dgm:prSet presAssocID="{1F952FD0-84FB-4B04-A7DC-E56343F78CBF}" presName="sibTrans" presStyleLbl="sibTrans2D1" presStyleIdx="1" presStyleCnt="8"/>
      <dgm:spPr/>
    </dgm:pt>
    <dgm:pt modelId="{EC2D1008-49C2-4DDD-BEB2-03CDAE81B92E}" type="pres">
      <dgm:prSet presAssocID="{1F952FD0-84FB-4B04-A7DC-E56343F78CBF}" presName="connectorText" presStyleLbl="sibTrans2D1" presStyleIdx="1" presStyleCnt="8"/>
      <dgm:spPr/>
    </dgm:pt>
    <dgm:pt modelId="{46E5AA08-F0F7-40E9-9ACC-A1AEC37AB77B}" type="pres">
      <dgm:prSet presAssocID="{D9BD1001-5177-48BC-AFF4-41F4C25805FB}" presName="node" presStyleLbl="node1" presStyleIdx="2" presStyleCnt="8">
        <dgm:presLayoutVars>
          <dgm:bulletEnabled val="1"/>
        </dgm:presLayoutVars>
      </dgm:prSet>
      <dgm:spPr/>
    </dgm:pt>
    <dgm:pt modelId="{C85315E0-59A6-4DF7-8E40-C98B66CD183E}" type="pres">
      <dgm:prSet presAssocID="{61BD6017-3D87-473F-8287-8B54F5E2521B}" presName="sibTrans" presStyleLbl="sibTrans2D1" presStyleIdx="2" presStyleCnt="8"/>
      <dgm:spPr/>
    </dgm:pt>
    <dgm:pt modelId="{FEAC7D1D-21CD-4D6B-A4B2-1C38EDF7650C}" type="pres">
      <dgm:prSet presAssocID="{61BD6017-3D87-473F-8287-8B54F5E2521B}" presName="connectorText" presStyleLbl="sibTrans2D1" presStyleIdx="2" presStyleCnt="8"/>
      <dgm:spPr/>
    </dgm:pt>
    <dgm:pt modelId="{7EBB3503-5F9F-49FA-96F1-2EE5A75810C4}" type="pres">
      <dgm:prSet presAssocID="{F10FFAB8-C013-4C40-B86E-FF88A07E1E40}" presName="node" presStyleLbl="node1" presStyleIdx="3" presStyleCnt="8">
        <dgm:presLayoutVars>
          <dgm:bulletEnabled val="1"/>
        </dgm:presLayoutVars>
      </dgm:prSet>
      <dgm:spPr/>
    </dgm:pt>
    <dgm:pt modelId="{D8D5E018-6CF6-4B6B-A198-BB19E76F6B9F}" type="pres">
      <dgm:prSet presAssocID="{25E526E3-C8A8-4E37-80DA-A06BC2DFB138}" presName="sibTrans" presStyleLbl="sibTrans2D1" presStyleIdx="3" presStyleCnt="8"/>
      <dgm:spPr/>
    </dgm:pt>
    <dgm:pt modelId="{55BB9330-831E-4114-9071-C9F8CE5BAB19}" type="pres">
      <dgm:prSet presAssocID="{25E526E3-C8A8-4E37-80DA-A06BC2DFB138}" presName="connectorText" presStyleLbl="sibTrans2D1" presStyleIdx="3" presStyleCnt="8"/>
      <dgm:spPr/>
    </dgm:pt>
    <dgm:pt modelId="{FA64DD0C-30B6-4593-B80A-2597581767BE}" type="pres">
      <dgm:prSet presAssocID="{DE1CE89A-CF38-4BC6-9BD7-D3E7694964EC}" presName="node" presStyleLbl="node1" presStyleIdx="4" presStyleCnt="8">
        <dgm:presLayoutVars>
          <dgm:bulletEnabled val="1"/>
        </dgm:presLayoutVars>
      </dgm:prSet>
      <dgm:spPr/>
    </dgm:pt>
    <dgm:pt modelId="{DB30B7F7-D28F-4CE5-A32F-175D853D1250}" type="pres">
      <dgm:prSet presAssocID="{1C77CF40-E24D-4B6A-B9C9-42460D65FCAA}" presName="sibTrans" presStyleLbl="sibTrans2D1" presStyleIdx="4" presStyleCnt="8"/>
      <dgm:spPr/>
    </dgm:pt>
    <dgm:pt modelId="{A883D0B4-B6B6-4B1B-B580-ECF17CDCFA82}" type="pres">
      <dgm:prSet presAssocID="{1C77CF40-E24D-4B6A-B9C9-42460D65FCAA}" presName="connectorText" presStyleLbl="sibTrans2D1" presStyleIdx="4" presStyleCnt="8"/>
      <dgm:spPr/>
    </dgm:pt>
    <dgm:pt modelId="{70BFF44B-7D5E-4FA4-BAD8-24A38FC4BA88}" type="pres">
      <dgm:prSet presAssocID="{A8267E8D-1CA7-4FAE-8BFE-0BFB7D3DE190}" presName="node" presStyleLbl="node1" presStyleIdx="5" presStyleCnt="8">
        <dgm:presLayoutVars>
          <dgm:bulletEnabled val="1"/>
        </dgm:presLayoutVars>
      </dgm:prSet>
      <dgm:spPr/>
    </dgm:pt>
    <dgm:pt modelId="{3CCF4058-3E6A-4EE1-BDEB-5072FD762763}" type="pres">
      <dgm:prSet presAssocID="{89B36D13-647A-474B-9C42-D231236620E5}" presName="sibTrans" presStyleLbl="sibTrans2D1" presStyleIdx="5" presStyleCnt="8"/>
      <dgm:spPr/>
    </dgm:pt>
    <dgm:pt modelId="{1AEFA51E-6D00-4C70-96B0-F82E2C976312}" type="pres">
      <dgm:prSet presAssocID="{89B36D13-647A-474B-9C42-D231236620E5}" presName="connectorText" presStyleLbl="sibTrans2D1" presStyleIdx="5" presStyleCnt="8"/>
      <dgm:spPr/>
    </dgm:pt>
    <dgm:pt modelId="{28F77AF2-A39C-4B07-A2CF-84D69EABBD7D}" type="pres">
      <dgm:prSet presAssocID="{96920B7A-70ED-48B9-912B-E99A17A7B793}" presName="node" presStyleLbl="node1" presStyleIdx="6" presStyleCnt="8">
        <dgm:presLayoutVars>
          <dgm:bulletEnabled val="1"/>
        </dgm:presLayoutVars>
      </dgm:prSet>
      <dgm:spPr/>
    </dgm:pt>
    <dgm:pt modelId="{FF74268C-E6BB-43C9-9A20-1077E7BB1823}" type="pres">
      <dgm:prSet presAssocID="{1AD092B5-1AD3-49EB-9DE4-811A351481D9}" presName="sibTrans" presStyleLbl="sibTrans2D1" presStyleIdx="6" presStyleCnt="8"/>
      <dgm:spPr/>
    </dgm:pt>
    <dgm:pt modelId="{8B20193B-AF95-42D8-BE76-404E91F26A76}" type="pres">
      <dgm:prSet presAssocID="{1AD092B5-1AD3-49EB-9DE4-811A351481D9}" presName="connectorText" presStyleLbl="sibTrans2D1" presStyleIdx="6" presStyleCnt="8"/>
      <dgm:spPr/>
    </dgm:pt>
    <dgm:pt modelId="{A392DE5B-B800-489D-BA68-6C932B1411DB}" type="pres">
      <dgm:prSet presAssocID="{6B7AD4A6-5D38-49DB-B42F-B1B7171B8ACC}" presName="node" presStyleLbl="node1" presStyleIdx="7" presStyleCnt="8">
        <dgm:presLayoutVars>
          <dgm:bulletEnabled val="1"/>
        </dgm:presLayoutVars>
      </dgm:prSet>
      <dgm:spPr/>
    </dgm:pt>
    <dgm:pt modelId="{B2C54526-7D58-4642-9644-18990F4A549A}" type="pres">
      <dgm:prSet presAssocID="{BFF5E2E5-5499-45F9-9115-D50B269D0389}" presName="sibTrans" presStyleLbl="sibTrans2D1" presStyleIdx="7" presStyleCnt="8"/>
      <dgm:spPr/>
    </dgm:pt>
    <dgm:pt modelId="{F4D4649E-C026-49E1-BC4A-7784551C4BCE}" type="pres">
      <dgm:prSet presAssocID="{BFF5E2E5-5499-45F9-9115-D50B269D0389}" presName="connectorText" presStyleLbl="sibTrans2D1" presStyleIdx="7" presStyleCnt="8"/>
      <dgm:spPr/>
    </dgm:pt>
  </dgm:ptLst>
  <dgm:cxnLst>
    <dgm:cxn modelId="{881D4819-5FFD-4AB7-A2EE-C15DB99B5769}" srcId="{7494E9D0-E02D-438B-881C-DC2FF57A61DC}" destId="{3B32CCAA-77BA-44E3-BC52-A88C6190B693}" srcOrd="0" destOrd="0" parTransId="{18A7D526-5749-4705-87EC-3FD5736DF51B}" sibTransId="{98DEB4D9-E6D1-4389-8016-84CB6735DA41}"/>
    <dgm:cxn modelId="{E466822C-7022-4463-877F-C0CFFD69AFCD}" type="presOf" srcId="{1AD092B5-1AD3-49EB-9DE4-811A351481D9}" destId="{8B20193B-AF95-42D8-BE76-404E91F26A76}" srcOrd="1" destOrd="0" presId="urn:microsoft.com/office/officeart/2005/8/layout/cycle2"/>
    <dgm:cxn modelId="{4667A72D-A646-4848-86E8-C5233882D8A5}" type="presOf" srcId="{6B7AD4A6-5D38-49DB-B42F-B1B7171B8ACC}" destId="{A392DE5B-B800-489D-BA68-6C932B1411DB}" srcOrd="0" destOrd="0" presId="urn:microsoft.com/office/officeart/2005/8/layout/cycle2"/>
    <dgm:cxn modelId="{21E92261-E4C5-40F9-99C6-C48716DDA3B8}" type="presOf" srcId="{E9C291E6-9772-4471-9246-B575CA09BDB4}" destId="{6DCE0DA7-B35F-4B97-98C0-4A606BF5F36F}" srcOrd="0" destOrd="0" presId="urn:microsoft.com/office/officeart/2005/8/layout/cycle2"/>
    <dgm:cxn modelId="{D1861C42-E237-4638-9491-B13DD4D22B68}" type="presOf" srcId="{25E526E3-C8A8-4E37-80DA-A06BC2DFB138}" destId="{55BB9330-831E-4114-9071-C9F8CE5BAB19}" srcOrd="1" destOrd="0" presId="urn:microsoft.com/office/officeart/2005/8/layout/cycle2"/>
    <dgm:cxn modelId="{3D383642-3090-494C-988C-C2A87FEF4A37}" type="presOf" srcId="{1F952FD0-84FB-4B04-A7DC-E56343F78CBF}" destId="{EC2D1008-49C2-4DDD-BEB2-03CDAE81B92E}" srcOrd="1" destOrd="0" presId="urn:microsoft.com/office/officeart/2005/8/layout/cycle2"/>
    <dgm:cxn modelId="{7F6D9243-203D-4327-A644-EBD5678E274D}" type="presOf" srcId="{89B36D13-647A-474B-9C42-D231236620E5}" destId="{3CCF4058-3E6A-4EE1-BDEB-5072FD762763}" srcOrd="0" destOrd="0" presId="urn:microsoft.com/office/officeart/2005/8/layout/cycle2"/>
    <dgm:cxn modelId="{2ED34F68-0CD2-4FC1-A54B-5F2A6C7F5B87}" srcId="{7494E9D0-E02D-438B-881C-DC2FF57A61DC}" destId="{D9BD1001-5177-48BC-AFF4-41F4C25805FB}" srcOrd="2" destOrd="0" parTransId="{51C58984-2E0C-41E2-8E2A-A3C178114DBE}" sibTransId="{61BD6017-3D87-473F-8287-8B54F5E2521B}"/>
    <dgm:cxn modelId="{B976CB6E-A5FC-4EC4-B3FA-CCEDBFA9EAA4}" type="presOf" srcId="{1C77CF40-E24D-4B6A-B9C9-42460D65FCAA}" destId="{A883D0B4-B6B6-4B1B-B580-ECF17CDCFA82}" srcOrd="1" destOrd="0" presId="urn:microsoft.com/office/officeart/2005/8/layout/cycle2"/>
    <dgm:cxn modelId="{4B108871-8A52-444E-92BC-5641ABE157E9}" srcId="{7494E9D0-E02D-438B-881C-DC2FF57A61DC}" destId="{E9C291E6-9772-4471-9246-B575CA09BDB4}" srcOrd="1" destOrd="0" parTransId="{8019A081-52AA-4050-9740-F557742206C7}" sibTransId="{1F952FD0-84FB-4B04-A7DC-E56343F78CBF}"/>
    <dgm:cxn modelId="{991FF857-AC76-4EF8-9A34-FBBC05CCC520}" type="presOf" srcId="{DE1CE89A-CF38-4BC6-9BD7-D3E7694964EC}" destId="{FA64DD0C-30B6-4593-B80A-2597581767BE}" srcOrd="0" destOrd="0" presId="urn:microsoft.com/office/officeart/2005/8/layout/cycle2"/>
    <dgm:cxn modelId="{A32C7F59-7BB7-4694-ADB5-805C7A00220F}" type="presOf" srcId="{A8267E8D-1CA7-4FAE-8BFE-0BFB7D3DE190}" destId="{70BFF44B-7D5E-4FA4-BAD8-24A38FC4BA88}" srcOrd="0" destOrd="0" presId="urn:microsoft.com/office/officeart/2005/8/layout/cycle2"/>
    <dgm:cxn modelId="{8FB04B7E-95A6-4C4E-9BA5-A7B352654695}" type="presOf" srcId="{98DEB4D9-E6D1-4389-8016-84CB6735DA41}" destId="{F99214BC-5917-465E-B11F-2135CC56170E}" srcOrd="1" destOrd="0" presId="urn:microsoft.com/office/officeart/2005/8/layout/cycle2"/>
    <dgm:cxn modelId="{65A85580-F98F-4AC3-95DC-685B11992992}" type="presOf" srcId="{89B36D13-647A-474B-9C42-D231236620E5}" destId="{1AEFA51E-6D00-4C70-96B0-F82E2C976312}" srcOrd="1" destOrd="0" presId="urn:microsoft.com/office/officeart/2005/8/layout/cycle2"/>
    <dgm:cxn modelId="{1F086D8A-8168-4831-BFC3-DB13A5E1F55E}" type="presOf" srcId="{BFF5E2E5-5499-45F9-9115-D50B269D0389}" destId="{B2C54526-7D58-4642-9644-18990F4A549A}" srcOrd="0" destOrd="0" presId="urn:microsoft.com/office/officeart/2005/8/layout/cycle2"/>
    <dgm:cxn modelId="{EB878A90-E6C2-46EF-9829-D2FB6F12A4F1}" srcId="{7494E9D0-E02D-438B-881C-DC2FF57A61DC}" destId="{DE1CE89A-CF38-4BC6-9BD7-D3E7694964EC}" srcOrd="4" destOrd="0" parTransId="{D50897A5-39E9-4343-B09E-1085CDBD5EA1}" sibTransId="{1C77CF40-E24D-4B6A-B9C9-42460D65FCAA}"/>
    <dgm:cxn modelId="{C13B75A2-2218-4ACF-877A-C0904FE475F7}" type="presOf" srcId="{BFF5E2E5-5499-45F9-9115-D50B269D0389}" destId="{F4D4649E-C026-49E1-BC4A-7784551C4BCE}" srcOrd="1" destOrd="0" presId="urn:microsoft.com/office/officeart/2005/8/layout/cycle2"/>
    <dgm:cxn modelId="{9FDA34A3-F367-49E3-A3E0-92AD271DE9D4}" type="presOf" srcId="{7494E9D0-E02D-438B-881C-DC2FF57A61DC}" destId="{5DD82E03-036C-4574-BE13-9BE08F02A4B5}" srcOrd="0" destOrd="0" presId="urn:microsoft.com/office/officeart/2005/8/layout/cycle2"/>
    <dgm:cxn modelId="{AEEDD5A5-5D11-4746-85FC-0CD511D69A13}" type="presOf" srcId="{1C77CF40-E24D-4B6A-B9C9-42460D65FCAA}" destId="{DB30B7F7-D28F-4CE5-A32F-175D853D1250}" srcOrd="0" destOrd="0" presId="urn:microsoft.com/office/officeart/2005/8/layout/cycle2"/>
    <dgm:cxn modelId="{1C3B80AF-8E2E-4757-B5FE-79E47BF1BFA1}" type="presOf" srcId="{D9BD1001-5177-48BC-AFF4-41F4C25805FB}" destId="{46E5AA08-F0F7-40E9-9ACC-A1AEC37AB77B}" srcOrd="0" destOrd="0" presId="urn:microsoft.com/office/officeart/2005/8/layout/cycle2"/>
    <dgm:cxn modelId="{5B1113BA-7480-4C7A-A573-B7007BD0575A}" type="presOf" srcId="{1F952FD0-84FB-4B04-A7DC-E56343F78CBF}" destId="{8D864761-D053-4C11-925C-24FFB16307A4}" srcOrd="0" destOrd="0" presId="urn:microsoft.com/office/officeart/2005/8/layout/cycle2"/>
    <dgm:cxn modelId="{59E347C8-C9AC-4025-9EE2-CEBDCD95C353}" type="presOf" srcId="{F10FFAB8-C013-4C40-B86E-FF88A07E1E40}" destId="{7EBB3503-5F9F-49FA-96F1-2EE5A75810C4}" srcOrd="0" destOrd="0" presId="urn:microsoft.com/office/officeart/2005/8/layout/cycle2"/>
    <dgm:cxn modelId="{CAC5C5D3-6584-4320-8251-AE3EFB5C3DFC}" type="presOf" srcId="{98DEB4D9-E6D1-4389-8016-84CB6735DA41}" destId="{DE1A0D05-3155-4049-8219-61D698C76B9E}" srcOrd="0" destOrd="0" presId="urn:microsoft.com/office/officeart/2005/8/layout/cycle2"/>
    <dgm:cxn modelId="{2FE0FCD3-CAD4-4765-803F-C9C5E7D68293}" type="presOf" srcId="{25E526E3-C8A8-4E37-80DA-A06BC2DFB138}" destId="{D8D5E018-6CF6-4B6B-A198-BB19E76F6B9F}" srcOrd="0" destOrd="0" presId="urn:microsoft.com/office/officeart/2005/8/layout/cycle2"/>
    <dgm:cxn modelId="{28DAF6D4-7633-4E4B-8D89-D7FF7D3472F5}" type="presOf" srcId="{96920B7A-70ED-48B9-912B-E99A17A7B793}" destId="{28F77AF2-A39C-4B07-A2CF-84D69EABBD7D}" srcOrd="0" destOrd="0" presId="urn:microsoft.com/office/officeart/2005/8/layout/cycle2"/>
    <dgm:cxn modelId="{991102E1-68E3-4C09-A6CA-AD7C08A8B4A9}" srcId="{7494E9D0-E02D-438B-881C-DC2FF57A61DC}" destId="{A8267E8D-1CA7-4FAE-8BFE-0BFB7D3DE190}" srcOrd="5" destOrd="0" parTransId="{13F4C126-1D58-439A-ABE8-9DD69987EE18}" sibTransId="{89B36D13-647A-474B-9C42-D231236620E5}"/>
    <dgm:cxn modelId="{783B69E5-996A-4BBD-8AC6-B68BB321DC08}" type="presOf" srcId="{3B32CCAA-77BA-44E3-BC52-A88C6190B693}" destId="{AE10C365-F831-467A-8517-57CDD0DC7736}" srcOrd="0" destOrd="0" presId="urn:microsoft.com/office/officeart/2005/8/layout/cycle2"/>
    <dgm:cxn modelId="{69ECD6E7-4591-49E6-9B7E-B61D82967ED7}" srcId="{7494E9D0-E02D-438B-881C-DC2FF57A61DC}" destId="{96920B7A-70ED-48B9-912B-E99A17A7B793}" srcOrd="6" destOrd="0" parTransId="{F654C93A-CA08-4418-B005-70608AAF534C}" sibTransId="{1AD092B5-1AD3-49EB-9DE4-811A351481D9}"/>
    <dgm:cxn modelId="{4CBBF0E7-8C8E-4AF6-88B0-210C294C0C4B}" type="presOf" srcId="{61BD6017-3D87-473F-8287-8B54F5E2521B}" destId="{C85315E0-59A6-4DF7-8E40-C98B66CD183E}" srcOrd="0" destOrd="0" presId="urn:microsoft.com/office/officeart/2005/8/layout/cycle2"/>
    <dgm:cxn modelId="{36409FEA-3A99-4499-BE5C-C374FD7FC762}" type="presOf" srcId="{1AD092B5-1AD3-49EB-9DE4-811A351481D9}" destId="{FF74268C-E6BB-43C9-9A20-1077E7BB1823}" srcOrd="0" destOrd="0" presId="urn:microsoft.com/office/officeart/2005/8/layout/cycle2"/>
    <dgm:cxn modelId="{DAAAD2EA-9F12-466B-B386-62621A0480DB}" srcId="{7494E9D0-E02D-438B-881C-DC2FF57A61DC}" destId="{6B7AD4A6-5D38-49DB-B42F-B1B7171B8ACC}" srcOrd="7" destOrd="0" parTransId="{700CBCB2-9C1A-4ADB-8E0B-8E21F70AC900}" sibTransId="{BFF5E2E5-5499-45F9-9115-D50B269D0389}"/>
    <dgm:cxn modelId="{97A791ED-8A6A-47A0-BAD0-B20887B670C8}" type="presOf" srcId="{61BD6017-3D87-473F-8287-8B54F5E2521B}" destId="{FEAC7D1D-21CD-4D6B-A4B2-1C38EDF7650C}" srcOrd="1" destOrd="0" presId="urn:microsoft.com/office/officeart/2005/8/layout/cycle2"/>
    <dgm:cxn modelId="{C4C5BEF1-CA0B-47E0-8B92-A154C3D227DA}" srcId="{7494E9D0-E02D-438B-881C-DC2FF57A61DC}" destId="{F10FFAB8-C013-4C40-B86E-FF88A07E1E40}" srcOrd="3" destOrd="0" parTransId="{2361354D-E539-49F6-94B0-5D2E9E744946}" sibTransId="{25E526E3-C8A8-4E37-80DA-A06BC2DFB138}"/>
    <dgm:cxn modelId="{DF9FDAAD-E36E-4402-A2A4-9791808D1911}" type="presParOf" srcId="{5DD82E03-036C-4574-BE13-9BE08F02A4B5}" destId="{AE10C365-F831-467A-8517-57CDD0DC7736}" srcOrd="0" destOrd="0" presId="urn:microsoft.com/office/officeart/2005/8/layout/cycle2"/>
    <dgm:cxn modelId="{32339B51-BDA6-4A46-A8D4-6FFC1B963601}" type="presParOf" srcId="{5DD82E03-036C-4574-BE13-9BE08F02A4B5}" destId="{DE1A0D05-3155-4049-8219-61D698C76B9E}" srcOrd="1" destOrd="0" presId="urn:microsoft.com/office/officeart/2005/8/layout/cycle2"/>
    <dgm:cxn modelId="{5904D871-D7E6-4614-AF2C-48DE37067606}" type="presParOf" srcId="{DE1A0D05-3155-4049-8219-61D698C76B9E}" destId="{F99214BC-5917-465E-B11F-2135CC56170E}" srcOrd="0" destOrd="0" presId="urn:microsoft.com/office/officeart/2005/8/layout/cycle2"/>
    <dgm:cxn modelId="{64E63623-6B0D-40D0-842C-B85F5287F1E8}" type="presParOf" srcId="{5DD82E03-036C-4574-BE13-9BE08F02A4B5}" destId="{6DCE0DA7-B35F-4B97-98C0-4A606BF5F36F}" srcOrd="2" destOrd="0" presId="urn:microsoft.com/office/officeart/2005/8/layout/cycle2"/>
    <dgm:cxn modelId="{4187D3CA-B3EF-4D91-B554-4E10B4B00E4E}" type="presParOf" srcId="{5DD82E03-036C-4574-BE13-9BE08F02A4B5}" destId="{8D864761-D053-4C11-925C-24FFB16307A4}" srcOrd="3" destOrd="0" presId="urn:microsoft.com/office/officeart/2005/8/layout/cycle2"/>
    <dgm:cxn modelId="{07FE8EAF-5F15-4884-BC8D-007260DCC585}" type="presParOf" srcId="{8D864761-D053-4C11-925C-24FFB16307A4}" destId="{EC2D1008-49C2-4DDD-BEB2-03CDAE81B92E}" srcOrd="0" destOrd="0" presId="urn:microsoft.com/office/officeart/2005/8/layout/cycle2"/>
    <dgm:cxn modelId="{3B1A2A56-3088-488C-A558-B35A481EEE7E}" type="presParOf" srcId="{5DD82E03-036C-4574-BE13-9BE08F02A4B5}" destId="{46E5AA08-F0F7-40E9-9ACC-A1AEC37AB77B}" srcOrd="4" destOrd="0" presId="urn:microsoft.com/office/officeart/2005/8/layout/cycle2"/>
    <dgm:cxn modelId="{73A35FBE-03D5-4109-A5AE-87318BEAF8A7}" type="presParOf" srcId="{5DD82E03-036C-4574-BE13-9BE08F02A4B5}" destId="{C85315E0-59A6-4DF7-8E40-C98B66CD183E}" srcOrd="5" destOrd="0" presId="urn:microsoft.com/office/officeart/2005/8/layout/cycle2"/>
    <dgm:cxn modelId="{DDBDB8D7-1081-4840-938D-36668AF4AC09}" type="presParOf" srcId="{C85315E0-59A6-4DF7-8E40-C98B66CD183E}" destId="{FEAC7D1D-21CD-4D6B-A4B2-1C38EDF7650C}" srcOrd="0" destOrd="0" presId="urn:microsoft.com/office/officeart/2005/8/layout/cycle2"/>
    <dgm:cxn modelId="{E7FD682C-80A0-4D03-B3A5-DC6B6EDDAA27}" type="presParOf" srcId="{5DD82E03-036C-4574-BE13-9BE08F02A4B5}" destId="{7EBB3503-5F9F-49FA-96F1-2EE5A75810C4}" srcOrd="6" destOrd="0" presId="urn:microsoft.com/office/officeart/2005/8/layout/cycle2"/>
    <dgm:cxn modelId="{DAE88A80-A0F0-41DE-95FD-8C60E809D9B1}" type="presParOf" srcId="{5DD82E03-036C-4574-BE13-9BE08F02A4B5}" destId="{D8D5E018-6CF6-4B6B-A198-BB19E76F6B9F}" srcOrd="7" destOrd="0" presId="urn:microsoft.com/office/officeart/2005/8/layout/cycle2"/>
    <dgm:cxn modelId="{75FF7D5C-3A59-4C27-A081-5B21FB717CCF}" type="presParOf" srcId="{D8D5E018-6CF6-4B6B-A198-BB19E76F6B9F}" destId="{55BB9330-831E-4114-9071-C9F8CE5BAB19}" srcOrd="0" destOrd="0" presId="urn:microsoft.com/office/officeart/2005/8/layout/cycle2"/>
    <dgm:cxn modelId="{97C7F3B3-452B-47F6-BDB1-9085D8E831A0}" type="presParOf" srcId="{5DD82E03-036C-4574-BE13-9BE08F02A4B5}" destId="{FA64DD0C-30B6-4593-B80A-2597581767BE}" srcOrd="8" destOrd="0" presId="urn:microsoft.com/office/officeart/2005/8/layout/cycle2"/>
    <dgm:cxn modelId="{8081B9CF-189D-4E10-8144-8DFB67668EEF}" type="presParOf" srcId="{5DD82E03-036C-4574-BE13-9BE08F02A4B5}" destId="{DB30B7F7-D28F-4CE5-A32F-175D853D1250}" srcOrd="9" destOrd="0" presId="urn:microsoft.com/office/officeart/2005/8/layout/cycle2"/>
    <dgm:cxn modelId="{A987D7A9-93FA-4D03-B607-53896575C535}" type="presParOf" srcId="{DB30B7F7-D28F-4CE5-A32F-175D853D1250}" destId="{A883D0B4-B6B6-4B1B-B580-ECF17CDCFA82}" srcOrd="0" destOrd="0" presId="urn:microsoft.com/office/officeart/2005/8/layout/cycle2"/>
    <dgm:cxn modelId="{DEA15BEF-7C88-41E4-8FAD-6B2558D8EC78}" type="presParOf" srcId="{5DD82E03-036C-4574-BE13-9BE08F02A4B5}" destId="{70BFF44B-7D5E-4FA4-BAD8-24A38FC4BA88}" srcOrd="10" destOrd="0" presId="urn:microsoft.com/office/officeart/2005/8/layout/cycle2"/>
    <dgm:cxn modelId="{6C817174-F04E-4033-A40A-BD556000899B}" type="presParOf" srcId="{5DD82E03-036C-4574-BE13-9BE08F02A4B5}" destId="{3CCF4058-3E6A-4EE1-BDEB-5072FD762763}" srcOrd="11" destOrd="0" presId="urn:microsoft.com/office/officeart/2005/8/layout/cycle2"/>
    <dgm:cxn modelId="{C83D73B8-4AF9-4086-A383-72A0F28CE922}" type="presParOf" srcId="{3CCF4058-3E6A-4EE1-BDEB-5072FD762763}" destId="{1AEFA51E-6D00-4C70-96B0-F82E2C976312}" srcOrd="0" destOrd="0" presId="urn:microsoft.com/office/officeart/2005/8/layout/cycle2"/>
    <dgm:cxn modelId="{D649F472-A24C-49FF-9F8B-8D916676272E}" type="presParOf" srcId="{5DD82E03-036C-4574-BE13-9BE08F02A4B5}" destId="{28F77AF2-A39C-4B07-A2CF-84D69EABBD7D}" srcOrd="12" destOrd="0" presId="urn:microsoft.com/office/officeart/2005/8/layout/cycle2"/>
    <dgm:cxn modelId="{DF0F4B19-B88C-4AFD-9910-C450BA829BFF}" type="presParOf" srcId="{5DD82E03-036C-4574-BE13-9BE08F02A4B5}" destId="{FF74268C-E6BB-43C9-9A20-1077E7BB1823}" srcOrd="13" destOrd="0" presId="urn:microsoft.com/office/officeart/2005/8/layout/cycle2"/>
    <dgm:cxn modelId="{9F2E61C6-28D0-4863-8296-D99CFBDF3FBA}" type="presParOf" srcId="{FF74268C-E6BB-43C9-9A20-1077E7BB1823}" destId="{8B20193B-AF95-42D8-BE76-404E91F26A76}" srcOrd="0" destOrd="0" presId="urn:microsoft.com/office/officeart/2005/8/layout/cycle2"/>
    <dgm:cxn modelId="{49009053-61EA-4308-B36F-E7983869966C}" type="presParOf" srcId="{5DD82E03-036C-4574-BE13-9BE08F02A4B5}" destId="{A392DE5B-B800-489D-BA68-6C932B1411DB}" srcOrd="14" destOrd="0" presId="urn:microsoft.com/office/officeart/2005/8/layout/cycle2"/>
    <dgm:cxn modelId="{4A4C0DB9-09C9-42B6-89E9-4CF3625D76D2}" type="presParOf" srcId="{5DD82E03-036C-4574-BE13-9BE08F02A4B5}" destId="{B2C54526-7D58-4642-9644-18990F4A549A}" srcOrd="15" destOrd="0" presId="urn:microsoft.com/office/officeart/2005/8/layout/cycle2"/>
    <dgm:cxn modelId="{231509C5-4C54-4419-9BE5-EB512DFE9DDE}" type="presParOf" srcId="{B2C54526-7D58-4642-9644-18990F4A549A}" destId="{F4D4649E-C026-49E1-BC4A-7784551C4BC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0C365-F831-467A-8517-57CDD0DC7736}">
      <dsp:nvSpPr>
        <dsp:cNvPr id="0" name=""/>
        <dsp:cNvSpPr/>
      </dsp:nvSpPr>
      <dsp:spPr>
        <a:xfrm>
          <a:off x="1852017" y="89293"/>
          <a:ext cx="944165" cy="9441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zh-CN" altLang="en-US" sz="19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0287" y="227563"/>
        <a:ext cx="667625" cy="667625"/>
      </dsp:txXfrm>
    </dsp:sp>
    <dsp:sp modelId="{DE1A0D05-3155-4049-8219-61D698C76B9E}">
      <dsp:nvSpPr>
        <dsp:cNvPr id="0" name=""/>
        <dsp:cNvSpPr/>
      </dsp:nvSpPr>
      <dsp:spPr>
        <a:xfrm rot="1350000">
          <a:off x="2846846" y="670497"/>
          <a:ext cx="250692" cy="318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49708" y="719838"/>
        <a:ext cx="175484" cy="191193"/>
      </dsp:txXfrm>
    </dsp:sp>
    <dsp:sp modelId="{6DCE0DA7-B35F-4B97-98C0-4A606BF5F36F}">
      <dsp:nvSpPr>
        <dsp:cNvPr id="0" name=""/>
        <dsp:cNvSpPr/>
      </dsp:nvSpPr>
      <dsp:spPr>
        <a:xfrm>
          <a:off x="3161312" y="631621"/>
          <a:ext cx="944165" cy="9441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zh-CN" altLang="en-US" sz="19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99582" y="769891"/>
        <a:ext cx="667625" cy="667625"/>
      </dsp:txXfrm>
    </dsp:sp>
    <dsp:sp modelId="{8D864761-D053-4C11-925C-24FFB16307A4}">
      <dsp:nvSpPr>
        <dsp:cNvPr id="0" name=""/>
        <dsp:cNvSpPr/>
      </dsp:nvSpPr>
      <dsp:spPr>
        <a:xfrm rot="4050000">
          <a:off x="3776497" y="1592469"/>
          <a:ext cx="250692" cy="318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99711" y="1621458"/>
        <a:ext cx="175484" cy="191193"/>
      </dsp:txXfrm>
    </dsp:sp>
    <dsp:sp modelId="{46E5AA08-F0F7-40E9-9ACC-A1AEC37AB77B}">
      <dsp:nvSpPr>
        <dsp:cNvPr id="0" name=""/>
        <dsp:cNvSpPr/>
      </dsp:nvSpPr>
      <dsp:spPr>
        <a:xfrm>
          <a:off x="3703640" y="1940917"/>
          <a:ext cx="944165" cy="9441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zh-CN" altLang="en-US" sz="19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41910" y="2079187"/>
        <a:ext cx="667625" cy="667625"/>
      </dsp:txXfrm>
    </dsp:sp>
    <dsp:sp modelId="{C85315E0-59A6-4DF7-8E40-C98B66CD183E}">
      <dsp:nvSpPr>
        <dsp:cNvPr id="0" name=""/>
        <dsp:cNvSpPr/>
      </dsp:nvSpPr>
      <dsp:spPr>
        <a:xfrm rot="6750000">
          <a:off x="3781928" y="2901764"/>
          <a:ext cx="250692" cy="318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3833922" y="2930753"/>
        <a:ext cx="175484" cy="191193"/>
      </dsp:txXfrm>
    </dsp:sp>
    <dsp:sp modelId="{7EBB3503-5F9F-49FA-96F1-2EE5A75810C4}">
      <dsp:nvSpPr>
        <dsp:cNvPr id="0" name=""/>
        <dsp:cNvSpPr/>
      </dsp:nvSpPr>
      <dsp:spPr>
        <a:xfrm>
          <a:off x="3161312" y="3250212"/>
          <a:ext cx="944165" cy="9441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X</a:t>
          </a:r>
          <a:endParaRPr lang="zh-CN" altLang="en-US" sz="19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99582" y="3388482"/>
        <a:ext cx="667625" cy="667625"/>
      </dsp:txXfrm>
    </dsp:sp>
    <dsp:sp modelId="{D8D5E018-6CF6-4B6B-A198-BB19E76F6B9F}">
      <dsp:nvSpPr>
        <dsp:cNvPr id="0" name=""/>
        <dsp:cNvSpPr/>
      </dsp:nvSpPr>
      <dsp:spPr>
        <a:xfrm rot="9450000">
          <a:off x="2859956" y="3831416"/>
          <a:ext cx="250692" cy="318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932302" y="3880757"/>
        <a:ext cx="175484" cy="191193"/>
      </dsp:txXfrm>
    </dsp:sp>
    <dsp:sp modelId="{FA64DD0C-30B6-4593-B80A-2597581767BE}">
      <dsp:nvSpPr>
        <dsp:cNvPr id="0" name=""/>
        <dsp:cNvSpPr/>
      </dsp:nvSpPr>
      <dsp:spPr>
        <a:xfrm>
          <a:off x="1852017" y="3792540"/>
          <a:ext cx="944165" cy="9441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Y</a:t>
          </a:r>
          <a:endParaRPr lang="zh-CN" altLang="en-US" sz="19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0287" y="3930810"/>
        <a:ext cx="667625" cy="667625"/>
      </dsp:txXfrm>
    </dsp:sp>
    <dsp:sp modelId="{DB30B7F7-D28F-4CE5-A32F-175D853D1250}">
      <dsp:nvSpPr>
        <dsp:cNvPr id="0" name=""/>
        <dsp:cNvSpPr/>
      </dsp:nvSpPr>
      <dsp:spPr>
        <a:xfrm rot="12150000">
          <a:off x="1550660" y="3836846"/>
          <a:ext cx="250692" cy="318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23006" y="3914967"/>
        <a:ext cx="175484" cy="191193"/>
      </dsp:txXfrm>
    </dsp:sp>
    <dsp:sp modelId="{70BFF44B-7D5E-4FA4-BAD8-24A38FC4BA88}">
      <dsp:nvSpPr>
        <dsp:cNvPr id="0" name=""/>
        <dsp:cNvSpPr/>
      </dsp:nvSpPr>
      <dsp:spPr>
        <a:xfrm>
          <a:off x="542721" y="3250212"/>
          <a:ext cx="944165" cy="9441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zh-CN" altLang="en-US" sz="19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0991" y="3388482"/>
        <a:ext cx="667625" cy="667625"/>
      </dsp:txXfrm>
    </dsp:sp>
    <dsp:sp modelId="{3CCF4058-3E6A-4EE1-BDEB-5072FD762763}">
      <dsp:nvSpPr>
        <dsp:cNvPr id="0" name=""/>
        <dsp:cNvSpPr/>
      </dsp:nvSpPr>
      <dsp:spPr>
        <a:xfrm rot="14850000">
          <a:off x="621009" y="2914874"/>
          <a:ext cx="250692" cy="318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673003" y="3013347"/>
        <a:ext cx="175484" cy="191193"/>
      </dsp:txXfrm>
    </dsp:sp>
    <dsp:sp modelId="{28F77AF2-A39C-4B07-A2CF-84D69EABBD7D}">
      <dsp:nvSpPr>
        <dsp:cNvPr id="0" name=""/>
        <dsp:cNvSpPr/>
      </dsp:nvSpPr>
      <dsp:spPr>
        <a:xfrm>
          <a:off x="393" y="1940917"/>
          <a:ext cx="944165" cy="9441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N - 1</a:t>
          </a:r>
          <a:endParaRPr lang="zh-CN" altLang="en-US" sz="19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8663" y="2079187"/>
        <a:ext cx="667625" cy="667625"/>
      </dsp:txXfrm>
    </dsp:sp>
    <dsp:sp modelId="{FF74268C-E6BB-43C9-9A20-1077E7BB1823}">
      <dsp:nvSpPr>
        <dsp:cNvPr id="0" name=""/>
        <dsp:cNvSpPr/>
      </dsp:nvSpPr>
      <dsp:spPr>
        <a:xfrm rot="17550000">
          <a:off x="615579" y="1605579"/>
          <a:ext cx="250692" cy="318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8793" y="1704052"/>
        <a:ext cx="175484" cy="191193"/>
      </dsp:txXfrm>
    </dsp:sp>
    <dsp:sp modelId="{A392DE5B-B800-489D-BA68-6C932B1411DB}">
      <dsp:nvSpPr>
        <dsp:cNvPr id="0" name=""/>
        <dsp:cNvSpPr/>
      </dsp:nvSpPr>
      <dsp:spPr>
        <a:xfrm>
          <a:off x="542721" y="631621"/>
          <a:ext cx="944165" cy="9441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N</a:t>
          </a:r>
          <a:endParaRPr lang="zh-CN" altLang="en-US" sz="19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0991" y="769891"/>
        <a:ext cx="667625" cy="667625"/>
      </dsp:txXfrm>
    </dsp:sp>
    <dsp:sp modelId="{B2C54526-7D58-4642-9644-18990F4A549A}">
      <dsp:nvSpPr>
        <dsp:cNvPr id="0" name=""/>
        <dsp:cNvSpPr/>
      </dsp:nvSpPr>
      <dsp:spPr>
        <a:xfrm rot="20250000">
          <a:off x="1537550" y="675927"/>
          <a:ext cx="250692" cy="3186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0412" y="754048"/>
        <a:ext cx="175484" cy="191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ichunHU/TeamLab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89125" y="8794014"/>
            <a:ext cx="4235650" cy="423565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590260" y="-1831141"/>
            <a:ext cx="4017229" cy="401722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81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909960" y="6591950"/>
            <a:ext cx="5332701" cy="533270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81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2576926"/>
            <a:ext cx="18288000" cy="4942648"/>
            <a:chOff x="0" y="0"/>
            <a:chExt cx="4816593" cy="13017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16592" cy="1301767"/>
            </a:xfrm>
            <a:custGeom>
              <a:avLst/>
              <a:gdLst/>
              <a:ahLst/>
              <a:cxnLst/>
              <a:rect l="l" t="t" r="r" b="b"/>
              <a:pathLst>
                <a:path w="4816592" h="1301767">
                  <a:moveTo>
                    <a:pt x="0" y="0"/>
                  </a:moveTo>
                  <a:lnTo>
                    <a:pt x="4816592" y="0"/>
                  </a:lnTo>
                  <a:lnTo>
                    <a:pt x="4816592" y="1301767"/>
                  </a:lnTo>
                  <a:lnTo>
                    <a:pt x="0" y="1301767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85725"/>
              <a:ext cx="4816593" cy="13874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829547" y="-2339869"/>
            <a:ext cx="3802975" cy="380297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278014" y="1028700"/>
            <a:ext cx="551533" cy="551533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812907" y="9814787"/>
            <a:ext cx="1097053" cy="1097053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92169" y="7000427"/>
            <a:ext cx="904320" cy="904320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7020255" y="9334876"/>
            <a:ext cx="4247486" cy="644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</a:pPr>
            <a:r>
              <a:rPr lang="zh-CN" altLang="en-US" sz="2000" spc="196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"/>
                <a:sym typeface="思源黑体 2"/>
              </a:rPr>
              <a:t>上海大学</a:t>
            </a:r>
            <a:endParaRPr lang="en-US" altLang="zh-CN" sz="2000" spc="196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"/>
              <a:sym typeface="思源黑体 2"/>
            </a:endParaRPr>
          </a:p>
          <a:p>
            <a:pPr algn="ctr">
              <a:lnSpc>
                <a:spcPts val="2640"/>
              </a:lnSpc>
            </a:pPr>
            <a:r>
              <a:rPr lang="zh-CN" altLang="en-US" sz="2000" spc="196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"/>
                <a:sym typeface="思源黑体 2"/>
              </a:rPr>
              <a:t>计算机工程与科学学院</a:t>
            </a:r>
            <a:endParaRPr lang="en-US" sz="2000" spc="196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"/>
              <a:sym typeface="思源黑体 2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844327" y="3305906"/>
            <a:ext cx="14599342" cy="157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15"/>
              </a:lnSpc>
            </a:pPr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数据结构</a:t>
            </a:r>
            <a:endParaRPr lang="en-US" altLang="zh-CN" sz="4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841088" y="2952291"/>
            <a:ext cx="10605820" cy="1126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2"/>
              </a:lnSpc>
            </a:pPr>
            <a:r>
              <a:rPr lang="en-US" altLang="zh-CN" sz="6438" b="1" dirty="0">
                <a:solidFill>
                  <a:srgbClr val="FFFFFF"/>
                </a:solidFill>
                <a:latin typeface="Times New Roman" panose="02020603050405020304" pitchFamily="18" charset="0"/>
                <a:ea typeface="Brown Sugar"/>
                <a:cs typeface="Times New Roman" panose="02020603050405020304" pitchFamily="18" charset="0"/>
                <a:sym typeface="Brown Sugar"/>
              </a:rPr>
              <a:t>Data Structure</a:t>
            </a:r>
            <a:endParaRPr lang="en-US" sz="6438" b="1" dirty="0">
              <a:solidFill>
                <a:srgbClr val="FFFFFF"/>
              </a:solidFill>
              <a:latin typeface="Times New Roman" panose="02020603050405020304" pitchFamily="18" charset="0"/>
              <a:ea typeface="Brown Sugar"/>
              <a:cs typeface="Times New Roman" panose="02020603050405020304" pitchFamily="18" charset="0"/>
              <a:sym typeface="Brown Sugar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6841411" y="8248554"/>
            <a:ext cx="4605174" cy="357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20"/>
              </a:lnSpc>
              <a:spcBef>
                <a:spcPct val="0"/>
              </a:spcBef>
            </a:pPr>
            <a:r>
              <a:rPr lang="zh-CN" altLang="en-US" sz="3200" b="1" u="none" strike="noStrike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1 Medium"/>
                <a:sym typeface="思源黑体 1 Medium"/>
              </a:rPr>
              <a:t>胡淇铭，李泽勋，谢静宜</a:t>
            </a:r>
            <a:endParaRPr lang="en-US" sz="3200" b="1" u="none" strike="noStrike" dirty="0">
              <a:latin typeface="微软雅黑" panose="020B0503020204020204" pitchFamily="34" charset="-122"/>
              <a:ea typeface="微软雅黑" panose="020B0503020204020204" pitchFamily="34" charset="-122"/>
              <a:cs typeface="思源黑体 1 Medium"/>
              <a:sym typeface="思源黑体 1 Medium"/>
            </a:endParaRPr>
          </a:p>
        </p:txBody>
      </p:sp>
      <p:sp>
        <p:nvSpPr>
          <p:cNvPr id="39" name="TextBox 27">
            <a:extLst>
              <a:ext uri="{FF2B5EF4-FFF2-40B4-BE49-F238E27FC236}">
                <a16:creationId xmlns:a16="http://schemas.microsoft.com/office/drawing/2014/main" id="{D149A681-29D2-F9DE-499B-628DFFA05676}"/>
              </a:ext>
            </a:extLst>
          </p:cNvPr>
          <p:cNvSpPr txBox="1"/>
          <p:nvPr/>
        </p:nvSpPr>
        <p:spPr>
          <a:xfrm>
            <a:off x="1844327" y="4851600"/>
            <a:ext cx="14599342" cy="1677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15"/>
              </a:lnSpc>
            </a:pPr>
            <a:r>
              <a:rPr lang="zh-CN" altLang="en-US" sz="8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面试安排程序设计</a:t>
            </a:r>
            <a:endParaRPr lang="en-US" sz="8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BF017-133B-C8A1-B97D-7F1C1195E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46F2A38-B588-25DB-272C-045DA8F3F768}"/>
              </a:ext>
            </a:extLst>
          </p:cNvPr>
          <p:cNvSpPr txBox="1"/>
          <p:nvPr/>
        </p:nvSpPr>
        <p:spPr>
          <a:xfrm>
            <a:off x="5889399" y="733425"/>
            <a:ext cx="6509202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zh-CN" altLang="en-US" sz="5296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问题描述</a:t>
            </a:r>
            <a:endParaRPr lang="en-US" sz="5296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ABCBB82-9B0B-626F-0C5C-B50CDB0F0F5C}"/>
              </a:ext>
            </a:extLst>
          </p:cNvPr>
          <p:cNvGrpSpPr/>
          <p:nvPr/>
        </p:nvGrpSpPr>
        <p:grpSpPr>
          <a:xfrm>
            <a:off x="0" y="0"/>
            <a:ext cx="18288000" cy="220444"/>
            <a:chOff x="0" y="0"/>
            <a:chExt cx="4816593" cy="58059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7450105-7721-AC55-F379-BCF95E6B2082}"/>
                </a:ext>
              </a:extLst>
            </p:cNvPr>
            <p:cNvSpPr/>
            <p:nvPr/>
          </p:nvSpPr>
          <p:spPr>
            <a:xfrm>
              <a:off x="0" y="0"/>
              <a:ext cx="4816592" cy="58059"/>
            </a:xfrm>
            <a:custGeom>
              <a:avLst/>
              <a:gdLst/>
              <a:ahLst/>
              <a:cxnLst/>
              <a:rect l="l" t="t" r="r" b="b"/>
              <a:pathLst>
                <a:path w="4816592" h="58059">
                  <a:moveTo>
                    <a:pt x="0" y="0"/>
                  </a:moveTo>
                  <a:lnTo>
                    <a:pt x="4816592" y="0"/>
                  </a:lnTo>
                  <a:lnTo>
                    <a:pt x="4816592" y="58059"/>
                  </a:lnTo>
                  <a:lnTo>
                    <a:pt x="0" y="58059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D230E573-D580-9D6E-2733-EA8B1FAEBB38}"/>
                </a:ext>
              </a:extLst>
            </p:cNvPr>
            <p:cNvSpPr txBox="1"/>
            <p:nvPr/>
          </p:nvSpPr>
          <p:spPr>
            <a:xfrm>
              <a:off x="0" y="-85725"/>
              <a:ext cx="4816593" cy="143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623E5796-D704-81D7-E0B6-518A3D146BCD}"/>
              </a:ext>
            </a:extLst>
          </p:cNvPr>
          <p:cNvGrpSpPr/>
          <p:nvPr/>
        </p:nvGrpSpPr>
        <p:grpSpPr>
          <a:xfrm>
            <a:off x="6045092" y="733425"/>
            <a:ext cx="400050" cy="400050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541B298-9804-CE6F-318A-056B6FE3173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7FD0F8F6-20E8-D11D-A769-29FC72349D8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25D26D3-843E-AA68-8B6B-4C5E02E58FB2}"/>
              </a:ext>
            </a:extLst>
          </p:cNvPr>
          <p:cNvGrpSpPr/>
          <p:nvPr/>
        </p:nvGrpSpPr>
        <p:grpSpPr>
          <a:xfrm>
            <a:off x="12098095" y="1133475"/>
            <a:ext cx="353363" cy="353363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F1817-8762-12BD-1497-2A3EC1BCF10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6F47F1F1-D6EE-DDF9-97C9-34BC74CC8D8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AB68A968-E917-4B05-3742-D7DEF6ABC574}"/>
              </a:ext>
            </a:extLst>
          </p:cNvPr>
          <p:cNvGrpSpPr/>
          <p:nvPr/>
        </p:nvGrpSpPr>
        <p:grpSpPr>
          <a:xfrm>
            <a:off x="-457199" y="2727288"/>
            <a:ext cx="19060014" cy="6448042"/>
            <a:chOff x="0" y="0"/>
            <a:chExt cx="1776571" cy="1761092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7383BD1-363A-B7EF-CA13-72012CE9242C}"/>
                </a:ext>
              </a:extLst>
            </p:cNvPr>
            <p:cNvSpPr/>
            <p:nvPr/>
          </p:nvSpPr>
          <p:spPr>
            <a:xfrm>
              <a:off x="0" y="0"/>
              <a:ext cx="1776572" cy="1761092"/>
            </a:xfrm>
            <a:custGeom>
              <a:avLst/>
              <a:gdLst/>
              <a:ahLst/>
              <a:cxnLst/>
              <a:rect l="l" t="t" r="r" b="b"/>
              <a:pathLst>
                <a:path w="1776572" h="1761092">
                  <a:moveTo>
                    <a:pt x="35706" y="0"/>
                  </a:moveTo>
                  <a:lnTo>
                    <a:pt x="1740866" y="0"/>
                  </a:lnTo>
                  <a:cubicBezTo>
                    <a:pt x="1750335" y="0"/>
                    <a:pt x="1759417" y="3762"/>
                    <a:pt x="1766114" y="10458"/>
                  </a:cubicBezTo>
                  <a:cubicBezTo>
                    <a:pt x="1772810" y="17154"/>
                    <a:pt x="1776572" y="26236"/>
                    <a:pt x="1776572" y="35706"/>
                  </a:cubicBezTo>
                  <a:lnTo>
                    <a:pt x="1776572" y="1725386"/>
                  </a:lnTo>
                  <a:cubicBezTo>
                    <a:pt x="1776572" y="1734856"/>
                    <a:pt x="1772810" y="1743938"/>
                    <a:pt x="1766114" y="1750634"/>
                  </a:cubicBezTo>
                  <a:cubicBezTo>
                    <a:pt x="1759417" y="1757330"/>
                    <a:pt x="1750335" y="1761092"/>
                    <a:pt x="1740866" y="1761092"/>
                  </a:cubicBezTo>
                  <a:lnTo>
                    <a:pt x="35706" y="1761092"/>
                  </a:lnTo>
                  <a:cubicBezTo>
                    <a:pt x="15986" y="1761092"/>
                    <a:pt x="0" y="1745106"/>
                    <a:pt x="0" y="1725386"/>
                  </a:cubicBezTo>
                  <a:lnTo>
                    <a:pt x="0" y="35706"/>
                  </a:lnTo>
                  <a:cubicBezTo>
                    <a:pt x="0" y="15986"/>
                    <a:pt x="15986" y="0"/>
                    <a:pt x="35706" y="0"/>
                  </a:cubicBez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2B4BD446-2008-9CFA-D174-82C992C8792A}"/>
                </a:ext>
              </a:extLst>
            </p:cNvPr>
            <p:cNvSpPr txBox="1"/>
            <p:nvPr/>
          </p:nvSpPr>
          <p:spPr>
            <a:xfrm>
              <a:off x="0" y="-47625"/>
              <a:ext cx="1776571" cy="1808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FDB1AE47-11FB-DC11-9778-702DFF529294}"/>
              </a:ext>
            </a:extLst>
          </p:cNvPr>
          <p:cNvGrpSpPr/>
          <p:nvPr/>
        </p:nvGrpSpPr>
        <p:grpSpPr>
          <a:xfrm>
            <a:off x="2652814" y="6438900"/>
            <a:ext cx="12982365" cy="3004308"/>
            <a:chOff x="0" y="0"/>
            <a:chExt cx="2380565" cy="706883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BE0A61F6-667E-455D-2F82-8E7AF4529273}"/>
                </a:ext>
              </a:extLst>
            </p:cNvPr>
            <p:cNvSpPr/>
            <p:nvPr/>
          </p:nvSpPr>
          <p:spPr>
            <a:xfrm>
              <a:off x="0" y="0"/>
              <a:ext cx="2380565" cy="706883"/>
            </a:xfrm>
            <a:custGeom>
              <a:avLst/>
              <a:gdLst/>
              <a:ahLst/>
              <a:cxnLst/>
              <a:rect l="l" t="t" r="r" b="b"/>
              <a:pathLst>
                <a:path w="2380565" h="706883">
                  <a:moveTo>
                    <a:pt x="0" y="0"/>
                  </a:moveTo>
                  <a:lnTo>
                    <a:pt x="2380565" y="0"/>
                  </a:lnTo>
                  <a:lnTo>
                    <a:pt x="2380565" y="706883"/>
                  </a:lnTo>
                  <a:lnTo>
                    <a:pt x="0" y="706883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E0FF3A11-5899-8F22-85CD-4A21A2857AAB}"/>
                </a:ext>
              </a:extLst>
            </p:cNvPr>
            <p:cNvSpPr txBox="1"/>
            <p:nvPr/>
          </p:nvSpPr>
          <p:spPr>
            <a:xfrm>
              <a:off x="0" y="-85725"/>
              <a:ext cx="2380565" cy="7926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4368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6A319577-B2AB-6191-7242-9A034558425C}"/>
              </a:ext>
            </a:extLst>
          </p:cNvPr>
          <p:cNvSpPr txBox="1"/>
          <p:nvPr/>
        </p:nvSpPr>
        <p:spPr>
          <a:xfrm>
            <a:off x="3111500" y="6647017"/>
            <a:ext cx="12115800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368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要求输入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，按取走简历的顺序（先甲后已）输出简历编号。</a:t>
            </a:r>
            <a:endParaRPr lang="en-US" sz="2400" b="1" u="none" strike="noStrike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1 Bold"/>
              <a:sym typeface="思源黑体 1 Bold"/>
            </a:endParaRPr>
          </a:p>
        </p:txBody>
      </p:sp>
      <p:grpSp>
        <p:nvGrpSpPr>
          <p:cNvPr id="21" name="Group 21">
            <a:extLst>
              <a:ext uri="{FF2B5EF4-FFF2-40B4-BE49-F238E27FC236}">
                <a16:creationId xmlns:a16="http://schemas.microsoft.com/office/drawing/2014/main" id="{268AF4A0-500D-657A-1242-0E9755B246BE}"/>
              </a:ext>
            </a:extLst>
          </p:cNvPr>
          <p:cNvGrpSpPr/>
          <p:nvPr/>
        </p:nvGrpSpPr>
        <p:grpSpPr>
          <a:xfrm>
            <a:off x="2652815" y="2492094"/>
            <a:ext cx="12982366" cy="3337206"/>
            <a:chOff x="0" y="0"/>
            <a:chExt cx="2380565" cy="706883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C76ABE8F-4198-4629-E013-CEAD537A22A4}"/>
                </a:ext>
              </a:extLst>
            </p:cNvPr>
            <p:cNvSpPr/>
            <p:nvPr/>
          </p:nvSpPr>
          <p:spPr>
            <a:xfrm>
              <a:off x="0" y="0"/>
              <a:ext cx="2380565" cy="706883"/>
            </a:xfrm>
            <a:custGeom>
              <a:avLst/>
              <a:gdLst/>
              <a:ahLst/>
              <a:cxnLst/>
              <a:rect l="l" t="t" r="r" b="b"/>
              <a:pathLst>
                <a:path w="2380565" h="706883">
                  <a:moveTo>
                    <a:pt x="0" y="0"/>
                  </a:moveTo>
                  <a:lnTo>
                    <a:pt x="2380565" y="0"/>
                  </a:lnTo>
                  <a:lnTo>
                    <a:pt x="2380565" y="706883"/>
                  </a:lnTo>
                  <a:lnTo>
                    <a:pt x="0" y="70688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7CA457D1-F416-57F8-6C34-42216A564447}"/>
                </a:ext>
              </a:extLst>
            </p:cNvPr>
            <p:cNvSpPr txBox="1"/>
            <p:nvPr/>
          </p:nvSpPr>
          <p:spPr>
            <a:xfrm>
              <a:off x="0" y="-47625"/>
              <a:ext cx="2380565" cy="754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1413DD88-BE7C-7F02-932A-35EA92738483}"/>
              </a:ext>
            </a:extLst>
          </p:cNvPr>
          <p:cNvSpPr txBox="1"/>
          <p:nvPr/>
        </p:nvSpPr>
        <p:spPr>
          <a:xfrm>
            <a:off x="3086100" y="2080985"/>
            <a:ext cx="12115800" cy="36004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ct val="20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某</a:t>
            </a:r>
            <a:r>
              <a:rPr lang="en-US" altLang="zh-CN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IT</a:t>
            </a:r>
            <a:r>
              <a:rPr lang="zh-CN" altLang="en-US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公司招聘新员工，已收到</a:t>
            </a:r>
            <a:r>
              <a:rPr lang="en-US" altLang="zh-CN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N</a:t>
            </a:r>
            <a:r>
              <a:rPr lang="zh-CN" altLang="en-US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份简历，人力资源部</a:t>
            </a:r>
            <a:r>
              <a:rPr lang="en-US" altLang="zh-CN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X</a:t>
            </a:r>
            <a:r>
              <a:rPr lang="zh-CN" altLang="en-US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和</a:t>
            </a:r>
            <a:r>
              <a:rPr lang="en-US" altLang="zh-CN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Y</a:t>
            </a:r>
            <a:r>
              <a:rPr lang="zh-CN" altLang="en-US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负责挑选简历安排面试，</a:t>
            </a:r>
            <a:r>
              <a:rPr lang="en-US" altLang="zh-CN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Z</a:t>
            </a:r>
            <a:r>
              <a:rPr lang="zh-CN" altLang="en-US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负责补充新的简历。他们把</a:t>
            </a:r>
            <a:r>
              <a:rPr lang="en-US" altLang="zh-CN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N</a:t>
            </a:r>
            <a:r>
              <a:rPr lang="zh-CN" altLang="en-US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份简历排成一个圆圈，按逆时针方向编号为</a:t>
            </a:r>
            <a:r>
              <a:rPr lang="en-US" altLang="zh-CN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1</a:t>
            </a:r>
            <a:r>
              <a:rPr lang="zh-CN" altLang="en-US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～</a:t>
            </a:r>
            <a:r>
              <a:rPr lang="en-US" altLang="zh-CN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N</a:t>
            </a:r>
            <a:r>
              <a:rPr lang="zh-CN" altLang="en-US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。开始时</a:t>
            </a:r>
            <a:r>
              <a:rPr lang="en-US" altLang="zh-CN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X</a:t>
            </a:r>
            <a:r>
              <a:rPr lang="zh-CN" altLang="en-US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站在</a:t>
            </a:r>
            <a:r>
              <a:rPr lang="en-US" altLang="zh-CN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1</a:t>
            </a:r>
            <a:r>
              <a:rPr lang="zh-CN" altLang="en-US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号简历前，按逆时针方向数到第</a:t>
            </a:r>
            <a:r>
              <a:rPr lang="en-US" altLang="zh-CN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K</a:t>
            </a:r>
            <a:r>
              <a:rPr lang="zh-CN" altLang="en-US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份简历，选中；</a:t>
            </a:r>
            <a:r>
              <a:rPr lang="en-US" altLang="zh-CN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Y</a:t>
            </a:r>
            <a:r>
              <a:rPr lang="zh-CN" altLang="en-US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站在</a:t>
            </a:r>
            <a:r>
              <a:rPr lang="en-US" altLang="zh-CN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N</a:t>
            </a:r>
            <a:r>
              <a:rPr lang="zh-CN" altLang="en-US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号简历前，按顺时针方向数到第</a:t>
            </a:r>
            <a:r>
              <a:rPr lang="en-US" altLang="zh-CN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M</a:t>
            </a:r>
            <a:r>
              <a:rPr lang="zh-CN" altLang="en-US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份简历，选中。两人同时取走所选简历后，分别按逆时针和顺时针走到下一份简历前，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此时（除非所有简历都已取完或者刚刚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X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Y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取走的是同一份简历），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Z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会拿来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份新简历（编号从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N+1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开始递加），插到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X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前面</a:t>
            </a:r>
            <a:r>
              <a:rPr lang="zh-CN" altLang="en-US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，然后</a:t>
            </a:r>
            <a:r>
              <a:rPr lang="en-US" altLang="zh-CN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X</a:t>
            </a:r>
            <a:r>
              <a:rPr lang="zh-CN" altLang="en-US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和</a:t>
            </a:r>
            <a:r>
              <a:rPr lang="en-US" altLang="zh-CN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Y</a:t>
            </a:r>
            <a:r>
              <a:rPr lang="zh-CN" altLang="en-US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再重复上述方法取简历，直到取走全部简历，如果两人选中同一份简历，则只输出一个编号。</a:t>
            </a:r>
            <a:endParaRPr lang="en-US" sz="2000" b="1" u="none" strike="noStrike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1"/>
              <a:sym typeface="思源黑体 1"/>
            </a:endParaRP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AE78098F-CA44-B15B-C8EE-FB1918A96509}"/>
              </a:ext>
            </a:extLst>
          </p:cNvPr>
          <p:cNvSpPr txBox="1"/>
          <p:nvPr/>
        </p:nvSpPr>
        <p:spPr>
          <a:xfrm>
            <a:off x="3086100" y="7512104"/>
            <a:ext cx="12115800" cy="1593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输入样例：</a:t>
            </a: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5 1 1</a:t>
            </a:r>
          </a:p>
          <a:p>
            <a:pPr algn="ctr">
              <a:lnSpc>
                <a:spcPct val="200000"/>
              </a:lnSpc>
            </a:pP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输出样例：</a:t>
            </a: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1, 5; 6, 4; 7, 3; 8, 2</a:t>
            </a:r>
            <a:endParaRPr lang="zh-CN" altLang="en-US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496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72CE9-A947-1608-D388-AEA6F7F23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F4706F5-7B43-9D3F-324D-17ECF6EBBA72}"/>
              </a:ext>
            </a:extLst>
          </p:cNvPr>
          <p:cNvSpPr txBox="1"/>
          <p:nvPr/>
        </p:nvSpPr>
        <p:spPr>
          <a:xfrm>
            <a:off x="5889399" y="733425"/>
            <a:ext cx="6509202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zh-CN" altLang="en-US" sz="5296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问题解决</a:t>
            </a:r>
            <a:endParaRPr lang="en-US" sz="5296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1D3ED22-830F-5F8F-1D3F-243D781C446D}"/>
              </a:ext>
            </a:extLst>
          </p:cNvPr>
          <p:cNvGrpSpPr/>
          <p:nvPr/>
        </p:nvGrpSpPr>
        <p:grpSpPr>
          <a:xfrm>
            <a:off x="0" y="0"/>
            <a:ext cx="18288000" cy="220444"/>
            <a:chOff x="0" y="0"/>
            <a:chExt cx="4816593" cy="58059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27825D0-023E-E148-9349-61CB56076065}"/>
                </a:ext>
              </a:extLst>
            </p:cNvPr>
            <p:cNvSpPr/>
            <p:nvPr/>
          </p:nvSpPr>
          <p:spPr>
            <a:xfrm>
              <a:off x="0" y="0"/>
              <a:ext cx="4816592" cy="58059"/>
            </a:xfrm>
            <a:custGeom>
              <a:avLst/>
              <a:gdLst/>
              <a:ahLst/>
              <a:cxnLst/>
              <a:rect l="l" t="t" r="r" b="b"/>
              <a:pathLst>
                <a:path w="4816592" h="58059">
                  <a:moveTo>
                    <a:pt x="0" y="0"/>
                  </a:moveTo>
                  <a:lnTo>
                    <a:pt x="4816592" y="0"/>
                  </a:lnTo>
                  <a:lnTo>
                    <a:pt x="4816592" y="58059"/>
                  </a:lnTo>
                  <a:lnTo>
                    <a:pt x="0" y="58059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793D82CF-4951-BDC3-19F8-1915BD82440E}"/>
                </a:ext>
              </a:extLst>
            </p:cNvPr>
            <p:cNvSpPr txBox="1"/>
            <p:nvPr/>
          </p:nvSpPr>
          <p:spPr>
            <a:xfrm>
              <a:off x="0" y="-85725"/>
              <a:ext cx="4816593" cy="143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17349DBE-007E-E231-07C4-3ABEB1C2E68B}"/>
              </a:ext>
            </a:extLst>
          </p:cNvPr>
          <p:cNvGrpSpPr/>
          <p:nvPr/>
        </p:nvGrpSpPr>
        <p:grpSpPr>
          <a:xfrm>
            <a:off x="6045092" y="733425"/>
            <a:ext cx="400050" cy="400050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917D265-6C64-2270-8A93-D7557BA4D16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3B9EDDDA-9346-C8E0-AEFC-0B25858F536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631585B-8EA9-DFB3-DA0A-A0E32FB188A3}"/>
              </a:ext>
            </a:extLst>
          </p:cNvPr>
          <p:cNvGrpSpPr/>
          <p:nvPr/>
        </p:nvGrpSpPr>
        <p:grpSpPr>
          <a:xfrm>
            <a:off x="12098095" y="1133475"/>
            <a:ext cx="353363" cy="353363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43A20C4-79BC-3899-FD2E-D51ADEB295A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1DD831F4-A7B5-89EA-AA7E-B4128A3840FB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F8FDACB-7A4A-4059-AE56-0AC604BA07E8}"/>
              </a:ext>
            </a:extLst>
          </p:cNvPr>
          <p:cNvSpPr/>
          <p:nvPr/>
        </p:nvSpPr>
        <p:spPr>
          <a:xfrm>
            <a:off x="3329100" y="2834237"/>
            <a:ext cx="4876800" cy="10268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位置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61C930D-BF1F-4D20-8E19-3D6F3AFA74AC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767500" y="2300837"/>
            <a:ext cx="0" cy="5334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">
            <a:extLst>
              <a:ext uri="{FF2B5EF4-FFF2-40B4-BE49-F238E27FC236}">
                <a16:creationId xmlns:a16="http://schemas.microsoft.com/office/drawing/2014/main" id="{D22E1DA0-6F49-163C-CAE9-4430455861E4}"/>
              </a:ext>
            </a:extLst>
          </p:cNvPr>
          <p:cNvSpPr txBox="1"/>
          <p:nvPr/>
        </p:nvSpPr>
        <p:spPr>
          <a:xfrm>
            <a:off x="2680549" y="1563199"/>
            <a:ext cx="6173901" cy="737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en-US" altLang="zh-CN" sz="36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N, K, M</a:t>
            </a:r>
            <a:endParaRPr lang="en-US" sz="3600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77D814-47C5-9C34-B2B3-5CB290CBFB7A}"/>
              </a:ext>
            </a:extLst>
          </p:cNvPr>
          <p:cNvSpPr txBox="1"/>
          <p:nvPr/>
        </p:nvSpPr>
        <p:spPr>
          <a:xfrm>
            <a:off x="9511467" y="2834237"/>
            <a:ext cx="9296400" cy="1042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DblNode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resumes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head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 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X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的起始位置</a:t>
            </a:r>
            <a:b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DblNode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resumes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head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prior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Y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的起始位置</a:t>
            </a:r>
            <a:endParaRPr kumimoji="0" lang="zh-CN" altLang="zh-CN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流程图: 决策 21">
            <a:extLst>
              <a:ext uri="{FF2B5EF4-FFF2-40B4-BE49-F238E27FC236}">
                <a16:creationId xmlns:a16="http://schemas.microsoft.com/office/drawing/2014/main" id="{88ECD556-F05E-04BC-9118-53738CD56908}"/>
              </a:ext>
            </a:extLst>
          </p:cNvPr>
          <p:cNvSpPr/>
          <p:nvPr/>
        </p:nvSpPr>
        <p:spPr>
          <a:xfrm>
            <a:off x="3329099" y="4289967"/>
            <a:ext cx="4876800" cy="853533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链表长度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0 ?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80D9A2A-9D28-4AEA-3534-7CDECCEE7ABA}"/>
              </a:ext>
            </a:extLst>
          </p:cNvPr>
          <p:cNvSpPr/>
          <p:nvPr/>
        </p:nvSpPr>
        <p:spPr>
          <a:xfrm>
            <a:off x="3733797" y="5742545"/>
            <a:ext cx="4067401" cy="70102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移动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103A25CE-9449-7CE1-F7EA-38D8DC340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1467" y="5714672"/>
            <a:ext cx="3860352" cy="11318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MoveForward_X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MoveForward_Y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03B1877-6488-B472-A339-7EB57042EFFB}"/>
              </a:ext>
            </a:extLst>
          </p:cNvPr>
          <p:cNvSpPr/>
          <p:nvPr/>
        </p:nvSpPr>
        <p:spPr>
          <a:xfrm>
            <a:off x="3733798" y="6748523"/>
            <a:ext cx="4067401" cy="70102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判断情况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24B321A-D61B-9B12-916A-9661324053E4}"/>
              </a:ext>
            </a:extLst>
          </p:cNvPr>
          <p:cNvSpPr/>
          <p:nvPr/>
        </p:nvSpPr>
        <p:spPr>
          <a:xfrm>
            <a:off x="3733797" y="8852549"/>
            <a:ext cx="4067401" cy="70102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删除节点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DEC9590-846A-0FCA-7A9B-A29439587796}"/>
              </a:ext>
            </a:extLst>
          </p:cNvPr>
          <p:cNvSpPr/>
          <p:nvPr/>
        </p:nvSpPr>
        <p:spPr>
          <a:xfrm>
            <a:off x="3329099" y="5448300"/>
            <a:ext cx="4876800" cy="44196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BD6BDCC-EB32-9210-AB96-B969697CDEC1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 flipH="1">
            <a:off x="5767499" y="3861131"/>
            <a:ext cx="1" cy="42883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C7EB9B6-8960-20A9-3DAC-F56143022C81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5767499" y="5143500"/>
            <a:ext cx="0" cy="304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">
            <a:extLst>
              <a:ext uri="{FF2B5EF4-FFF2-40B4-BE49-F238E27FC236}">
                <a16:creationId xmlns:a16="http://schemas.microsoft.com/office/drawing/2014/main" id="{F74F30FC-71EC-0362-4AB1-01605A7C853C}"/>
              </a:ext>
            </a:extLst>
          </p:cNvPr>
          <p:cNvSpPr txBox="1"/>
          <p:nvPr/>
        </p:nvSpPr>
        <p:spPr>
          <a:xfrm>
            <a:off x="5334000" y="4757677"/>
            <a:ext cx="1891466" cy="701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N</a:t>
            </a:r>
            <a:endParaRPr 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990A5EE7-46B6-F2C3-A7B0-E258BC0CCD0B}"/>
              </a:ext>
            </a:extLst>
          </p:cNvPr>
          <p:cNvCxnSpPr>
            <a:cxnSpLocks/>
            <a:stCxn id="27" idx="3"/>
            <a:endCxn id="3" idx="3"/>
          </p:cNvCxnSpPr>
          <p:nvPr/>
        </p:nvCxnSpPr>
        <p:spPr>
          <a:xfrm flipV="1">
            <a:off x="8205899" y="3347684"/>
            <a:ext cx="1" cy="4310416"/>
          </a:xfrm>
          <a:prstGeom prst="bentConnector3">
            <a:avLst>
              <a:gd name="adj1" fmla="val 228601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A59F5F0-8013-5899-996B-97A9EF4118A1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752600" y="4716734"/>
            <a:ext cx="1576499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4499CF7-5411-217A-25E3-064105A95702}"/>
              </a:ext>
            </a:extLst>
          </p:cNvPr>
          <p:cNvCxnSpPr>
            <a:cxnSpLocks/>
          </p:cNvCxnSpPr>
          <p:nvPr/>
        </p:nvCxnSpPr>
        <p:spPr>
          <a:xfrm>
            <a:off x="1752600" y="4716733"/>
            <a:ext cx="0" cy="15638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2">
            <a:extLst>
              <a:ext uri="{FF2B5EF4-FFF2-40B4-BE49-F238E27FC236}">
                <a16:creationId xmlns:a16="http://schemas.microsoft.com/office/drawing/2014/main" id="{2C901054-D4C4-C69E-BC9D-FE318D0C1984}"/>
              </a:ext>
            </a:extLst>
          </p:cNvPr>
          <p:cNvSpPr txBox="1"/>
          <p:nvPr/>
        </p:nvSpPr>
        <p:spPr>
          <a:xfrm>
            <a:off x="2383366" y="3997004"/>
            <a:ext cx="1891466" cy="701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Y</a:t>
            </a:r>
            <a:endParaRPr 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651E511-44F3-A875-D6DA-EABB2822E878}"/>
              </a:ext>
            </a:extLst>
          </p:cNvPr>
          <p:cNvSpPr/>
          <p:nvPr/>
        </p:nvSpPr>
        <p:spPr>
          <a:xfrm>
            <a:off x="750146" y="6280596"/>
            <a:ext cx="1926169" cy="10268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结束循环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2917AEC-C7B7-6A3A-593C-D85C0C9EEF6E}"/>
              </a:ext>
            </a:extLst>
          </p:cNvPr>
          <p:cNvSpPr/>
          <p:nvPr/>
        </p:nvSpPr>
        <p:spPr>
          <a:xfrm>
            <a:off x="3633896" y="7757007"/>
            <a:ext cx="4267202" cy="8531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放入节点</a:t>
            </a:r>
          </a:p>
        </p:txBody>
      </p:sp>
    </p:spTree>
    <p:extLst>
      <p:ext uri="{BB962C8B-B14F-4D97-AF65-F5344CB8AC3E}">
        <p14:creationId xmlns:p14="http://schemas.microsoft.com/office/powerpoint/2010/main" val="1533985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8B5E6-19E8-7A64-CE2D-CA4B8C8F0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2796B36-C10F-8EB7-7BA8-00E1B9FC24F6}"/>
              </a:ext>
            </a:extLst>
          </p:cNvPr>
          <p:cNvSpPr txBox="1"/>
          <p:nvPr/>
        </p:nvSpPr>
        <p:spPr>
          <a:xfrm>
            <a:off x="5889399" y="733425"/>
            <a:ext cx="6509202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zh-CN" altLang="en-US" sz="5296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问题解决</a:t>
            </a:r>
            <a:endParaRPr lang="en-US" sz="5296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6E67D27-B3D6-C138-23D4-E273FA6DD863}"/>
              </a:ext>
            </a:extLst>
          </p:cNvPr>
          <p:cNvGrpSpPr/>
          <p:nvPr/>
        </p:nvGrpSpPr>
        <p:grpSpPr>
          <a:xfrm>
            <a:off x="0" y="0"/>
            <a:ext cx="18288000" cy="220444"/>
            <a:chOff x="0" y="0"/>
            <a:chExt cx="4816593" cy="58059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7D76F09-EAD4-70CB-43F0-A950626347DA}"/>
                </a:ext>
              </a:extLst>
            </p:cNvPr>
            <p:cNvSpPr/>
            <p:nvPr/>
          </p:nvSpPr>
          <p:spPr>
            <a:xfrm>
              <a:off x="0" y="0"/>
              <a:ext cx="4816592" cy="58059"/>
            </a:xfrm>
            <a:custGeom>
              <a:avLst/>
              <a:gdLst/>
              <a:ahLst/>
              <a:cxnLst/>
              <a:rect l="l" t="t" r="r" b="b"/>
              <a:pathLst>
                <a:path w="4816592" h="58059">
                  <a:moveTo>
                    <a:pt x="0" y="0"/>
                  </a:moveTo>
                  <a:lnTo>
                    <a:pt x="4816592" y="0"/>
                  </a:lnTo>
                  <a:lnTo>
                    <a:pt x="4816592" y="58059"/>
                  </a:lnTo>
                  <a:lnTo>
                    <a:pt x="0" y="58059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F3B297A4-BD73-7314-0609-BDD31442EE04}"/>
                </a:ext>
              </a:extLst>
            </p:cNvPr>
            <p:cNvSpPr txBox="1"/>
            <p:nvPr/>
          </p:nvSpPr>
          <p:spPr>
            <a:xfrm>
              <a:off x="0" y="-85725"/>
              <a:ext cx="4816593" cy="143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8BFA8C53-B418-B11D-F982-94E518E94432}"/>
              </a:ext>
            </a:extLst>
          </p:cNvPr>
          <p:cNvGrpSpPr/>
          <p:nvPr/>
        </p:nvGrpSpPr>
        <p:grpSpPr>
          <a:xfrm>
            <a:off x="6045092" y="733425"/>
            <a:ext cx="400050" cy="400050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745ECD0-928C-D049-89A9-71147C1E690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64C8E978-B08E-23E8-16E6-715A309B0F6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756436C-2ABD-7A87-3C85-295E29B32255}"/>
              </a:ext>
            </a:extLst>
          </p:cNvPr>
          <p:cNvGrpSpPr/>
          <p:nvPr/>
        </p:nvGrpSpPr>
        <p:grpSpPr>
          <a:xfrm>
            <a:off x="12098095" y="1133475"/>
            <a:ext cx="353363" cy="353363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38A2D07-2E5D-0336-0A45-28165B2F814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5CE2F7B5-D181-DD82-8324-18D25FBBD4AE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C0BA6291-6A6E-F443-FEB1-C7C13A2E5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104" y="1775335"/>
            <a:ext cx="9122001" cy="78836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DblNode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priorY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prior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保存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上一个节点，防止指针空挂</a:t>
            </a:r>
            <a:b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cout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&lt;&lt;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输出简历编号</a:t>
            </a:r>
            <a:b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resumes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DeleteNode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lang="en-US" altLang="zh-CN" sz="2000" b="1" dirty="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cout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&lt;&lt;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data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&lt;&lt;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", "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&lt;&lt;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resumes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getLength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()&gt;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resumes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InsertAfter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,++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DblNode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nextX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next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保存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下一个节点，防止指针空挂</a:t>
            </a:r>
            <a:b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resumes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DeleteNode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resumes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DeleteNode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nextX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priorY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0D89761-5FDE-4117-8B40-22DCDFE57639}"/>
              </a:ext>
            </a:extLst>
          </p:cNvPr>
          <p:cNvGrpSpPr/>
          <p:nvPr/>
        </p:nvGrpSpPr>
        <p:grpSpPr>
          <a:xfrm>
            <a:off x="914400" y="1658882"/>
            <a:ext cx="3810000" cy="7780681"/>
            <a:chOff x="3329099" y="5448300"/>
            <a:chExt cx="4876800" cy="426720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A238ADDA-485D-368A-AF5D-C2CBEB9204FC}"/>
                </a:ext>
              </a:extLst>
            </p:cNvPr>
            <p:cNvSpPr/>
            <p:nvPr/>
          </p:nvSpPr>
          <p:spPr>
            <a:xfrm>
              <a:off x="3733797" y="5742545"/>
              <a:ext cx="4067401" cy="70102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X,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移动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17C9198-E00D-91FF-05E5-35D7EAC93652}"/>
                </a:ext>
              </a:extLst>
            </p:cNvPr>
            <p:cNvSpPr/>
            <p:nvPr/>
          </p:nvSpPr>
          <p:spPr>
            <a:xfrm>
              <a:off x="3580592" y="6676386"/>
              <a:ext cx="4373807" cy="81981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判断情况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3BB0C24A-E23C-DBD6-659B-48D3A355501E}"/>
                </a:ext>
              </a:extLst>
            </p:cNvPr>
            <p:cNvSpPr/>
            <p:nvPr/>
          </p:nvSpPr>
          <p:spPr>
            <a:xfrm>
              <a:off x="3329099" y="5448300"/>
              <a:ext cx="4876800" cy="42672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9B6BA66-0E32-A20B-4F93-12A23431C960}"/>
              </a:ext>
            </a:extLst>
          </p:cNvPr>
          <p:cNvSpPr/>
          <p:nvPr/>
        </p:nvSpPr>
        <p:spPr>
          <a:xfrm>
            <a:off x="1110879" y="5717152"/>
            <a:ext cx="3417037" cy="149483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放入节点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C648DBF-5895-B4EF-5A3F-EF8B9AFD7329}"/>
              </a:ext>
            </a:extLst>
          </p:cNvPr>
          <p:cNvSpPr/>
          <p:nvPr/>
        </p:nvSpPr>
        <p:spPr>
          <a:xfrm>
            <a:off x="1110879" y="7536168"/>
            <a:ext cx="3417037" cy="149483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删除节点</a:t>
            </a:r>
          </a:p>
        </p:txBody>
      </p:sp>
    </p:spTree>
    <p:extLst>
      <p:ext uri="{BB962C8B-B14F-4D97-AF65-F5344CB8AC3E}">
        <p14:creationId xmlns:p14="http://schemas.microsoft.com/office/powerpoint/2010/main" val="159702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660EA-B5CC-93FC-A2F0-D3AEF8D07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A2B5A87-AB5B-247E-D90D-D0C09F0A39F0}"/>
              </a:ext>
            </a:extLst>
          </p:cNvPr>
          <p:cNvSpPr txBox="1"/>
          <p:nvPr/>
        </p:nvSpPr>
        <p:spPr>
          <a:xfrm>
            <a:off x="5889399" y="733425"/>
            <a:ext cx="6509202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zh-CN" altLang="en-US" sz="5296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算法分析</a:t>
            </a:r>
            <a:endParaRPr lang="en-US" sz="5296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8755890B-17B6-920E-36CE-3DE2D4D48977}"/>
              </a:ext>
            </a:extLst>
          </p:cNvPr>
          <p:cNvGrpSpPr/>
          <p:nvPr/>
        </p:nvGrpSpPr>
        <p:grpSpPr>
          <a:xfrm>
            <a:off x="0" y="0"/>
            <a:ext cx="18288000" cy="220444"/>
            <a:chOff x="0" y="0"/>
            <a:chExt cx="4816593" cy="58059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F1DF9B3-2267-CE4F-A05B-1F251AAA5AB7}"/>
                </a:ext>
              </a:extLst>
            </p:cNvPr>
            <p:cNvSpPr/>
            <p:nvPr/>
          </p:nvSpPr>
          <p:spPr>
            <a:xfrm>
              <a:off x="0" y="0"/>
              <a:ext cx="4816592" cy="58059"/>
            </a:xfrm>
            <a:custGeom>
              <a:avLst/>
              <a:gdLst/>
              <a:ahLst/>
              <a:cxnLst/>
              <a:rect l="l" t="t" r="r" b="b"/>
              <a:pathLst>
                <a:path w="4816592" h="58059">
                  <a:moveTo>
                    <a:pt x="0" y="0"/>
                  </a:moveTo>
                  <a:lnTo>
                    <a:pt x="4816592" y="0"/>
                  </a:lnTo>
                  <a:lnTo>
                    <a:pt x="4816592" y="58059"/>
                  </a:lnTo>
                  <a:lnTo>
                    <a:pt x="0" y="58059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B3B2D81-C6EC-994A-5C24-1C1816805C0D}"/>
                </a:ext>
              </a:extLst>
            </p:cNvPr>
            <p:cNvSpPr txBox="1"/>
            <p:nvPr/>
          </p:nvSpPr>
          <p:spPr>
            <a:xfrm>
              <a:off x="0" y="-85725"/>
              <a:ext cx="4816593" cy="143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09DA492F-2831-C28E-14FF-2DEE7233E581}"/>
              </a:ext>
            </a:extLst>
          </p:cNvPr>
          <p:cNvGrpSpPr/>
          <p:nvPr/>
        </p:nvGrpSpPr>
        <p:grpSpPr>
          <a:xfrm>
            <a:off x="6045092" y="733425"/>
            <a:ext cx="400050" cy="400050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7470E1E-7A38-BA81-1A49-92FD78F4512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491466F8-214D-1E63-16AE-E615AC1B11EA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3C3F5B33-73B3-9EC1-09D0-25950810EB4E}"/>
              </a:ext>
            </a:extLst>
          </p:cNvPr>
          <p:cNvGrpSpPr/>
          <p:nvPr/>
        </p:nvGrpSpPr>
        <p:grpSpPr>
          <a:xfrm>
            <a:off x="12098095" y="1133475"/>
            <a:ext cx="353363" cy="353363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3E48F93-C650-3129-9F1D-162F44DAD9B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29BEAAFB-4784-3A4C-D931-EE50664705D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333008F-288D-91C6-2A24-D0E3F650D606}"/>
              </a:ext>
            </a:extLst>
          </p:cNvPr>
          <p:cNvSpPr/>
          <p:nvPr/>
        </p:nvSpPr>
        <p:spPr>
          <a:xfrm>
            <a:off x="3329100" y="2834237"/>
            <a:ext cx="4876800" cy="10268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位置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5D04384-9F24-15CD-D94E-C1F8DD9006B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767500" y="2300837"/>
            <a:ext cx="0" cy="5334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">
            <a:extLst>
              <a:ext uri="{FF2B5EF4-FFF2-40B4-BE49-F238E27FC236}">
                <a16:creationId xmlns:a16="http://schemas.microsoft.com/office/drawing/2014/main" id="{2590BA5E-8ECD-60AC-182F-0A97A3353A1B}"/>
              </a:ext>
            </a:extLst>
          </p:cNvPr>
          <p:cNvSpPr txBox="1"/>
          <p:nvPr/>
        </p:nvSpPr>
        <p:spPr>
          <a:xfrm>
            <a:off x="2680549" y="1563199"/>
            <a:ext cx="6173901" cy="737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en-US" altLang="zh-CN" sz="36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N, K, M</a:t>
            </a:r>
            <a:endParaRPr lang="en-US" sz="3600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sp>
        <p:nvSpPr>
          <p:cNvPr id="22" name="流程图: 决策 21">
            <a:extLst>
              <a:ext uri="{FF2B5EF4-FFF2-40B4-BE49-F238E27FC236}">
                <a16:creationId xmlns:a16="http://schemas.microsoft.com/office/drawing/2014/main" id="{387B9D8C-E9C8-5FF2-DB90-76E707D3EA64}"/>
              </a:ext>
            </a:extLst>
          </p:cNvPr>
          <p:cNvSpPr/>
          <p:nvPr/>
        </p:nvSpPr>
        <p:spPr>
          <a:xfrm>
            <a:off x="3329099" y="4289967"/>
            <a:ext cx="4876800" cy="853533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链表长度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0 ?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1D5C5C3-6768-0775-A4FB-2C17AE368E83}"/>
              </a:ext>
            </a:extLst>
          </p:cNvPr>
          <p:cNvSpPr/>
          <p:nvPr/>
        </p:nvSpPr>
        <p:spPr>
          <a:xfrm>
            <a:off x="3733797" y="5742545"/>
            <a:ext cx="4067401" cy="70102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移动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8B1E1176-C4A4-CA26-B24F-E3172F81B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8" y="7753199"/>
            <a:ext cx="8162812" cy="7431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需要注意，此处的空间复杂度仍然为 </a:t>
            </a:r>
            <a:r>
              <a:rPr kumimoji="0" lang="en-US" altLang="zh-CN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O(N)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。</a:t>
            </a:r>
            <a:endParaRPr kumimoji="0" lang="zh-CN" altLang="zh-CN" sz="66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D69A93A-9A64-5CFF-AC10-C18F17B09B5C}"/>
              </a:ext>
            </a:extLst>
          </p:cNvPr>
          <p:cNvSpPr/>
          <p:nvPr/>
        </p:nvSpPr>
        <p:spPr>
          <a:xfrm>
            <a:off x="3733798" y="6748523"/>
            <a:ext cx="4067401" cy="70102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判断情况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2E30F87-D6DA-C060-B314-D7BFADE324CE}"/>
              </a:ext>
            </a:extLst>
          </p:cNvPr>
          <p:cNvSpPr/>
          <p:nvPr/>
        </p:nvSpPr>
        <p:spPr>
          <a:xfrm>
            <a:off x="3733797" y="8852549"/>
            <a:ext cx="4067401" cy="70102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删除节点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28FD29C-FD78-76D0-F009-38E02889CB43}"/>
              </a:ext>
            </a:extLst>
          </p:cNvPr>
          <p:cNvSpPr/>
          <p:nvPr/>
        </p:nvSpPr>
        <p:spPr>
          <a:xfrm>
            <a:off x="3329099" y="5448300"/>
            <a:ext cx="4876800" cy="44196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BB82A93-D5BA-CEE6-4572-873409E8F75F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 flipH="1">
            <a:off x="5767499" y="3861131"/>
            <a:ext cx="1" cy="42883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B00B281-896C-138E-71AD-9F44E5EB7C43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5767499" y="5143500"/>
            <a:ext cx="0" cy="304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">
            <a:extLst>
              <a:ext uri="{FF2B5EF4-FFF2-40B4-BE49-F238E27FC236}">
                <a16:creationId xmlns:a16="http://schemas.microsoft.com/office/drawing/2014/main" id="{B775E834-F1DC-ED0F-7EC4-3F0E5E0A19CE}"/>
              </a:ext>
            </a:extLst>
          </p:cNvPr>
          <p:cNvSpPr txBox="1"/>
          <p:nvPr/>
        </p:nvSpPr>
        <p:spPr>
          <a:xfrm>
            <a:off x="5334000" y="4757677"/>
            <a:ext cx="1891466" cy="701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N</a:t>
            </a:r>
            <a:endParaRPr 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09775826-C459-E08E-4B0A-907610A25EAF}"/>
              </a:ext>
            </a:extLst>
          </p:cNvPr>
          <p:cNvCxnSpPr>
            <a:cxnSpLocks/>
            <a:stCxn id="27" idx="3"/>
            <a:endCxn id="3" idx="3"/>
          </p:cNvCxnSpPr>
          <p:nvPr/>
        </p:nvCxnSpPr>
        <p:spPr>
          <a:xfrm flipV="1">
            <a:off x="8205899" y="3347684"/>
            <a:ext cx="1" cy="4310416"/>
          </a:xfrm>
          <a:prstGeom prst="bentConnector3">
            <a:avLst>
              <a:gd name="adj1" fmla="val 228601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148B49A-4494-3513-8020-FFBCCF989F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752600" y="4716734"/>
            <a:ext cx="1576499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FFAB2D8-640A-A9B8-CD27-80F068DC02C1}"/>
              </a:ext>
            </a:extLst>
          </p:cNvPr>
          <p:cNvCxnSpPr>
            <a:cxnSpLocks/>
          </p:cNvCxnSpPr>
          <p:nvPr/>
        </p:nvCxnSpPr>
        <p:spPr>
          <a:xfrm>
            <a:off x="1752600" y="4716733"/>
            <a:ext cx="0" cy="15638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2">
            <a:extLst>
              <a:ext uri="{FF2B5EF4-FFF2-40B4-BE49-F238E27FC236}">
                <a16:creationId xmlns:a16="http://schemas.microsoft.com/office/drawing/2014/main" id="{125350EB-CFF7-BB12-E95E-1C30DE80516D}"/>
              </a:ext>
            </a:extLst>
          </p:cNvPr>
          <p:cNvSpPr txBox="1"/>
          <p:nvPr/>
        </p:nvSpPr>
        <p:spPr>
          <a:xfrm>
            <a:off x="2383366" y="3997004"/>
            <a:ext cx="1891466" cy="701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Y</a:t>
            </a:r>
            <a:endParaRPr 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B75572A0-63CC-0AA5-3507-2C80F3361B84}"/>
              </a:ext>
            </a:extLst>
          </p:cNvPr>
          <p:cNvSpPr/>
          <p:nvPr/>
        </p:nvSpPr>
        <p:spPr>
          <a:xfrm>
            <a:off x="750146" y="6280596"/>
            <a:ext cx="1926169" cy="10268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结束循环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32C6D4C-4F04-D54B-7F2F-814E2CB443EE}"/>
              </a:ext>
            </a:extLst>
          </p:cNvPr>
          <p:cNvSpPr/>
          <p:nvPr/>
        </p:nvSpPr>
        <p:spPr>
          <a:xfrm>
            <a:off x="3633896" y="7757007"/>
            <a:ext cx="4267202" cy="8531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放入节点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57BA6B0-589E-F982-E8C8-627DADC29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4200" y="2982048"/>
            <a:ext cx="3687228" cy="7431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时间复杂度：</a:t>
            </a: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O(N</a:t>
            </a:r>
            <a:r>
              <a:rPr kumimoji="0" lang="en-US" altLang="zh-CN" sz="32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6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446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E85AA-1C09-BE63-56D4-42A177AC4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273E329-F488-0979-3981-A3CDB4A913F6}"/>
              </a:ext>
            </a:extLst>
          </p:cNvPr>
          <p:cNvSpPr txBox="1"/>
          <p:nvPr/>
        </p:nvSpPr>
        <p:spPr>
          <a:xfrm>
            <a:off x="5889399" y="733425"/>
            <a:ext cx="6509202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zh-CN" altLang="en-US" sz="5296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算法测试</a:t>
            </a:r>
            <a:endParaRPr lang="en-US" sz="5296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939DDB47-D4AD-CA9A-72B0-F9F0C2058A89}"/>
              </a:ext>
            </a:extLst>
          </p:cNvPr>
          <p:cNvGrpSpPr/>
          <p:nvPr/>
        </p:nvGrpSpPr>
        <p:grpSpPr>
          <a:xfrm>
            <a:off x="0" y="0"/>
            <a:ext cx="18288000" cy="220444"/>
            <a:chOff x="0" y="0"/>
            <a:chExt cx="4816593" cy="58059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9F448E9-7E26-BCF7-6FD8-15289E047C5C}"/>
                </a:ext>
              </a:extLst>
            </p:cNvPr>
            <p:cNvSpPr/>
            <p:nvPr/>
          </p:nvSpPr>
          <p:spPr>
            <a:xfrm>
              <a:off x="0" y="0"/>
              <a:ext cx="4816592" cy="58059"/>
            </a:xfrm>
            <a:custGeom>
              <a:avLst/>
              <a:gdLst/>
              <a:ahLst/>
              <a:cxnLst/>
              <a:rect l="l" t="t" r="r" b="b"/>
              <a:pathLst>
                <a:path w="4816592" h="58059">
                  <a:moveTo>
                    <a:pt x="0" y="0"/>
                  </a:moveTo>
                  <a:lnTo>
                    <a:pt x="4816592" y="0"/>
                  </a:lnTo>
                  <a:lnTo>
                    <a:pt x="4816592" y="58059"/>
                  </a:lnTo>
                  <a:lnTo>
                    <a:pt x="0" y="58059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823C8C18-FD2F-F161-D3AD-5EAA80E902F0}"/>
                </a:ext>
              </a:extLst>
            </p:cNvPr>
            <p:cNvSpPr txBox="1"/>
            <p:nvPr/>
          </p:nvSpPr>
          <p:spPr>
            <a:xfrm>
              <a:off x="0" y="-85725"/>
              <a:ext cx="4816593" cy="143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E231CA6-B86D-9629-F25A-DBA76DCD42F0}"/>
              </a:ext>
            </a:extLst>
          </p:cNvPr>
          <p:cNvGrpSpPr/>
          <p:nvPr/>
        </p:nvGrpSpPr>
        <p:grpSpPr>
          <a:xfrm>
            <a:off x="6045092" y="733425"/>
            <a:ext cx="400050" cy="400050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A2C31C0-2E09-10B5-0094-5F7ADC6B5B8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FFE08F29-2380-9574-F617-0FF50599515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F0B59CA-665B-0405-6EDC-5E0CF22B13D5}"/>
              </a:ext>
            </a:extLst>
          </p:cNvPr>
          <p:cNvGrpSpPr/>
          <p:nvPr/>
        </p:nvGrpSpPr>
        <p:grpSpPr>
          <a:xfrm>
            <a:off x="12098095" y="1133475"/>
            <a:ext cx="353363" cy="353363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27DE7AEA-0F38-BAE5-5635-E06020295D8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E8552A40-C079-5E94-C551-F1C88DC1C94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C02DC522-9686-1F2F-133F-13F77F556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002" y="1943100"/>
            <a:ext cx="6537310" cy="32004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2C1A883-C456-0DC3-1C2A-2F06A30E1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505" y="6018963"/>
            <a:ext cx="7050280" cy="3429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59CA956-5E45-82B0-FCC3-0549843A6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579" y="5905500"/>
            <a:ext cx="838651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8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93F64-1F41-D075-215D-989945DEE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C5EFA42-E291-2F08-E623-A52C5D51C6C3}"/>
              </a:ext>
            </a:extLst>
          </p:cNvPr>
          <p:cNvSpPr txBox="1"/>
          <p:nvPr/>
        </p:nvSpPr>
        <p:spPr>
          <a:xfrm>
            <a:off x="5889399" y="733425"/>
            <a:ext cx="6509202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zh-CN" altLang="en-US" sz="5296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版本管理</a:t>
            </a:r>
            <a:endParaRPr lang="en-US" sz="5296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8962E165-D723-8F6A-981D-C92D1AA5A811}"/>
              </a:ext>
            </a:extLst>
          </p:cNvPr>
          <p:cNvGrpSpPr/>
          <p:nvPr/>
        </p:nvGrpSpPr>
        <p:grpSpPr>
          <a:xfrm>
            <a:off x="0" y="0"/>
            <a:ext cx="18288000" cy="220444"/>
            <a:chOff x="0" y="0"/>
            <a:chExt cx="4816593" cy="58059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1A300B0-6218-02E2-16FE-2ED3369BD9F1}"/>
                </a:ext>
              </a:extLst>
            </p:cNvPr>
            <p:cNvSpPr/>
            <p:nvPr/>
          </p:nvSpPr>
          <p:spPr>
            <a:xfrm>
              <a:off x="0" y="0"/>
              <a:ext cx="4816592" cy="58059"/>
            </a:xfrm>
            <a:custGeom>
              <a:avLst/>
              <a:gdLst/>
              <a:ahLst/>
              <a:cxnLst/>
              <a:rect l="l" t="t" r="r" b="b"/>
              <a:pathLst>
                <a:path w="4816592" h="58059">
                  <a:moveTo>
                    <a:pt x="0" y="0"/>
                  </a:moveTo>
                  <a:lnTo>
                    <a:pt x="4816592" y="0"/>
                  </a:lnTo>
                  <a:lnTo>
                    <a:pt x="4816592" y="58059"/>
                  </a:lnTo>
                  <a:lnTo>
                    <a:pt x="0" y="58059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E801EE9C-A8AB-DD7D-F08E-DE6136E0B1BF}"/>
                </a:ext>
              </a:extLst>
            </p:cNvPr>
            <p:cNvSpPr txBox="1"/>
            <p:nvPr/>
          </p:nvSpPr>
          <p:spPr>
            <a:xfrm>
              <a:off x="0" y="-85725"/>
              <a:ext cx="4816593" cy="143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B3A9C766-5FBC-83F2-A45E-A368A85019C0}"/>
              </a:ext>
            </a:extLst>
          </p:cNvPr>
          <p:cNvGrpSpPr/>
          <p:nvPr/>
        </p:nvGrpSpPr>
        <p:grpSpPr>
          <a:xfrm>
            <a:off x="6045092" y="733425"/>
            <a:ext cx="400050" cy="400050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CDA3AC8-D4C1-AB71-D569-E2C5847D8DA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1AA20736-E35B-2A3F-B005-4CD8860D0DF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30C3A90C-F905-9408-30CA-7C7D99207704}"/>
              </a:ext>
            </a:extLst>
          </p:cNvPr>
          <p:cNvGrpSpPr/>
          <p:nvPr/>
        </p:nvGrpSpPr>
        <p:grpSpPr>
          <a:xfrm>
            <a:off x="12098095" y="1133475"/>
            <a:ext cx="353363" cy="353363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76AD091-4F17-3513-CD4F-5F1B8B4EC9B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3FF8F78D-7105-486C-5788-BB1EAED7200E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1ADFD08C-9182-7A5F-E2F1-E5CD32DDC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62" y="5372100"/>
            <a:ext cx="8795872" cy="350206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5AE7C9F-3C2E-5220-3A1D-03726BC25DCD}"/>
              </a:ext>
            </a:extLst>
          </p:cNvPr>
          <p:cNvSpPr txBox="1"/>
          <p:nvPr/>
        </p:nvSpPr>
        <p:spPr>
          <a:xfrm>
            <a:off x="4571998" y="3380783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zichunHU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/TeamLab1: TeamLab1_DataStructure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https://github.com/zichunHU/TeamLab1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7A0F99FE-C477-6890-8254-31ADC73A1CA5}"/>
              </a:ext>
            </a:extLst>
          </p:cNvPr>
          <p:cNvSpPr txBox="1"/>
          <p:nvPr/>
        </p:nvSpPr>
        <p:spPr>
          <a:xfrm>
            <a:off x="5889397" y="2325219"/>
            <a:ext cx="6509202" cy="762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en-US" altLang="zh-CN" sz="4000" b="1" dirty="0" err="1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Github</a:t>
            </a:r>
            <a:r>
              <a:rPr lang="zh-CN" altLang="en-US" sz="4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仓库</a:t>
            </a:r>
            <a:endParaRPr lang="en-US" sz="4000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</p:spTree>
    <p:extLst>
      <p:ext uri="{BB962C8B-B14F-4D97-AF65-F5344CB8AC3E}">
        <p14:creationId xmlns:p14="http://schemas.microsoft.com/office/powerpoint/2010/main" val="223341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89125" y="8794014"/>
            <a:ext cx="4235650" cy="423565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590260" y="-1831141"/>
            <a:ext cx="4017229" cy="401722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81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909960" y="6591950"/>
            <a:ext cx="5332701" cy="533270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81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2576926"/>
            <a:ext cx="18288000" cy="4942648"/>
            <a:chOff x="0" y="0"/>
            <a:chExt cx="4816593" cy="13017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16592" cy="1301767"/>
            </a:xfrm>
            <a:custGeom>
              <a:avLst/>
              <a:gdLst/>
              <a:ahLst/>
              <a:cxnLst/>
              <a:rect l="l" t="t" r="r" b="b"/>
              <a:pathLst>
                <a:path w="4816592" h="1301767">
                  <a:moveTo>
                    <a:pt x="0" y="0"/>
                  </a:moveTo>
                  <a:lnTo>
                    <a:pt x="4816592" y="0"/>
                  </a:lnTo>
                  <a:lnTo>
                    <a:pt x="4816592" y="1301767"/>
                  </a:lnTo>
                  <a:lnTo>
                    <a:pt x="0" y="1301767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85725"/>
              <a:ext cx="4816593" cy="13874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829547" y="-2339869"/>
            <a:ext cx="3802975" cy="380297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278014" y="1028700"/>
            <a:ext cx="551533" cy="551533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812907" y="9814787"/>
            <a:ext cx="1097053" cy="1097053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92169" y="7000427"/>
            <a:ext cx="904320" cy="904320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1436514" y="4179535"/>
            <a:ext cx="15414971" cy="1847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15"/>
              </a:lnSpc>
            </a:pPr>
            <a:r>
              <a:rPr lang="en-US" sz="11299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恳请老师批评指正</a:t>
            </a:r>
            <a:endParaRPr lang="en-US" sz="11299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89399" y="733425"/>
            <a:ext cx="6509202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zh-CN" altLang="en-US" sz="5296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问题描述</a:t>
            </a:r>
            <a:endParaRPr lang="en-US" sz="5296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18288000" cy="220444"/>
            <a:chOff x="0" y="0"/>
            <a:chExt cx="4816593" cy="5805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58059"/>
            </a:xfrm>
            <a:custGeom>
              <a:avLst/>
              <a:gdLst/>
              <a:ahLst/>
              <a:cxnLst/>
              <a:rect l="l" t="t" r="r" b="b"/>
              <a:pathLst>
                <a:path w="4816592" h="58059">
                  <a:moveTo>
                    <a:pt x="0" y="0"/>
                  </a:moveTo>
                  <a:lnTo>
                    <a:pt x="4816592" y="0"/>
                  </a:lnTo>
                  <a:lnTo>
                    <a:pt x="4816592" y="58059"/>
                  </a:lnTo>
                  <a:lnTo>
                    <a:pt x="0" y="58059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85725"/>
              <a:ext cx="4816593" cy="143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045092" y="733425"/>
            <a:ext cx="400050" cy="40005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098095" y="1133475"/>
            <a:ext cx="353363" cy="35336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457199" y="2727288"/>
            <a:ext cx="19060014" cy="6448042"/>
            <a:chOff x="0" y="0"/>
            <a:chExt cx="1776571" cy="176109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76572" cy="1761092"/>
            </a:xfrm>
            <a:custGeom>
              <a:avLst/>
              <a:gdLst/>
              <a:ahLst/>
              <a:cxnLst/>
              <a:rect l="l" t="t" r="r" b="b"/>
              <a:pathLst>
                <a:path w="1776572" h="1761092">
                  <a:moveTo>
                    <a:pt x="35706" y="0"/>
                  </a:moveTo>
                  <a:lnTo>
                    <a:pt x="1740866" y="0"/>
                  </a:lnTo>
                  <a:cubicBezTo>
                    <a:pt x="1750335" y="0"/>
                    <a:pt x="1759417" y="3762"/>
                    <a:pt x="1766114" y="10458"/>
                  </a:cubicBezTo>
                  <a:cubicBezTo>
                    <a:pt x="1772810" y="17154"/>
                    <a:pt x="1776572" y="26236"/>
                    <a:pt x="1776572" y="35706"/>
                  </a:cubicBezTo>
                  <a:lnTo>
                    <a:pt x="1776572" y="1725386"/>
                  </a:lnTo>
                  <a:cubicBezTo>
                    <a:pt x="1776572" y="1734856"/>
                    <a:pt x="1772810" y="1743938"/>
                    <a:pt x="1766114" y="1750634"/>
                  </a:cubicBezTo>
                  <a:cubicBezTo>
                    <a:pt x="1759417" y="1757330"/>
                    <a:pt x="1750335" y="1761092"/>
                    <a:pt x="1740866" y="1761092"/>
                  </a:cubicBezTo>
                  <a:lnTo>
                    <a:pt x="35706" y="1761092"/>
                  </a:lnTo>
                  <a:cubicBezTo>
                    <a:pt x="15986" y="1761092"/>
                    <a:pt x="0" y="1745106"/>
                    <a:pt x="0" y="1725386"/>
                  </a:cubicBezTo>
                  <a:lnTo>
                    <a:pt x="0" y="35706"/>
                  </a:lnTo>
                  <a:cubicBezTo>
                    <a:pt x="0" y="15986"/>
                    <a:pt x="15986" y="0"/>
                    <a:pt x="35706" y="0"/>
                  </a:cubicBez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1776571" cy="1808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652814" y="6438900"/>
            <a:ext cx="12982365" cy="3004308"/>
            <a:chOff x="0" y="0"/>
            <a:chExt cx="2380565" cy="70688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380565" cy="706883"/>
            </a:xfrm>
            <a:custGeom>
              <a:avLst/>
              <a:gdLst/>
              <a:ahLst/>
              <a:cxnLst/>
              <a:rect l="l" t="t" r="r" b="b"/>
              <a:pathLst>
                <a:path w="2380565" h="706883">
                  <a:moveTo>
                    <a:pt x="0" y="0"/>
                  </a:moveTo>
                  <a:lnTo>
                    <a:pt x="2380565" y="0"/>
                  </a:lnTo>
                  <a:lnTo>
                    <a:pt x="2380565" y="706883"/>
                  </a:lnTo>
                  <a:lnTo>
                    <a:pt x="0" y="706883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85725"/>
              <a:ext cx="2380565" cy="7926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4368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111500" y="6647017"/>
            <a:ext cx="12115800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368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要求输入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，按取走简历的顺序（先甲后已）输出简历编号。</a:t>
            </a:r>
            <a:endParaRPr lang="en-US" sz="2400" b="1" u="none" strike="noStrike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1 Bold"/>
              <a:sym typeface="思源黑体 1 Bold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2652815" y="2492094"/>
            <a:ext cx="12982366" cy="3337206"/>
            <a:chOff x="0" y="0"/>
            <a:chExt cx="2380565" cy="70688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380565" cy="706883"/>
            </a:xfrm>
            <a:custGeom>
              <a:avLst/>
              <a:gdLst/>
              <a:ahLst/>
              <a:cxnLst/>
              <a:rect l="l" t="t" r="r" b="b"/>
              <a:pathLst>
                <a:path w="2380565" h="706883">
                  <a:moveTo>
                    <a:pt x="0" y="0"/>
                  </a:moveTo>
                  <a:lnTo>
                    <a:pt x="2380565" y="0"/>
                  </a:lnTo>
                  <a:lnTo>
                    <a:pt x="2380565" y="706883"/>
                  </a:lnTo>
                  <a:lnTo>
                    <a:pt x="0" y="70688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2380565" cy="754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086100" y="2699523"/>
            <a:ext cx="12115800" cy="2984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ct val="20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	</a:t>
            </a:r>
            <a:r>
              <a:rPr lang="zh-CN" altLang="en-US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某</a:t>
            </a:r>
            <a:r>
              <a:rPr lang="en-US" altLang="zh-CN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IT</a:t>
            </a:r>
            <a:r>
              <a:rPr lang="zh-CN" altLang="en-US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公司招聘新员工，已收到</a:t>
            </a:r>
            <a:r>
              <a:rPr lang="en-US" altLang="zh-CN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N</a:t>
            </a:r>
            <a:r>
              <a:rPr lang="zh-CN" altLang="en-US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份简历，人力资源部</a:t>
            </a:r>
            <a:r>
              <a:rPr lang="en-US" altLang="zh-CN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X</a:t>
            </a:r>
            <a:r>
              <a:rPr lang="zh-CN" altLang="en-US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和</a:t>
            </a:r>
            <a:r>
              <a:rPr lang="en-US" altLang="zh-CN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Y</a:t>
            </a:r>
            <a:r>
              <a:rPr lang="zh-CN" altLang="en-US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负责挑选简历安排面试。他们把</a:t>
            </a:r>
            <a:r>
              <a:rPr lang="en-US" altLang="zh-CN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N</a:t>
            </a:r>
            <a:r>
              <a:rPr lang="zh-CN" altLang="en-US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份简历排成一个圆圈，按逆时针方向编号为</a:t>
            </a:r>
            <a:r>
              <a:rPr lang="en-US" altLang="zh-CN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1</a:t>
            </a:r>
            <a:r>
              <a:rPr lang="zh-CN" altLang="en-US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～</a:t>
            </a:r>
            <a:r>
              <a:rPr lang="en-US" altLang="zh-CN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N</a:t>
            </a:r>
            <a:r>
              <a:rPr lang="zh-CN" altLang="en-US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。开始时</a:t>
            </a:r>
            <a:r>
              <a:rPr lang="en-US" altLang="zh-CN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X</a:t>
            </a:r>
            <a:r>
              <a:rPr lang="zh-CN" altLang="en-US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站在</a:t>
            </a:r>
            <a:r>
              <a:rPr lang="en-US" altLang="zh-CN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1</a:t>
            </a:r>
            <a:r>
              <a:rPr lang="zh-CN" altLang="en-US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号简历前，按逆时针方向数到第</a:t>
            </a:r>
            <a:r>
              <a:rPr lang="en-US" altLang="zh-CN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K</a:t>
            </a:r>
            <a:r>
              <a:rPr lang="zh-CN" altLang="en-US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份简历，选中；</a:t>
            </a:r>
            <a:r>
              <a:rPr lang="en-US" altLang="zh-CN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Y</a:t>
            </a:r>
            <a:r>
              <a:rPr lang="zh-CN" altLang="en-US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站在</a:t>
            </a:r>
            <a:r>
              <a:rPr lang="en-US" altLang="zh-CN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N</a:t>
            </a:r>
            <a:r>
              <a:rPr lang="zh-CN" altLang="en-US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号简历前，按顺时针方向数到第</a:t>
            </a:r>
            <a:r>
              <a:rPr lang="en-US" altLang="zh-CN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M</a:t>
            </a:r>
            <a:r>
              <a:rPr lang="zh-CN" altLang="en-US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份简历，选中。两人同时取走所选简历后，分别按逆时针和顺时针走到下一份简历前，然后</a:t>
            </a:r>
            <a:r>
              <a:rPr lang="en-US" altLang="zh-CN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X</a:t>
            </a:r>
            <a:r>
              <a:rPr lang="zh-CN" altLang="en-US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和</a:t>
            </a:r>
            <a:r>
              <a:rPr lang="en-US" altLang="zh-CN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Y</a:t>
            </a:r>
            <a:r>
              <a:rPr lang="zh-CN" altLang="en-US" sz="2000" b="1" u="none" strike="noStrike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再重复上述方法取简历，直到取走全部简历，如果两人选中同一份简历，则只输出一个编号。</a:t>
            </a:r>
            <a:endParaRPr lang="en-US" sz="2000" b="1" u="none" strike="noStrike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1"/>
              <a:sym typeface="思源黑体 1"/>
            </a:endParaRP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000FE7C4-08E2-96D1-25EE-6A4C0A2DD958}"/>
              </a:ext>
            </a:extLst>
          </p:cNvPr>
          <p:cNvSpPr txBox="1"/>
          <p:nvPr/>
        </p:nvSpPr>
        <p:spPr>
          <a:xfrm>
            <a:off x="3086100" y="7512104"/>
            <a:ext cx="12115800" cy="1593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输入样例：</a:t>
            </a: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10 4 3</a:t>
            </a:r>
            <a:endParaRPr lang="zh-CN" altLang="en-US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输出样例：</a:t>
            </a:r>
            <a:r>
              <a:rPr lang="en-US" altLang="zh-CN" sz="2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4, 8; 9, 5; 3, 1; 2, 6; 10; 7</a:t>
            </a:r>
            <a:endParaRPr lang="zh-CN" altLang="en-US" sz="2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89399" y="733425"/>
            <a:ext cx="6509202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zh-CN" altLang="en-US" sz="5296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问题分析</a:t>
            </a:r>
            <a:endParaRPr lang="en-US" sz="5296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18288000" cy="220444"/>
            <a:chOff x="0" y="0"/>
            <a:chExt cx="4816593" cy="5805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58059"/>
            </a:xfrm>
            <a:custGeom>
              <a:avLst/>
              <a:gdLst/>
              <a:ahLst/>
              <a:cxnLst/>
              <a:rect l="l" t="t" r="r" b="b"/>
              <a:pathLst>
                <a:path w="4816592" h="58059">
                  <a:moveTo>
                    <a:pt x="0" y="0"/>
                  </a:moveTo>
                  <a:lnTo>
                    <a:pt x="4816592" y="0"/>
                  </a:lnTo>
                  <a:lnTo>
                    <a:pt x="4816592" y="58059"/>
                  </a:lnTo>
                  <a:lnTo>
                    <a:pt x="0" y="58059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85725"/>
              <a:ext cx="4816593" cy="143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045092" y="733425"/>
            <a:ext cx="400050" cy="40005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098095" y="1133475"/>
            <a:ext cx="353363" cy="35336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1B169FB-D9D3-EEEB-4794-5C13750F4F88}"/>
              </a:ext>
            </a:extLst>
          </p:cNvPr>
          <p:cNvGrpSpPr/>
          <p:nvPr/>
        </p:nvGrpSpPr>
        <p:grpSpPr>
          <a:xfrm>
            <a:off x="7385692" y="1985217"/>
            <a:ext cx="3516612" cy="669995"/>
            <a:chOff x="7290082" y="1752642"/>
            <a:chExt cx="3516612" cy="669995"/>
          </a:xfrm>
        </p:grpSpPr>
        <p:grpSp>
          <p:nvGrpSpPr>
            <p:cNvPr id="28" name="Group 28"/>
            <p:cNvGrpSpPr/>
            <p:nvPr/>
          </p:nvGrpSpPr>
          <p:grpSpPr>
            <a:xfrm>
              <a:off x="7290082" y="1752642"/>
              <a:ext cx="3516612" cy="669995"/>
              <a:chOff x="0" y="0"/>
              <a:chExt cx="609552" cy="116134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609552" cy="116134"/>
              </a:xfrm>
              <a:custGeom>
                <a:avLst/>
                <a:gdLst/>
                <a:ahLst/>
                <a:cxnLst/>
                <a:rect l="l" t="t" r="r" b="b"/>
                <a:pathLst>
                  <a:path w="609552" h="116134">
                    <a:moveTo>
                      <a:pt x="58067" y="0"/>
                    </a:moveTo>
                    <a:lnTo>
                      <a:pt x="551485" y="0"/>
                    </a:lnTo>
                    <a:cubicBezTo>
                      <a:pt x="566885" y="0"/>
                      <a:pt x="581655" y="6118"/>
                      <a:pt x="592544" y="17007"/>
                    </a:cubicBezTo>
                    <a:cubicBezTo>
                      <a:pt x="603434" y="27897"/>
                      <a:pt x="609552" y="42667"/>
                      <a:pt x="609552" y="58067"/>
                    </a:cubicBezTo>
                    <a:lnTo>
                      <a:pt x="609552" y="58067"/>
                    </a:lnTo>
                    <a:cubicBezTo>
                      <a:pt x="609552" y="73467"/>
                      <a:pt x="603434" y="88237"/>
                      <a:pt x="592544" y="99126"/>
                    </a:cubicBezTo>
                    <a:cubicBezTo>
                      <a:pt x="581655" y="110016"/>
                      <a:pt x="566885" y="116134"/>
                      <a:pt x="551485" y="116134"/>
                    </a:cubicBezTo>
                    <a:lnTo>
                      <a:pt x="58067" y="116134"/>
                    </a:lnTo>
                    <a:cubicBezTo>
                      <a:pt x="42667" y="116134"/>
                      <a:pt x="27897" y="110016"/>
                      <a:pt x="17007" y="99126"/>
                    </a:cubicBezTo>
                    <a:cubicBezTo>
                      <a:pt x="6118" y="88237"/>
                      <a:pt x="0" y="73467"/>
                      <a:pt x="0" y="58067"/>
                    </a:cubicBezTo>
                    <a:lnTo>
                      <a:pt x="0" y="58067"/>
                    </a:lnTo>
                    <a:cubicBezTo>
                      <a:pt x="0" y="42667"/>
                      <a:pt x="6118" y="27897"/>
                      <a:pt x="17007" y="17007"/>
                    </a:cubicBezTo>
                    <a:cubicBezTo>
                      <a:pt x="27897" y="6118"/>
                      <a:pt x="42667" y="0"/>
                      <a:pt x="58067" y="0"/>
                    </a:cubicBezTo>
                    <a:close/>
                  </a:path>
                </a:pathLst>
              </a:custGeom>
              <a:solidFill>
                <a:srgbClr val="7E91C6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28575"/>
                <a:ext cx="609552" cy="14470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1"/>
            <p:cNvSpPr txBox="1"/>
            <p:nvPr/>
          </p:nvSpPr>
          <p:spPr>
            <a:xfrm>
              <a:off x="7590905" y="1832560"/>
              <a:ext cx="2914965" cy="510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68"/>
                </a:lnSpc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 Bold"/>
                  <a:sym typeface="思源黑体 1 Bold"/>
                </a:rPr>
                <a:t>技术路线</a:t>
              </a:r>
              <a:endPara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 Bold"/>
                <a:sym typeface="思源黑体 1 Bold"/>
              </a:endParaRPr>
            </a:p>
          </p:txBody>
        </p:sp>
      </p:grpSp>
      <p:sp>
        <p:nvSpPr>
          <p:cNvPr id="37" name="TextBox 2">
            <a:extLst>
              <a:ext uri="{FF2B5EF4-FFF2-40B4-BE49-F238E27FC236}">
                <a16:creationId xmlns:a16="http://schemas.microsoft.com/office/drawing/2014/main" id="{5218507D-ED8C-FA6A-A828-F06ABF7F2C3B}"/>
              </a:ext>
            </a:extLst>
          </p:cNvPr>
          <p:cNvSpPr txBox="1"/>
          <p:nvPr/>
        </p:nvSpPr>
        <p:spPr>
          <a:xfrm>
            <a:off x="5889396" y="2827686"/>
            <a:ext cx="6509202" cy="762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zh-CN" altLang="en-US" sz="4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双向链表</a:t>
            </a:r>
            <a:endParaRPr lang="en-US" sz="4000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32B93AF-9AB4-9B1D-D36E-2132E8C76097}"/>
              </a:ext>
            </a:extLst>
          </p:cNvPr>
          <p:cNvGrpSpPr/>
          <p:nvPr/>
        </p:nvGrpSpPr>
        <p:grpSpPr>
          <a:xfrm>
            <a:off x="13563600" y="5852372"/>
            <a:ext cx="3516612" cy="669995"/>
            <a:chOff x="7513185" y="9053881"/>
            <a:chExt cx="3516612" cy="669995"/>
          </a:xfrm>
        </p:grpSpPr>
        <p:grpSp>
          <p:nvGrpSpPr>
            <p:cNvPr id="53" name="Group 24">
              <a:extLst>
                <a:ext uri="{FF2B5EF4-FFF2-40B4-BE49-F238E27FC236}">
                  <a16:creationId xmlns:a16="http://schemas.microsoft.com/office/drawing/2014/main" id="{8672CE1E-EDB9-4038-41F2-35ECBD48C21A}"/>
                </a:ext>
              </a:extLst>
            </p:cNvPr>
            <p:cNvGrpSpPr/>
            <p:nvPr/>
          </p:nvGrpSpPr>
          <p:grpSpPr>
            <a:xfrm>
              <a:off x="7513185" y="9053881"/>
              <a:ext cx="3516612" cy="669995"/>
              <a:chOff x="0" y="0"/>
              <a:chExt cx="609552" cy="116134"/>
            </a:xfrm>
          </p:grpSpPr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EBEA5EFD-9487-8E51-8B1C-8BD9CE37F9B7}"/>
                  </a:ext>
                </a:extLst>
              </p:cNvPr>
              <p:cNvSpPr/>
              <p:nvPr/>
            </p:nvSpPr>
            <p:spPr>
              <a:xfrm>
                <a:off x="0" y="0"/>
                <a:ext cx="609552" cy="116134"/>
              </a:xfrm>
              <a:custGeom>
                <a:avLst/>
                <a:gdLst/>
                <a:ahLst/>
                <a:cxnLst/>
                <a:rect l="l" t="t" r="r" b="b"/>
                <a:pathLst>
                  <a:path w="609552" h="116134">
                    <a:moveTo>
                      <a:pt x="58067" y="0"/>
                    </a:moveTo>
                    <a:lnTo>
                      <a:pt x="551485" y="0"/>
                    </a:lnTo>
                    <a:cubicBezTo>
                      <a:pt x="566885" y="0"/>
                      <a:pt x="581655" y="6118"/>
                      <a:pt x="592544" y="17007"/>
                    </a:cubicBezTo>
                    <a:cubicBezTo>
                      <a:pt x="603434" y="27897"/>
                      <a:pt x="609552" y="42667"/>
                      <a:pt x="609552" y="58067"/>
                    </a:cubicBezTo>
                    <a:lnTo>
                      <a:pt x="609552" y="58067"/>
                    </a:lnTo>
                    <a:cubicBezTo>
                      <a:pt x="609552" y="73467"/>
                      <a:pt x="603434" y="88237"/>
                      <a:pt x="592544" y="99126"/>
                    </a:cubicBezTo>
                    <a:cubicBezTo>
                      <a:pt x="581655" y="110016"/>
                      <a:pt x="566885" y="116134"/>
                      <a:pt x="551485" y="116134"/>
                    </a:cubicBezTo>
                    <a:lnTo>
                      <a:pt x="58067" y="116134"/>
                    </a:lnTo>
                    <a:cubicBezTo>
                      <a:pt x="42667" y="116134"/>
                      <a:pt x="27897" y="110016"/>
                      <a:pt x="17007" y="99126"/>
                    </a:cubicBezTo>
                    <a:cubicBezTo>
                      <a:pt x="6118" y="88237"/>
                      <a:pt x="0" y="73467"/>
                      <a:pt x="0" y="58067"/>
                    </a:cubicBezTo>
                    <a:lnTo>
                      <a:pt x="0" y="58067"/>
                    </a:lnTo>
                    <a:cubicBezTo>
                      <a:pt x="0" y="42667"/>
                      <a:pt x="6118" y="27897"/>
                      <a:pt x="17007" y="17007"/>
                    </a:cubicBezTo>
                    <a:cubicBezTo>
                      <a:pt x="27897" y="6118"/>
                      <a:pt x="42667" y="0"/>
                      <a:pt x="58067" y="0"/>
                    </a:cubicBezTo>
                    <a:close/>
                  </a:path>
                </a:pathLst>
              </a:custGeom>
              <a:solidFill>
                <a:srgbClr val="5D6D98"/>
              </a:solidFill>
            </p:spPr>
          </p:sp>
          <p:sp>
            <p:nvSpPr>
              <p:cNvPr id="55" name="TextBox 26">
                <a:extLst>
                  <a:ext uri="{FF2B5EF4-FFF2-40B4-BE49-F238E27FC236}">
                    <a16:creationId xmlns:a16="http://schemas.microsoft.com/office/drawing/2014/main" id="{8B453D89-76BF-163C-B2C4-DAA2210348E7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609552" cy="14470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ACF0CB5C-BC28-6DAB-6481-FFBFF306576E}"/>
                </a:ext>
              </a:extLst>
            </p:cNvPr>
            <p:cNvSpPr txBox="1"/>
            <p:nvPr/>
          </p:nvSpPr>
          <p:spPr>
            <a:xfrm>
              <a:off x="7814008" y="9062362"/>
              <a:ext cx="2914965" cy="510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68"/>
                </a:lnSpc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思源黑体 1 Bold"/>
                  <a:sym typeface="思源黑体 1 Bold"/>
                </a:rPr>
                <a:t>问题解决</a:t>
              </a:r>
              <a:endParaRPr 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 Bold"/>
                <a:sym typeface="思源黑体 1 Bold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866174" y="5005755"/>
            <a:ext cx="3586279" cy="352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2856"/>
              </a:lnSpc>
              <a:defRPr sz="2400" b="1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</a:defRPr>
            </a:lvl1pPr>
          </a:lstStyle>
          <a:p>
            <a:pPr algn="l"/>
            <a:r>
              <a:rPr lang="zh-CN" altLang="en-US" dirty="0">
                <a:sym typeface="思源黑体 1"/>
              </a:rPr>
              <a:t>双向链表的实现与操作</a:t>
            </a:r>
            <a:endParaRPr lang="en-US" dirty="0">
              <a:sym typeface="思源黑体 1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866175" y="5863182"/>
            <a:ext cx="3586279" cy="352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6"/>
              </a:lnSpc>
            </a:pPr>
            <a:r>
              <a:rPr lang="zh-CN" altLang="en-US" sz="24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  <a:sym typeface="思源黑体 1"/>
              </a:rPr>
              <a:t>结点的实现与操作</a:t>
            </a:r>
            <a:endParaRPr lang="en-US" sz="2400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1"/>
              <a:sym typeface="思源黑体 1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866175" y="6838180"/>
            <a:ext cx="4074297" cy="352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2856"/>
              </a:lnSpc>
              <a:defRPr sz="2400" b="1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1"/>
              </a:defRPr>
            </a:lvl1pPr>
          </a:lstStyle>
          <a:p>
            <a:pPr algn="l"/>
            <a:r>
              <a:rPr lang="zh-CN" altLang="en-US" dirty="0">
                <a:sym typeface="思源黑体 1"/>
              </a:rPr>
              <a:t>具体数据（包含于节点层内）</a:t>
            </a:r>
            <a:endParaRPr lang="en-US" dirty="0">
              <a:sym typeface="思源黑体 1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ADE9589-7B05-F6D7-5CC9-0611A347A355}"/>
              </a:ext>
            </a:extLst>
          </p:cNvPr>
          <p:cNvGrpSpPr/>
          <p:nvPr/>
        </p:nvGrpSpPr>
        <p:grpSpPr>
          <a:xfrm>
            <a:off x="1814623" y="4687908"/>
            <a:ext cx="5558369" cy="3429000"/>
            <a:chOff x="6893089" y="5372100"/>
            <a:chExt cx="5558369" cy="3429000"/>
          </a:xfrm>
        </p:grpSpPr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25599A12-29CA-B0AB-23C5-ABF99BB23F52}"/>
                </a:ext>
              </a:extLst>
            </p:cNvPr>
            <p:cNvSpPr/>
            <p:nvPr/>
          </p:nvSpPr>
          <p:spPr>
            <a:xfrm>
              <a:off x="6893089" y="5372100"/>
              <a:ext cx="5558369" cy="3429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TextBox 27">
              <a:extLst>
                <a:ext uri="{FF2B5EF4-FFF2-40B4-BE49-F238E27FC236}">
                  <a16:creationId xmlns:a16="http://schemas.microsoft.com/office/drawing/2014/main" id="{D963D5F9-3EAD-7390-8EB6-A90A6F5A6ED8}"/>
                </a:ext>
              </a:extLst>
            </p:cNvPr>
            <p:cNvSpPr txBox="1"/>
            <p:nvPr/>
          </p:nvSpPr>
          <p:spPr>
            <a:xfrm>
              <a:off x="8214789" y="5549040"/>
              <a:ext cx="2914965" cy="510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68"/>
                </a:lnSpc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思源黑体 1 Bold"/>
                  <a:sym typeface="思源黑体 1 Bold"/>
                </a:rPr>
                <a:t>链表层</a:t>
              </a:r>
              <a:endPara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1 Bold"/>
                <a:sym typeface="思源黑体 1 Bold"/>
              </a:endParaRPr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5AA8EFD6-B1DC-37F4-F3A4-3526426A0417}"/>
                </a:ext>
              </a:extLst>
            </p:cNvPr>
            <p:cNvSpPr/>
            <p:nvPr/>
          </p:nvSpPr>
          <p:spPr>
            <a:xfrm>
              <a:off x="7386272" y="6236138"/>
              <a:ext cx="4572000" cy="2260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TextBox 31">
              <a:extLst>
                <a:ext uri="{FF2B5EF4-FFF2-40B4-BE49-F238E27FC236}">
                  <a16:creationId xmlns:a16="http://schemas.microsoft.com/office/drawing/2014/main" id="{2F4AE569-C387-EF16-7DC0-8CB960FF6C92}"/>
                </a:ext>
              </a:extLst>
            </p:cNvPr>
            <p:cNvSpPr txBox="1"/>
            <p:nvPr/>
          </p:nvSpPr>
          <p:spPr>
            <a:xfrm>
              <a:off x="8214788" y="6361404"/>
              <a:ext cx="2914965" cy="510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68"/>
                </a:lnSpc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思源黑体 1 Bold"/>
                  <a:sym typeface="思源黑体 1 Bold"/>
                </a:rPr>
                <a:t>结点层</a:t>
              </a:r>
              <a:endPara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1 Bold"/>
                <a:sym typeface="思源黑体 1 Bold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32AE86E4-5BB8-D882-150C-186442A27FC4}"/>
                </a:ext>
              </a:extLst>
            </p:cNvPr>
            <p:cNvSpPr/>
            <p:nvPr/>
          </p:nvSpPr>
          <p:spPr>
            <a:xfrm>
              <a:off x="8214789" y="7139834"/>
              <a:ext cx="2914964" cy="109248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id="{C216CEFE-C32C-DC8B-FEC0-CD734CF0BECB}"/>
                </a:ext>
              </a:extLst>
            </p:cNvPr>
            <p:cNvSpPr txBox="1"/>
            <p:nvPr/>
          </p:nvSpPr>
          <p:spPr>
            <a:xfrm>
              <a:off x="8214787" y="7428852"/>
              <a:ext cx="2914965" cy="510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68"/>
                </a:lnSpc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思源黑体 1 Bold"/>
                  <a:sym typeface="思源黑体 1 Bold"/>
                </a:rPr>
                <a:t>数据层</a:t>
              </a:r>
              <a:endPara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1 Bold"/>
                <a:sym typeface="思源黑体 1 Bold"/>
              </a:endParaRPr>
            </a:p>
          </p:txBody>
        </p:sp>
      </p:grp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344FAE3-DFBE-E648-82FF-5846B48C52FF}"/>
              </a:ext>
            </a:extLst>
          </p:cNvPr>
          <p:cNvSpPr/>
          <p:nvPr/>
        </p:nvSpPr>
        <p:spPr>
          <a:xfrm>
            <a:off x="1447800" y="4140767"/>
            <a:ext cx="10650295" cy="4542337"/>
          </a:xfrm>
          <a:prstGeom prst="roundRect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2">
            <a:extLst>
              <a:ext uri="{FF2B5EF4-FFF2-40B4-BE49-F238E27FC236}">
                <a16:creationId xmlns:a16="http://schemas.microsoft.com/office/drawing/2014/main" id="{68C210B6-783B-F4E5-9875-DA2B7947CD6A}"/>
              </a:ext>
            </a:extLst>
          </p:cNvPr>
          <p:cNvSpPr txBox="1"/>
          <p:nvPr/>
        </p:nvSpPr>
        <p:spPr>
          <a:xfrm>
            <a:off x="3625205" y="8785074"/>
            <a:ext cx="6509202" cy="762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zh-CN" altLang="en-US" sz="4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链表模块</a:t>
            </a:r>
            <a:endParaRPr lang="en-US" sz="4000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8010F-FFE3-55B2-0088-F093C810D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5A974DF-2883-A8F7-F7EF-B9F2656F3D1D}"/>
              </a:ext>
            </a:extLst>
          </p:cNvPr>
          <p:cNvSpPr txBox="1"/>
          <p:nvPr/>
        </p:nvSpPr>
        <p:spPr>
          <a:xfrm>
            <a:off x="5889399" y="733425"/>
            <a:ext cx="6509202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zh-CN" altLang="en-US" sz="5296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链表模块</a:t>
            </a:r>
            <a:endParaRPr lang="en-US" sz="5296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20481B4-B346-DEC4-0D16-18AFCFE0A4C4}"/>
              </a:ext>
            </a:extLst>
          </p:cNvPr>
          <p:cNvGrpSpPr/>
          <p:nvPr/>
        </p:nvGrpSpPr>
        <p:grpSpPr>
          <a:xfrm>
            <a:off x="0" y="0"/>
            <a:ext cx="18288000" cy="220444"/>
            <a:chOff x="0" y="0"/>
            <a:chExt cx="4816593" cy="58059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8308890-313C-08BB-662C-55B519A62BC7}"/>
                </a:ext>
              </a:extLst>
            </p:cNvPr>
            <p:cNvSpPr/>
            <p:nvPr/>
          </p:nvSpPr>
          <p:spPr>
            <a:xfrm>
              <a:off x="0" y="0"/>
              <a:ext cx="4816592" cy="58059"/>
            </a:xfrm>
            <a:custGeom>
              <a:avLst/>
              <a:gdLst/>
              <a:ahLst/>
              <a:cxnLst/>
              <a:rect l="l" t="t" r="r" b="b"/>
              <a:pathLst>
                <a:path w="4816592" h="58059">
                  <a:moveTo>
                    <a:pt x="0" y="0"/>
                  </a:moveTo>
                  <a:lnTo>
                    <a:pt x="4816592" y="0"/>
                  </a:lnTo>
                  <a:lnTo>
                    <a:pt x="4816592" y="58059"/>
                  </a:lnTo>
                  <a:lnTo>
                    <a:pt x="0" y="58059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F63B29FD-E427-3AD2-2ABD-0EDBA09510EA}"/>
                </a:ext>
              </a:extLst>
            </p:cNvPr>
            <p:cNvSpPr txBox="1"/>
            <p:nvPr/>
          </p:nvSpPr>
          <p:spPr>
            <a:xfrm>
              <a:off x="0" y="-85725"/>
              <a:ext cx="4816593" cy="143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1E891BD1-6E2E-46C2-B91E-116B0734500D}"/>
              </a:ext>
            </a:extLst>
          </p:cNvPr>
          <p:cNvGrpSpPr/>
          <p:nvPr/>
        </p:nvGrpSpPr>
        <p:grpSpPr>
          <a:xfrm>
            <a:off x="6045092" y="733425"/>
            <a:ext cx="400050" cy="400050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00ADF06-A920-1059-AB0F-BAF9869EC5D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FD926849-A2E5-BB0E-E4C8-5DD273C1234E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7A02812-1B51-7410-8DF9-17C42B3F5201}"/>
              </a:ext>
            </a:extLst>
          </p:cNvPr>
          <p:cNvGrpSpPr/>
          <p:nvPr/>
        </p:nvGrpSpPr>
        <p:grpSpPr>
          <a:xfrm>
            <a:off x="12098095" y="1133475"/>
            <a:ext cx="353363" cy="353363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E9EF9DB-DAC4-BDEB-FB97-0FF0E289094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C78732CB-B5AB-4E69-09E0-BEA03948DDC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5" name="TextBox 19">
            <a:extLst>
              <a:ext uri="{FF2B5EF4-FFF2-40B4-BE49-F238E27FC236}">
                <a16:creationId xmlns:a16="http://schemas.microsoft.com/office/drawing/2014/main" id="{730E3445-C615-2764-EE1D-BC9A11C8D675}"/>
              </a:ext>
            </a:extLst>
          </p:cNvPr>
          <p:cNvSpPr txBox="1"/>
          <p:nvPr/>
        </p:nvSpPr>
        <p:spPr>
          <a:xfrm>
            <a:off x="1988500" y="5088962"/>
            <a:ext cx="9296400" cy="57978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struct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DblNode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数据成员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         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数据域</a:t>
            </a:r>
            <a:b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DblNode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prior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  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指向前驱结点的指针域</a:t>
            </a:r>
            <a:b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DblNode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next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指向后继结点的指针域</a:t>
            </a:r>
            <a:b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构造函数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···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};</a:t>
            </a:r>
            <a:endParaRPr kumimoji="0" lang="zh-CN" altLang="zh-CN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endParaRPr lang="en-US" sz="2400" b="1" u="none" strike="noStrike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1"/>
              <a:sym typeface="思源黑体 1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A03FF64-A877-7B81-7BC1-B08D3CF8CDC9}"/>
              </a:ext>
            </a:extLst>
          </p:cNvPr>
          <p:cNvGrpSpPr/>
          <p:nvPr/>
        </p:nvGrpSpPr>
        <p:grpSpPr>
          <a:xfrm>
            <a:off x="1571517" y="1795611"/>
            <a:ext cx="5558369" cy="3429000"/>
            <a:chOff x="6893089" y="5372100"/>
            <a:chExt cx="5558369" cy="3429000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D1FE3635-7FB4-3FB0-F00D-366C39E2AE65}"/>
                </a:ext>
              </a:extLst>
            </p:cNvPr>
            <p:cNvSpPr/>
            <p:nvPr/>
          </p:nvSpPr>
          <p:spPr>
            <a:xfrm>
              <a:off x="6893089" y="5372100"/>
              <a:ext cx="5558369" cy="3429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DB9A81AA-C12E-9341-0C07-802479136D8D}"/>
                </a:ext>
              </a:extLst>
            </p:cNvPr>
            <p:cNvSpPr txBox="1"/>
            <p:nvPr/>
          </p:nvSpPr>
          <p:spPr>
            <a:xfrm>
              <a:off x="8214789" y="5549040"/>
              <a:ext cx="2914965" cy="510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68"/>
                </a:lnSpc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思源黑体 1 Bold"/>
                  <a:sym typeface="思源黑体 1 Bold"/>
                </a:rPr>
                <a:t>链表层</a:t>
              </a:r>
              <a:endPara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1 Bold"/>
                <a:sym typeface="思源黑体 1 Bold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133E5335-DD6E-D8BC-E6FE-57D555F6BE5B}"/>
                </a:ext>
              </a:extLst>
            </p:cNvPr>
            <p:cNvSpPr/>
            <p:nvPr/>
          </p:nvSpPr>
          <p:spPr>
            <a:xfrm>
              <a:off x="7386272" y="6236138"/>
              <a:ext cx="4572000" cy="2260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31">
              <a:extLst>
                <a:ext uri="{FF2B5EF4-FFF2-40B4-BE49-F238E27FC236}">
                  <a16:creationId xmlns:a16="http://schemas.microsoft.com/office/drawing/2014/main" id="{076B3B80-9B21-A2F8-1F4C-16F27787BDEF}"/>
                </a:ext>
              </a:extLst>
            </p:cNvPr>
            <p:cNvSpPr txBox="1"/>
            <p:nvPr/>
          </p:nvSpPr>
          <p:spPr>
            <a:xfrm>
              <a:off x="8214788" y="6361404"/>
              <a:ext cx="2914965" cy="510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68"/>
                </a:lnSpc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思源黑体 1 Bold"/>
                  <a:sym typeface="思源黑体 1 Bold"/>
                </a:rPr>
                <a:t>结点层</a:t>
              </a:r>
              <a:endPara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1 Bold"/>
                <a:sym typeface="思源黑体 1 Bold"/>
              </a:endParaRP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4C15B226-822A-11E9-509A-93C8FCE113D1}"/>
                </a:ext>
              </a:extLst>
            </p:cNvPr>
            <p:cNvSpPr/>
            <p:nvPr/>
          </p:nvSpPr>
          <p:spPr>
            <a:xfrm>
              <a:off x="8214789" y="7139834"/>
              <a:ext cx="2914964" cy="109248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27">
              <a:extLst>
                <a:ext uri="{FF2B5EF4-FFF2-40B4-BE49-F238E27FC236}">
                  <a16:creationId xmlns:a16="http://schemas.microsoft.com/office/drawing/2014/main" id="{1884714A-96BF-8846-A05E-369C716958D5}"/>
                </a:ext>
              </a:extLst>
            </p:cNvPr>
            <p:cNvSpPr txBox="1"/>
            <p:nvPr/>
          </p:nvSpPr>
          <p:spPr>
            <a:xfrm>
              <a:off x="8214787" y="7428852"/>
              <a:ext cx="2914965" cy="510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68"/>
                </a:lnSpc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思源黑体 1 Bold"/>
                  <a:sym typeface="思源黑体 1 Bold"/>
                </a:rPr>
                <a:t>数据层</a:t>
              </a:r>
              <a:endPara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1 Bold"/>
                <a:sym typeface="思源黑体 1 Bold"/>
              </a:endParaRPr>
            </a:p>
          </p:txBody>
        </p:sp>
      </p:grpSp>
      <p:sp>
        <p:nvSpPr>
          <p:cNvPr id="64" name="TextBox 19">
            <a:extLst>
              <a:ext uri="{FF2B5EF4-FFF2-40B4-BE49-F238E27FC236}">
                <a16:creationId xmlns:a16="http://schemas.microsoft.com/office/drawing/2014/main" id="{C4FC48E3-DD1F-8E45-746B-AFAC3506FDBC}"/>
              </a:ext>
            </a:extLst>
          </p:cNvPr>
          <p:cNvSpPr txBox="1"/>
          <p:nvPr/>
        </p:nvSpPr>
        <p:spPr>
          <a:xfrm>
            <a:off x="9829800" y="1795611"/>
            <a:ext cx="9296400" cy="928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DoublyLinkedList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DblNode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head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链表的头指针</a:t>
            </a:r>
            <a:b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   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链表的长度</a:t>
            </a:r>
            <a:b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public: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构造函数</a:t>
            </a:r>
            <a:r>
              <a:rPr kumimoji="0" lang="en-US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···</a:t>
            </a:r>
            <a:b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80808"/>
                </a:solidFill>
                <a:latin typeface="Arial Unicode MS"/>
                <a:ea typeface="JetBrains Mono"/>
                <a:cs typeface="Courier New" panose="02070309020205020404" pitchFamily="49" charset="0"/>
              </a:rPr>
              <a:t>        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析构函数</a:t>
            </a:r>
            <a:r>
              <a:rPr kumimoji="0" lang="en-US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···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判断链表是否为空</a:t>
            </a:r>
            <a:b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[[nodiscard]]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bool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isEmpty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const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返回链表的长度</a:t>
            </a:r>
            <a:b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[[nodiscard]]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getLength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const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删除链表</a:t>
            </a:r>
            <a:b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DeleteNode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DblNode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在某个节点前</a:t>
            </a:r>
            <a:r>
              <a:rPr kumimoji="0" lang="en-US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en-US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后插入一个新节点</a:t>
            </a:r>
            <a:b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InsertBefore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DblNode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InsertAfter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DblNode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};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TextBox 31">
            <a:extLst>
              <a:ext uri="{FF2B5EF4-FFF2-40B4-BE49-F238E27FC236}">
                <a16:creationId xmlns:a16="http://schemas.microsoft.com/office/drawing/2014/main" id="{0E82FED9-625B-1879-DC74-F04F615D8094}"/>
              </a:ext>
            </a:extLst>
          </p:cNvPr>
          <p:cNvSpPr txBox="1"/>
          <p:nvPr/>
        </p:nvSpPr>
        <p:spPr>
          <a:xfrm>
            <a:off x="4166579" y="5273691"/>
            <a:ext cx="2914965" cy="510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68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1 Bold"/>
                <a:sym typeface="思源黑体 1 Bold"/>
              </a:rPr>
              <a:t>结点层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思源黑体 1 Bold"/>
              <a:sym typeface="思源黑体 1 Bold"/>
            </a:endParaRPr>
          </a:p>
        </p:txBody>
      </p:sp>
      <p:sp>
        <p:nvSpPr>
          <p:cNvPr id="68" name="TextBox 27">
            <a:extLst>
              <a:ext uri="{FF2B5EF4-FFF2-40B4-BE49-F238E27FC236}">
                <a16:creationId xmlns:a16="http://schemas.microsoft.com/office/drawing/2014/main" id="{503963A5-8D9F-1917-0BDE-C2300EFDDAE1}"/>
              </a:ext>
            </a:extLst>
          </p:cNvPr>
          <p:cNvSpPr txBox="1"/>
          <p:nvPr/>
        </p:nvSpPr>
        <p:spPr>
          <a:xfrm>
            <a:off x="12649200" y="1795611"/>
            <a:ext cx="2914965" cy="510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68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1 Bold"/>
                <a:sym typeface="思源黑体 1 Bold"/>
              </a:rPr>
              <a:t>链表层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思源黑体 1 Bold"/>
              <a:sym typeface="思源黑体 1 Bold"/>
            </a:endParaRPr>
          </a:p>
        </p:txBody>
      </p:sp>
    </p:spTree>
    <p:extLst>
      <p:ext uri="{BB962C8B-B14F-4D97-AF65-F5344CB8AC3E}">
        <p14:creationId xmlns:p14="http://schemas.microsoft.com/office/powerpoint/2010/main" val="341006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DD78A-8650-0AA0-D24C-1863B3D32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A3276EE-7F27-D4E0-08A5-8B01FC9C3DCD}"/>
              </a:ext>
            </a:extLst>
          </p:cNvPr>
          <p:cNvSpPr txBox="1"/>
          <p:nvPr/>
        </p:nvSpPr>
        <p:spPr>
          <a:xfrm>
            <a:off x="5889399" y="733425"/>
            <a:ext cx="6509202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zh-CN" altLang="en-US" sz="5296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问题解决</a:t>
            </a:r>
            <a:endParaRPr lang="en-US" sz="5296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C238E9C-E599-1E46-18B5-FD5CDAF6E30F}"/>
              </a:ext>
            </a:extLst>
          </p:cNvPr>
          <p:cNvGrpSpPr/>
          <p:nvPr/>
        </p:nvGrpSpPr>
        <p:grpSpPr>
          <a:xfrm>
            <a:off x="0" y="0"/>
            <a:ext cx="18288000" cy="220444"/>
            <a:chOff x="0" y="0"/>
            <a:chExt cx="4816593" cy="58059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EFA619B-0C9E-92A6-DCBA-198877EF0F11}"/>
                </a:ext>
              </a:extLst>
            </p:cNvPr>
            <p:cNvSpPr/>
            <p:nvPr/>
          </p:nvSpPr>
          <p:spPr>
            <a:xfrm>
              <a:off x="0" y="0"/>
              <a:ext cx="4816592" cy="58059"/>
            </a:xfrm>
            <a:custGeom>
              <a:avLst/>
              <a:gdLst/>
              <a:ahLst/>
              <a:cxnLst/>
              <a:rect l="l" t="t" r="r" b="b"/>
              <a:pathLst>
                <a:path w="4816592" h="58059">
                  <a:moveTo>
                    <a:pt x="0" y="0"/>
                  </a:moveTo>
                  <a:lnTo>
                    <a:pt x="4816592" y="0"/>
                  </a:lnTo>
                  <a:lnTo>
                    <a:pt x="4816592" y="58059"/>
                  </a:lnTo>
                  <a:lnTo>
                    <a:pt x="0" y="58059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3BC7E3EC-4AAB-FD8C-6858-1E14FCD3E844}"/>
                </a:ext>
              </a:extLst>
            </p:cNvPr>
            <p:cNvSpPr txBox="1"/>
            <p:nvPr/>
          </p:nvSpPr>
          <p:spPr>
            <a:xfrm>
              <a:off x="0" y="-85725"/>
              <a:ext cx="4816593" cy="143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5F287DFD-860B-7EC3-F013-99C58CB26A25}"/>
              </a:ext>
            </a:extLst>
          </p:cNvPr>
          <p:cNvGrpSpPr/>
          <p:nvPr/>
        </p:nvGrpSpPr>
        <p:grpSpPr>
          <a:xfrm>
            <a:off x="6045092" y="733425"/>
            <a:ext cx="400050" cy="400050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14C1BA6-D435-8088-A52E-E6A25FAFD1F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638C32AF-6D55-6890-8F46-3972E0C6D8AB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89C2F53F-89BC-8DC7-0811-5C46C0B153D2}"/>
              </a:ext>
            </a:extLst>
          </p:cNvPr>
          <p:cNvGrpSpPr/>
          <p:nvPr/>
        </p:nvGrpSpPr>
        <p:grpSpPr>
          <a:xfrm>
            <a:off x="12098095" y="1133475"/>
            <a:ext cx="353363" cy="353363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76A3CC6-0B80-19F0-8464-0205138A902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F4A218C4-7F3F-D716-8DD0-E2202C5FD10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6385D74-D992-49EC-ED80-190D311521AC}"/>
              </a:ext>
            </a:extLst>
          </p:cNvPr>
          <p:cNvSpPr/>
          <p:nvPr/>
        </p:nvSpPr>
        <p:spPr>
          <a:xfrm>
            <a:off x="3329100" y="2834237"/>
            <a:ext cx="4876800" cy="10268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位置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812BD07-157A-AA2B-1139-9B537F959F0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767500" y="2300837"/>
            <a:ext cx="0" cy="5334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">
            <a:extLst>
              <a:ext uri="{FF2B5EF4-FFF2-40B4-BE49-F238E27FC236}">
                <a16:creationId xmlns:a16="http://schemas.microsoft.com/office/drawing/2014/main" id="{C94AEC39-014C-C835-6C7F-119B98737D62}"/>
              </a:ext>
            </a:extLst>
          </p:cNvPr>
          <p:cNvSpPr txBox="1"/>
          <p:nvPr/>
        </p:nvSpPr>
        <p:spPr>
          <a:xfrm>
            <a:off x="2680549" y="1563199"/>
            <a:ext cx="6173901" cy="737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en-US" altLang="zh-CN" sz="36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N, K, M</a:t>
            </a:r>
            <a:endParaRPr lang="en-US" sz="3600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06D8F-F15B-891D-91C5-6A65D58C8D76}"/>
              </a:ext>
            </a:extLst>
          </p:cNvPr>
          <p:cNvSpPr txBox="1"/>
          <p:nvPr/>
        </p:nvSpPr>
        <p:spPr>
          <a:xfrm>
            <a:off x="9511467" y="2834237"/>
            <a:ext cx="9296400" cy="1042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DblNode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resumes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head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 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X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的起始位置</a:t>
            </a:r>
            <a:b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DblNode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resumes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head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prior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Y </a:t>
            </a:r>
            <a:r>
              <a:rPr kumimoji="0" lang="zh-CN" altLang="zh-CN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的起始位置</a:t>
            </a:r>
            <a:endParaRPr kumimoji="0" lang="zh-CN" altLang="zh-CN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流程图: 决策 21">
            <a:extLst>
              <a:ext uri="{FF2B5EF4-FFF2-40B4-BE49-F238E27FC236}">
                <a16:creationId xmlns:a16="http://schemas.microsoft.com/office/drawing/2014/main" id="{6EF71CD5-A280-F370-599D-ACA1590CA80B}"/>
              </a:ext>
            </a:extLst>
          </p:cNvPr>
          <p:cNvSpPr/>
          <p:nvPr/>
        </p:nvSpPr>
        <p:spPr>
          <a:xfrm>
            <a:off x="3329099" y="4289967"/>
            <a:ext cx="4876800" cy="853533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链表长度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0 ?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443EC8A-F973-F27B-BE2B-1866D352AEA3}"/>
              </a:ext>
            </a:extLst>
          </p:cNvPr>
          <p:cNvSpPr/>
          <p:nvPr/>
        </p:nvSpPr>
        <p:spPr>
          <a:xfrm>
            <a:off x="3733798" y="5753100"/>
            <a:ext cx="4067401" cy="10268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移动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0F7AADF8-4C17-0A2A-5BB2-C23BD6456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1467" y="5714672"/>
            <a:ext cx="3860352" cy="11318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MoveForward_X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MoveForward_Y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05282CE-32F5-E851-8B8F-8F7B658D9B55}"/>
              </a:ext>
            </a:extLst>
          </p:cNvPr>
          <p:cNvSpPr/>
          <p:nvPr/>
        </p:nvSpPr>
        <p:spPr>
          <a:xfrm>
            <a:off x="3733797" y="7132630"/>
            <a:ext cx="4067401" cy="10268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判断情况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B40A3D7-2699-29AC-C119-01E15AB1B04F}"/>
              </a:ext>
            </a:extLst>
          </p:cNvPr>
          <p:cNvSpPr/>
          <p:nvPr/>
        </p:nvSpPr>
        <p:spPr>
          <a:xfrm>
            <a:off x="3771897" y="8507929"/>
            <a:ext cx="4067401" cy="10268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删除节点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A8581FD-AB90-C917-60BF-B1DE74D4DD37}"/>
              </a:ext>
            </a:extLst>
          </p:cNvPr>
          <p:cNvSpPr/>
          <p:nvPr/>
        </p:nvSpPr>
        <p:spPr>
          <a:xfrm>
            <a:off x="3329099" y="5448300"/>
            <a:ext cx="4876800" cy="43434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2C0C5F5-9EE8-E3AB-A1DD-A6DC41F43FE0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 flipH="1">
            <a:off x="5767499" y="3861131"/>
            <a:ext cx="1" cy="42883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4654E87-898F-5BB9-E6A8-C2A41505B11D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5767499" y="5143500"/>
            <a:ext cx="0" cy="304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">
            <a:extLst>
              <a:ext uri="{FF2B5EF4-FFF2-40B4-BE49-F238E27FC236}">
                <a16:creationId xmlns:a16="http://schemas.microsoft.com/office/drawing/2014/main" id="{1601BD9E-B489-9361-5F58-9E6BF08585F8}"/>
              </a:ext>
            </a:extLst>
          </p:cNvPr>
          <p:cNvSpPr txBox="1"/>
          <p:nvPr/>
        </p:nvSpPr>
        <p:spPr>
          <a:xfrm>
            <a:off x="5334000" y="4757677"/>
            <a:ext cx="1891466" cy="701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N</a:t>
            </a:r>
            <a:endParaRPr 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435ACC7E-622C-DED3-FAB2-7C12FC9CE79D}"/>
              </a:ext>
            </a:extLst>
          </p:cNvPr>
          <p:cNvCxnSpPr>
            <a:cxnSpLocks/>
            <a:stCxn id="27" idx="3"/>
            <a:endCxn id="3" idx="3"/>
          </p:cNvCxnSpPr>
          <p:nvPr/>
        </p:nvCxnSpPr>
        <p:spPr>
          <a:xfrm flipV="1">
            <a:off x="8205899" y="3347684"/>
            <a:ext cx="1" cy="4272316"/>
          </a:xfrm>
          <a:prstGeom prst="bentConnector3">
            <a:avLst>
              <a:gd name="adj1" fmla="val 228601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D9B0380-5BF4-7E31-CE57-384EB5A6E1FA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752600" y="4716734"/>
            <a:ext cx="1576499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71B6ADE-258B-D3DF-597F-703D1BCEBAC6}"/>
              </a:ext>
            </a:extLst>
          </p:cNvPr>
          <p:cNvCxnSpPr>
            <a:cxnSpLocks/>
          </p:cNvCxnSpPr>
          <p:nvPr/>
        </p:nvCxnSpPr>
        <p:spPr>
          <a:xfrm>
            <a:off x="1752600" y="4716733"/>
            <a:ext cx="0" cy="15638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2">
            <a:extLst>
              <a:ext uri="{FF2B5EF4-FFF2-40B4-BE49-F238E27FC236}">
                <a16:creationId xmlns:a16="http://schemas.microsoft.com/office/drawing/2014/main" id="{5488998C-CDF4-2DF6-660B-57D3E4BF8672}"/>
              </a:ext>
            </a:extLst>
          </p:cNvPr>
          <p:cNvSpPr txBox="1"/>
          <p:nvPr/>
        </p:nvSpPr>
        <p:spPr>
          <a:xfrm>
            <a:off x="2383366" y="3997004"/>
            <a:ext cx="1891466" cy="701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Y</a:t>
            </a:r>
            <a:endParaRPr 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3B227984-ACA9-AB47-6C54-3610689A245F}"/>
              </a:ext>
            </a:extLst>
          </p:cNvPr>
          <p:cNvSpPr/>
          <p:nvPr/>
        </p:nvSpPr>
        <p:spPr>
          <a:xfrm>
            <a:off x="750146" y="6280596"/>
            <a:ext cx="1926169" cy="10268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结束循环</a:t>
            </a:r>
          </a:p>
        </p:txBody>
      </p:sp>
    </p:spTree>
    <p:extLst>
      <p:ext uri="{BB962C8B-B14F-4D97-AF65-F5344CB8AC3E}">
        <p14:creationId xmlns:p14="http://schemas.microsoft.com/office/powerpoint/2010/main" val="204248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9FDA1-7295-673F-E22F-94468D77A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DF0F260-BFED-1067-AAD2-89B69B66C65F}"/>
              </a:ext>
            </a:extLst>
          </p:cNvPr>
          <p:cNvSpPr txBox="1"/>
          <p:nvPr/>
        </p:nvSpPr>
        <p:spPr>
          <a:xfrm>
            <a:off x="5889399" y="733425"/>
            <a:ext cx="6509202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zh-CN" altLang="en-US" sz="5296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问题解决</a:t>
            </a:r>
            <a:endParaRPr lang="en-US" sz="5296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1A15A4C-B19F-7682-BBDA-980F579EB9E1}"/>
              </a:ext>
            </a:extLst>
          </p:cNvPr>
          <p:cNvGrpSpPr/>
          <p:nvPr/>
        </p:nvGrpSpPr>
        <p:grpSpPr>
          <a:xfrm>
            <a:off x="0" y="0"/>
            <a:ext cx="18288000" cy="220444"/>
            <a:chOff x="0" y="0"/>
            <a:chExt cx="4816593" cy="58059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59EF59D-DD47-64F0-2AA9-B1271AF3354A}"/>
                </a:ext>
              </a:extLst>
            </p:cNvPr>
            <p:cNvSpPr/>
            <p:nvPr/>
          </p:nvSpPr>
          <p:spPr>
            <a:xfrm>
              <a:off x="0" y="0"/>
              <a:ext cx="4816592" cy="58059"/>
            </a:xfrm>
            <a:custGeom>
              <a:avLst/>
              <a:gdLst/>
              <a:ahLst/>
              <a:cxnLst/>
              <a:rect l="l" t="t" r="r" b="b"/>
              <a:pathLst>
                <a:path w="4816592" h="58059">
                  <a:moveTo>
                    <a:pt x="0" y="0"/>
                  </a:moveTo>
                  <a:lnTo>
                    <a:pt x="4816592" y="0"/>
                  </a:lnTo>
                  <a:lnTo>
                    <a:pt x="4816592" y="58059"/>
                  </a:lnTo>
                  <a:lnTo>
                    <a:pt x="0" y="58059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740C605-11FB-3156-191F-80788C39C8D3}"/>
                </a:ext>
              </a:extLst>
            </p:cNvPr>
            <p:cNvSpPr txBox="1"/>
            <p:nvPr/>
          </p:nvSpPr>
          <p:spPr>
            <a:xfrm>
              <a:off x="0" y="-85725"/>
              <a:ext cx="4816593" cy="143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2891BA11-DF15-434C-53AF-FEEA11D1B617}"/>
              </a:ext>
            </a:extLst>
          </p:cNvPr>
          <p:cNvGrpSpPr/>
          <p:nvPr/>
        </p:nvGrpSpPr>
        <p:grpSpPr>
          <a:xfrm>
            <a:off x="6045092" y="733425"/>
            <a:ext cx="400050" cy="400050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A17E948-A1B1-E003-D49C-6E81A2944CC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174A37EB-D5D4-DC0C-0D3B-D913F8D6621E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74E6BC0-8E61-8F21-1EA6-6F2A8F451798}"/>
              </a:ext>
            </a:extLst>
          </p:cNvPr>
          <p:cNvGrpSpPr/>
          <p:nvPr/>
        </p:nvGrpSpPr>
        <p:grpSpPr>
          <a:xfrm>
            <a:off x="12098095" y="1133475"/>
            <a:ext cx="353363" cy="353363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8AA8075-EC59-E5BA-1CC6-58474480FA9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6433586A-3B07-9D1D-9B1F-33CA639BF8A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23084C6-A5B8-4E82-AC8B-FB19239B0685}"/>
              </a:ext>
            </a:extLst>
          </p:cNvPr>
          <p:cNvSpPr/>
          <p:nvPr/>
        </p:nvSpPr>
        <p:spPr>
          <a:xfrm>
            <a:off x="1181329" y="2548784"/>
            <a:ext cx="3547388" cy="181200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移动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26899F2-4145-65BF-A430-272ADE96C42A}"/>
              </a:ext>
            </a:extLst>
          </p:cNvPr>
          <p:cNvSpPr/>
          <p:nvPr/>
        </p:nvSpPr>
        <p:spPr>
          <a:xfrm>
            <a:off x="1311617" y="4814068"/>
            <a:ext cx="3226369" cy="165744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判断情况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89956FC-D238-7914-7FBF-CD350639D5C8}"/>
              </a:ext>
            </a:extLst>
          </p:cNvPr>
          <p:cNvSpPr/>
          <p:nvPr/>
        </p:nvSpPr>
        <p:spPr>
          <a:xfrm>
            <a:off x="1341839" y="7033849"/>
            <a:ext cx="3226369" cy="165744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删除节点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5157787-BDC0-67B5-0FB0-753A684A556F}"/>
              </a:ext>
            </a:extLst>
          </p:cNvPr>
          <p:cNvSpPr/>
          <p:nvPr/>
        </p:nvSpPr>
        <p:spPr>
          <a:xfrm>
            <a:off x="838200" y="2095500"/>
            <a:ext cx="4191000" cy="70104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59AAA75C-2550-4893-8B3B-8C71741C9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2488078"/>
            <a:ext cx="6812658" cy="4651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MoveForward_X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DblNode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*&amp;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使得步数控制在一个链表长度内</a:t>
            </a:r>
            <a:b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Moves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%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判断哪个方向步数最少</a:t>
            </a:r>
            <a:b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Moves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lang="en-US" altLang="zh-CN" sz="2000" b="1" dirty="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Moves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++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lang="en-US" altLang="zh-CN" sz="2000" b="1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next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Moves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++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lang="en-US" altLang="zh-CN" sz="2000" b="1" dirty="0">
                <a:solidFill>
                  <a:srgbClr val="080808"/>
                </a:solidFill>
                <a:latin typeface="Arial Unicode MS"/>
                <a:ea typeface="JetBrains Mono"/>
              </a:rPr>
              <a:t>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prior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FD803BE-EBD4-2481-0CC6-C8D8270E4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0" y="2548784"/>
            <a:ext cx="3992776" cy="18819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X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按逆时针方向移动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K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步</a:t>
            </a:r>
            <a:b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++) {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next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4EDE338-9346-B1A0-A4A4-F45402831A6F}"/>
              </a:ext>
            </a:extLst>
          </p:cNvPr>
          <p:cNvCxnSpPr/>
          <p:nvPr/>
        </p:nvCxnSpPr>
        <p:spPr>
          <a:xfrm>
            <a:off x="12451458" y="2628900"/>
            <a:ext cx="0" cy="4648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乘号 27">
            <a:extLst>
              <a:ext uri="{FF2B5EF4-FFF2-40B4-BE49-F238E27FC236}">
                <a16:creationId xmlns:a16="http://schemas.microsoft.com/office/drawing/2014/main" id="{ADF09979-5481-E49E-0EF6-AB54038B7859}"/>
              </a:ext>
            </a:extLst>
          </p:cNvPr>
          <p:cNvSpPr/>
          <p:nvPr/>
        </p:nvSpPr>
        <p:spPr>
          <a:xfrm>
            <a:off x="13785487" y="2836785"/>
            <a:ext cx="2590800" cy="1524000"/>
          </a:xfrm>
          <a:prstGeom prst="mathMultiply">
            <a:avLst/>
          </a:prstGeom>
          <a:noFill/>
          <a:ln w="698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">
            <a:extLst>
              <a:ext uri="{FF2B5EF4-FFF2-40B4-BE49-F238E27FC236}">
                <a16:creationId xmlns:a16="http://schemas.microsoft.com/office/drawing/2014/main" id="{A9638D3B-0B61-A623-A117-2B66C601BABC}"/>
              </a:ext>
            </a:extLst>
          </p:cNvPr>
          <p:cNvSpPr txBox="1"/>
          <p:nvPr/>
        </p:nvSpPr>
        <p:spPr>
          <a:xfrm>
            <a:off x="9196857" y="1627203"/>
            <a:ext cx="6509202" cy="725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zh-CN" altLang="en-US" sz="32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以 </a:t>
            </a:r>
            <a:r>
              <a:rPr lang="en-US" altLang="zh-CN" sz="32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X </a:t>
            </a:r>
            <a:r>
              <a:rPr lang="zh-CN" altLang="en-US" sz="32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移动为例</a:t>
            </a:r>
            <a:endParaRPr lang="en-US" sz="3200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4A2AFCB4-08E2-EACC-9D97-B057A8B28961}"/>
              </a:ext>
            </a:extLst>
          </p:cNvPr>
          <p:cNvSpPr txBox="1"/>
          <p:nvPr/>
        </p:nvSpPr>
        <p:spPr>
          <a:xfrm>
            <a:off x="6319463" y="6908719"/>
            <a:ext cx="5061402" cy="1792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一个完整的循环中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(K - 1) % N 可以将步数限制在 0 到 N-1 之间。然后，根据步数 Moves，选择最短的路径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id="{37BF235C-A1B3-9B1B-BB29-29A957075655}"/>
              </a:ext>
            </a:extLst>
          </p:cNvPr>
          <p:cNvSpPr txBox="1"/>
          <p:nvPr/>
        </p:nvSpPr>
        <p:spPr>
          <a:xfrm>
            <a:off x="6090053" y="8797185"/>
            <a:ext cx="5061402" cy="737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en-US" sz="4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O(N)</a:t>
            </a:r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ABE915E3-62C0-E4F4-638E-9FF04BC76AAC}"/>
              </a:ext>
            </a:extLst>
          </p:cNvPr>
          <p:cNvSpPr txBox="1"/>
          <p:nvPr/>
        </p:nvSpPr>
        <p:spPr>
          <a:xfrm>
            <a:off x="12550186" y="4934832"/>
            <a:ext cx="5061402" cy="737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en-US" sz="40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O(K + M)</a:t>
            </a:r>
          </a:p>
        </p:txBody>
      </p:sp>
    </p:spTree>
    <p:extLst>
      <p:ext uri="{BB962C8B-B14F-4D97-AF65-F5344CB8AC3E}">
        <p14:creationId xmlns:p14="http://schemas.microsoft.com/office/powerpoint/2010/main" val="29848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109FF-0C00-831B-95A7-D7D0A90F6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652A705-CBE6-9AF1-87E2-BB1EF7DC5DA9}"/>
              </a:ext>
            </a:extLst>
          </p:cNvPr>
          <p:cNvSpPr txBox="1"/>
          <p:nvPr/>
        </p:nvSpPr>
        <p:spPr>
          <a:xfrm>
            <a:off x="5889399" y="733425"/>
            <a:ext cx="6509202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zh-CN" altLang="en-US" sz="5296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问题解决</a:t>
            </a:r>
            <a:endParaRPr lang="en-US" sz="5296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8758EE1-55DA-C5F4-577C-A199D38DE443}"/>
              </a:ext>
            </a:extLst>
          </p:cNvPr>
          <p:cNvGrpSpPr/>
          <p:nvPr/>
        </p:nvGrpSpPr>
        <p:grpSpPr>
          <a:xfrm>
            <a:off x="0" y="0"/>
            <a:ext cx="18288000" cy="220444"/>
            <a:chOff x="0" y="0"/>
            <a:chExt cx="4816593" cy="58059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FB7C97D-6F20-E8D2-BA40-6283E675679C}"/>
                </a:ext>
              </a:extLst>
            </p:cNvPr>
            <p:cNvSpPr/>
            <p:nvPr/>
          </p:nvSpPr>
          <p:spPr>
            <a:xfrm>
              <a:off x="0" y="0"/>
              <a:ext cx="4816592" cy="58059"/>
            </a:xfrm>
            <a:custGeom>
              <a:avLst/>
              <a:gdLst/>
              <a:ahLst/>
              <a:cxnLst/>
              <a:rect l="l" t="t" r="r" b="b"/>
              <a:pathLst>
                <a:path w="4816592" h="58059">
                  <a:moveTo>
                    <a:pt x="0" y="0"/>
                  </a:moveTo>
                  <a:lnTo>
                    <a:pt x="4816592" y="0"/>
                  </a:lnTo>
                  <a:lnTo>
                    <a:pt x="4816592" y="58059"/>
                  </a:lnTo>
                  <a:lnTo>
                    <a:pt x="0" y="58059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E00375AF-6EED-45D9-46B5-DEC2F028B574}"/>
                </a:ext>
              </a:extLst>
            </p:cNvPr>
            <p:cNvSpPr txBox="1"/>
            <p:nvPr/>
          </p:nvSpPr>
          <p:spPr>
            <a:xfrm>
              <a:off x="0" y="-85725"/>
              <a:ext cx="4816593" cy="143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2489D908-C40B-8895-D1E9-6A6F8F131ACF}"/>
              </a:ext>
            </a:extLst>
          </p:cNvPr>
          <p:cNvGrpSpPr/>
          <p:nvPr/>
        </p:nvGrpSpPr>
        <p:grpSpPr>
          <a:xfrm>
            <a:off x="6045092" y="733425"/>
            <a:ext cx="400050" cy="400050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C13D2D1-EE3A-FDEE-1CEB-CD41993FD68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CD852C83-6FF6-C0A4-3B5D-15767BD2971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79EF07D-6252-A635-E365-2CB82902395C}"/>
              </a:ext>
            </a:extLst>
          </p:cNvPr>
          <p:cNvGrpSpPr/>
          <p:nvPr/>
        </p:nvGrpSpPr>
        <p:grpSpPr>
          <a:xfrm>
            <a:off x="12098095" y="1133475"/>
            <a:ext cx="353363" cy="353363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E126C13D-535B-F33D-8998-3A2F03224AB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FACCDE3C-0A08-5E09-F492-DFE19BE711F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1D9F799-DCE1-FB35-EA57-70DAEBFEF709}"/>
              </a:ext>
            </a:extLst>
          </p:cNvPr>
          <p:cNvSpPr/>
          <p:nvPr/>
        </p:nvSpPr>
        <p:spPr>
          <a:xfrm>
            <a:off x="1342608" y="2488078"/>
            <a:ext cx="3225600" cy="1656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移动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1B6D8CC-E5DA-C82A-8B6B-BC7662CCCF63}"/>
              </a:ext>
            </a:extLst>
          </p:cNvPr>
          <p:cNvSpPr/>
          <p:nvPr/>
        </p:nvSpPr>
        <p:spPr>
          <a:xfrm>
            <a:off x="1160700" y="4695300"/>
            <a:ext cx="3546000" cy="1810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判断情况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8F635FA-7226-5606-5078-59801CEF8CB2}"/>
              </a:ext>
            </a:extLst>
          </p:cNvPr>
          <p:cNvSpPr/>
          <p:nvPr/>
        </p:nvSpPr>
        <p:spPr>
          <a:xfrm>
            <a:off x="1182408" y="6900600"/>
            <a:ext cx="3546000" cy="1810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删除节点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7BBAEB3-F91A-6228-ED26-1C00E7D4D7DB}"/>
              </a:ext>
            </a:extLst>
          </p:cNvPr>
          <p:cNvSpPr/>
          <p:nvPr/>
        </p:nvSpPr>
        <p:spPr>
          <a:xfrm>
            <a:off x="838200" y="2095500"/>
            <a:ext cx="4191000" cy="70104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EEDDA4EE-0423-6F30-C2E3-D735FD291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399" y="1658882"/>
            <a:ext cx="9122001" cy="78836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DblNode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nextX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next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  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保存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下一个节点，防止指针空挂</a:t>
            </a:r>
            <a:b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DblNode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priorY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prior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保存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上一个节点，防止指针空挂</a:t>
            </a:r>
            <a:b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cout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&lt;&lt;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输出简历编号</a:t>
            </a:r>
            <a:b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cout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&lt;&lt;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data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&lt;&lt;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", "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&lt;&lt;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nextX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nextX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nextX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next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priorY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priorY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prior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resumes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DeleteNode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resumes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DeleteNode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nextX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priorY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3A239AF-3B6A-C3ED-1817-6DFD693F445F}"/>
              </a:ext>
            </a:extLst>
          </p:cNvPr>
          <p:cNvSpPr/>
          <p:nvPr/>
        </p:nvSpPr>
        <p:spPr>
          <a:xfrm>
            <a:off x="5889399" y="4914899"/>
            <a:ext cx="3536810" cy="19050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F4D65B52-B64C-E851-4C52-4FD7F58073B1}"/>
              </a:ext>
            </a:extLst>
          </p:cNvPr>
          <p:cNvSpPr txBox="1"/>
          <p:nvPr/>
        </p:nvSpPr>
        <p:spPr>
          <a:xfrm>
            <a:off x="10347099" y="3253244"/>
            <a:ext cx="6509202" cy="725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zh-CN" altLang="en-US" sz="36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相邻情况处理</a:t>
            </a:r>
            <a:endParaRPr lang="en-US" sz="3600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011AD9D-E199-22A2-98A8-67092E249C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0277830"/>
              </p:ext>
            </p:extLst>
          </p:nvPr>
        </p:nvGraphicFramePr>
        <p:xfrm>
          <a:off x="11430000" y="4144078"/>
          <a:ext cx="46482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679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7FD01-4AC5-0253-780B-06272A8BF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C307697-4F66-C5FF-9726-C78495B01F0C}"/>
              </a:ext>
            </a:extLst>
          </p:cNvPr>
          <p:cNvSpPr txBox="1"/>
          <p:nvPr/>
        </p:nvSpPr>
        <p:spPr>
          <a:xfrm>
            <a:off x="5889399" y="733425"/>
            <a:ext cx="6509202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zh-CN" altLang="en-US" sz="5296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算法分析</a:t>
            </a:r>
            <a:endParaRPr lang="en-US" sz="5296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8FF859A-1D14-51ED-4C87-20298AF6E587}"/>
              </a:ext>
            </a:extLst>
          </p:cNvPr>
          <p:cNvGrpSpPr/>
          <p:nvPr/>
        </p:nvGrpSpPr>
        <p:grpSpPr>
          <a:xfrm>
            <a:off x="0" y="0"/>
            <a:ext cx="18288000" cy="220444"/>
            <a:chOff x="0" y="0"/>
            <a:chExt cx="4816593" cy="58059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12EE834-F62B-A09C-605A-8B9DC50AE693}"/>
                </a:ext>
              </a:extLst>
            </p:cNvPr>
            <p:cNvSpPr/>
            <p:nvPr/>
          </p:nvSpPr>
          <p:spPr>
            <a:xfrm>
              <a:off x="0" y="0"/>
              <a:ext cx="4816592" cy="58059"/>
            </a:xfrm>
            <a:custGeom>
              <a:avLst/>
              <a:gdLst/>
              <a:ahLst/>
              <a:cxnLst/>
              <a:rect l="l" t="t" r="r" b="b"/>
              <a:pathLst>
                <a:path w="4816592" h="58059">
                  <a:moveTo>
                    <a:pt x="0" y="0"/>
                  </a:moveTo>
                  <a:lnTo>
                    <a:pt x="4816592" y="0"/>
                  </a:lnTo>
                  <a:lnTo>
                    <a:pt x="4816592" y="58059"/>
                  </a:lnTo>
                  <a:lnTo>
                    <a:pt x="0" y="58059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ED2EEA0-AA4B-4D27-863C-FB51719F1556}"/>
                </a:ext>
              </a:extLst>
            </p:cNvPr>
            <p:cNvSpPr txBox="1"/>
            <p:nvPr/>
          </p:nvSpPr>
          <p:spPr>
            <a:xfrm>
              <a:off x="0" y="-85725"/>
              <a:ext cx="4816593" cy="143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43B9A9A-0E32-74B6-0F6A-488AD0791818}"/>
              </a:ext>
            </a:extLst>
          </p:cNvPr>
          <p:cNvGrpSpPr/>
          <p:nvPr/>
        </p:nvGrpSpPr>
        <p:grpSpPr>
          <a:xfrm>
            <a:off x="6045092" y="733425"/>
            <a:ext cx="400050" cy="400050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0CCFCFD-3D96-A1B1-4687-278D27E0E9F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92CB95A2-858B-71E8-1641-7401CDA12356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C26A3F0-1AC5-DBFA-F6CD-8C13E752D2EC}"/>
              </a:ext>
            </a:extLst>
          </p:cNvPr>
          <p:cNvGrpSpPr/>
          <p:nvPr/>
        </p:nvGrpSpPr>
        <p:grpSpPr>
          <a:xfrm>
            <a:off x="12098095" y="1133475"/>
            <a:ext cx="353363" cy="353363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CCA95D7-61C7-B695-7EC0-986675AF439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B045B2B5-4A72-4DBD-C788-884B970F533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8746295-7893-C4A7-6695-3D12CB15050A}"/>
              </a:ext>
            </a:extLst>
          </p:cNvPr>
          <p:cNvSpPr/>
          <p:nvPr/>
        </p:nvSpPr>
        <p:spPr>
          <a:xfrm>
            <a:off x="3329100" y="2834237"/>
            <a:ext cx="4876800" cy="10268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位置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C4359B4-1FC4-145B-0DD5-3F4892B8F444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767500" y="2300837"/>
            <a:ext cx="0" cy="5334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">
            <a:extLst>
              <a:ext uri="{FF2B5EF4-FFF2-40B4-BE49-F238E27FC236}">
                <a16:creationId xmlns:a16="http://schemas.microsoft.com/office/drawing/2014/main" id="{3F629C4B-8AF5-D898-66CD-FD1BF0DAB54A}"/>
              </a:ext>
            </a:extLst>
          </p:cNvPr>
          <p:cNvSpPr txBox="1"/>
          <p:nvPr/>
        </p:nvSpPr>
        <p:spPr>
          <a:xfrm>
            <a:off x="2680549" y="1563199"/>
            <a:ext cx="6173901" cy="737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en-US" altLang="zh-CN" sz="36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N, K, M</a:t>
            </a:r>
            <a:endParaRPr lang="en-US" sz="3600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92E95B-E6EE-4AA1-D037-60797D3BAC2F}"/>
              </a:ext>
            </a:extLst>
          </p:cNvPr>
          <p:cNvSpPr txBox="1"/>
          <p:nvPr/>
        </p:nvSpPr>
        <p:spPr>
          <a:xfrm>
            <a:off x="8205899" y="5842037"/>
            <a:ext cx="3452701" cy="647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O(N)</a:t>
            </a:r>
            <a:endParaRPr kumimoji="0" lang="zh-CN" altLang="zh-CN" sz="6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流程图: 决策 21">
            <a:extLst>
              <a:ext uri="{FF2B5EF4-FFF2-40B4-BE49-F238E27FC236}">
                <a16:creationId xmlns:a16="http://schemas.microsoft.com/office/drawing/2014/main" id="{6167B7ED-F396-B2BF-96B4-A36A9A6FC821}"/>
              </a:ext>
            </a:extLst>
          </p:cNvPr>
          <p:cNvSpPr/>
          <p:nvPr/>
        </p:nvSpPr>
        <p:spPr>
          <a:xfrm>
            <a:off x="3329099" y="4289967"/>
            <a:ext cx="4876800" cy="853533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链表长度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0 ?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03BEC17-16AA-9735-8AD9-60F73215021E}"/>
              </a:ext>
            </a:extLst>
          </p:cNvPr>
          <p:cNvSpPr/>
          <p:nvPr/>
        </p:nvSpPr>
        <p:spPr>
          <a:xfrm>
            <a:off x="3733798" y="5753100"/>
            <a:ext cx="4067401" cy="10268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移动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8C9A2F9-2F10-A8FF-812E-48DBBC992759}"/>
              </a:ext>
            </a:extLst>
          </p:cNvPr>
          <p:cNvSpPr/>
          <p:nvPr/>
        </p:nvSpPr>
        <p:spPr>
          <a:xfrm>
            <a:off x="3733797" y="7132630"/>
            <a:ext cx="4067401" cy="10268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判断情况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49DDD70-2658-A9FE-F61E-7DB188B44813}"/>
              </a:ext>
            </a:extLst>
          </p:cNvPr>
          <p:cNvSpPr/>
          <p:nvPr/>
        </p:nvSpPr>
        <p:spPr>
          <a:xfrm>
            <a:off x="3771897" y="8507929"/>
            <a:ext cx="4067401" cy="10268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删除节点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B734BE4-E384-5AE6-F51A-99072E26042F}"/>
              </a:ext>
            </a:extLst>
          </p:cNvPr>
          <p:cNvSpPr/>
          <p:nvPr/>
        </p:nvSpPr>
        <p:spPr>
          <a:xfrm>
            <a:off x="3329099" y="5448300"/>
            <a:ext cx="4876800" cy="43434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09C0A7B-C2B5-3829-251F-78E550FD2017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 flipH="1">
            <a:off x="5767499" y="3861131"/>
            <a:ext cx="1" cy="42883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279E61E-5F7A-FB40-5142-809744B01292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5767499" y="5143500"/>
            <a:ext cx="0" cy="304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">
            <a:extLst>
              <a:ext uri="{FF2B5EF4-FFF2-40B4-BE49-F238E27FC236}">
                <a16:creationId xmlns:a16="http://schemas.microsoft.com/office/drawing/2014/main" id="{23EDC8BF-11E0-3A82-8C8A-56E2BE21E385}"/>
              </a:ext>
            </a:extLst>
          </p:cNvPr>
          <p:cNvSpPr txBox="1"/>
          <p:nvPr/>
        </p:nvSpPr>
        <p:spPr>
          <a:xfrm>
            <a:off x="5334000" y="4757677"/>
            <a:ext cx="1891466" cy="701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N</a:t>
            </a:r>
            <a:endParaRPr 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4B3ED1E1-A409-910A-1FEB-4ABCBA01222A}"/>
              </a:ext>
            </a:extLst>
          </p:cNvPr>
          <p:cNvCxnSpPr>
            <a:cxnSpLocks/>
            <a:stCxn id="27" idx="3"/>
            <a:endCxn id="3" idx="3"/>
          </p:cNvCxnSpPr>
          <p:nvPr/>
        </p:nvCxnSpPr>
        <p:spPr>
          <a:xfrm flipV="1">
            <a:off x="8205899" y="3347684"/>
            <a:ext cx="1" cy="4272316"/>
          </a:xfrm>
          <a:prstGeom prst="bentConnector3">
            <a:avLst>
              <a:gd name="adj1" fmla="val 228601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43E99C0-75E3-9BA1-E953-943533C203ED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752600" y="4716734"/>
            <a:ext cx="1576499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50A6ECD-C2B3-46F9-BDEC-1CADBE0936FE}"/>
              </a:ext>
            </a:extLst>
          </p:cNvPr>
          <p:cNvCxnSpPr>
            <a:cxnSpLocks/>
          </p:cNvCxnSpPr>
          <p:nvPr/>
        </p:nvCxnSpPr>
        <p:spPr>
          <a:xfrm>
            <a:off x="1752600" y="4716733"/>
            <a:ext cx="0" cy="15638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2">
            <a:extLst>
              <a:ext uri="{FF2B5EF4-FFF2-40B4-BE49-F238E27FC236}">
                <a16:creationId xmlns:a16="http://schemas.microsoft.com/office/drawing/2014/main" id="{65D22D8C-B460-DCEB-604D-798E66953658}"/>
              </a:ext>
            </a:extLst>
          </p:cNvPr>
          <p:cNvSpPr txBox="1"/>
          <p:nvPr/>
        </p:nvSpPr>
        <p:spPr>
          <a:xfrm>
            <a:off x="2383366" y="3997004"/>
            <a:ext cx="1891466" cy="701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Y</a:t>
            </a:r>
            <a:endParaRPr 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EF1F4EAC-B902-5F1E-CFF5-2C2A8969D4BC}"/>
              </a:ext>
            </a:extLst>
          </p:cNvPr>
          <p:cNvSpPr/>
          <p:nvPr/>
        </p:nvSpPr>
        <p:spPr>
          <a:xfrm>
            <a:off x="750146" y="6280596"/>
            <a:ext cx="1926169" cy="10268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结束循环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7E46C3F4-0861-6D41-833B-F59F89B4D5A0}"/>
              </a:ext>
            </a:extLst>
          </p:cNvPr>
          <p:cNvSpPr txBox="1"/>
          <p:nvPr/>
        </p:nvSpPr>
        <p:spPr>
          <a:xfrm>
            <a:off x="8205899" y="8666009"/>
            <a:ext cx="3452701" cy="647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O(1)</a:t>
            </a:r>
            <a:endParaRPr kumimoji="0" lang="zh-CN" altLang="zh-CN" sz="6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42B13BEC-5C43-AFA3-3233-AA47992073C5}"/>
              </a:ext>
            </a:extLst>
          </p:cNvPr>
          <p:cNvSpPr txBox="1"/>
          <p:nvPr/>
        </p:nvSpPr>
        <p:spPr>
          <a:xfrm>
            <a:off x="8205899" y="4338759"/>
            <a:ext cx="3452701" cy="647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O(N)</a:t>
            </a:r>
            <a:endParaRPr kumimoji="0" lang="zh-CN" altLang="zh-CN" sz="6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82258F3-7933-CEDA-BA63-5EC9806F4DBE}"/>
              </a:ext>
            </a:extLst>
          </p:cNvPr>
          <p:cNvSpPr/>
          <p:nvPr/>
        </p:nvSpPr>
        <p:spPr>
          <a:xfrm>
            <a:off x="9144000" y="4076700"/>
            <a:ext cx="1662865" cy="5714999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燕尾形 18">
            <a:extLst>
              <a:ext uri="{FF2B5EF4-FFF2-40B4-BE49-F238E27FC236}">
                <a16:creationId xmlns:a16="http://schemas.microsoft.com/office/drawing/2014/main" id="{CE9E2CD9-8B8E-D3BF-9235-D21A58A322B7}"/>
              </a:ext>
            </a:extLst>
          </p:cNvPr>
          <p:cNvSpPr/>
          <p:nvPr/>
        </p:nvSpPr>
        <p:spPr>
          <a:xfrm>
            <a:off x="11102826" y="6485209"/>
            <a:ext cx="990600" cy="647421"/>
          </a:xfrm>
          <a:prstGeom prst="notched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A74103BE-6ED9-3337-56F6-3C817D725EA6}"/>
              </a:ext>
            </a:extLst>
          </p:cNvPr>
          <p:cNvSpPr txBox="1"/>
          <p:nvPr/>
        </p:nvSpPr>
        <p:spPr>
          <a:xfrm>
            <a:off x="11201400" y="6376681"/>
            <a:ext cx="3452701" cy="647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O(N</a:t>
            </a:r>
            <a:r>
              <a:rPr kumimoji="0" lang="en-US" altLang="zh-CN" sz="3200" b="1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6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3126897B-DB7C-1510-CB9E-E84EC925F862}"/>
              </a:ext>
            </a:extLst>
          </p:cNvPr>
          <p:cNvSpPr txBox="1"/>
          <p:nvPr/>
        </p:nvSpPr>
        <p:spPr>
          <a:xfrm>
            <a:off x="9840799" y="3347684"/>
            <a:ext cx="6173901" cy="737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zh-CN" altLang="en-US" sz="36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时间复杂度</a:t>
            </a:r>
            <a:endParaRPr lang="en-US" sz="3600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C5142745-94C3-ED9E-3899-F6CF2306FE06}"/>
              </a:ext>
            </a:extLst>
          </p:cNvPr>
          <p:cNvSpPr txBox="1"/>
          <p:nvPr/>
        </p:nvSpPr>
        <p:spPr>
          <a:xfrm>
            <a:off x="9840799" y="2233057"/>
            <a:ext cx="6173901" cy="724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zh-CN" altLang="en-US" sz="36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空间复杂度</a:t>
            </a:r>
            <a:r>
              <a:rPr lang="zh-CN" altLang="en-US" sz="36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Wingdings" panose="05000000000000000000" pitchFamily="2" charset="2"/>
              </a:rPr>
              <a:t>：</a:t>
            </a:r>
            <a:r>
              <a:rPr lang="en-US" altLang="zh-CN" sz="3600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Wingdings" panose="05000000000000000000" pitchFamily="2" charset="2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93108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A0D81-BB83-7F0A-530D-1587623D9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4E02596-851B-36DD-7844-B9B0D074ECEF}"/>
              </a:ext>
            </a:extLst>
          </p:cNvPr>
          <p:cNvSpPr txBox="1"/>
          <p:nvPr/>
        </p:nvSpPr>
        <p:spPr>
          <a:xfrm>
            <a:off x="5889399" y="733425"/>
            <a:ext cx="6509202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5"/>
              </a:lnSpc>
            </a:pPr>
            <a:r>
              <a:rPr lang="zh-CN" altLang="en-US" sz="5296" b="1" dirty="0">
                <a:solidFill>
                  <a:srgbClr val="1E1E1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2 Bold"/>
                <a:sym typeface="思源黑体 2 Bold"/>
              </a:rPr>
              <a:t>算法测试</a:t>
            </a:r>
            <a:endParaRPr lang="en-US" sz="5296" b="1" dirty="0">
              <a:solidFill>
                <a:srgbClr val="1E1E1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2 Bold"/>
              <a:sym typeface="思源黑体 2 Bold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83566D2-0289-93E6-8150-914E43073E32}"/>
              </a:ext>
            </a:extLst>
          </p:cNvPr>
          <p:cNvGrpSpPr/>
          <p:nvPr/>
        </p:nvGrpSpPr>
        <p:grpSpPr>
          <a:xfrm>
            <a:off x="0" y="0"/>
            <a:ext cx="18288000" cy="220444"/>
            <a:chOff x="0" y="0"/>
            <a:chExt cx="4816593" cy="58059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CB87422-9713-8AC5-A0CE-E1AB11BF87B5}"/>
                </a:ext>
              </a:extLst>
            </p:cNvPr>
            <p:cNvSpPr/>
            <p:nvPr/>
          </p:nvSpPr>
          <p:spPr>
            <a:xfrm>
              <a:off x="0" y="0"/>
              <a:ext cx="4816592" cy="58059"/>
            </a:xfrm>
            <a:custGeom>
              <a:avLst/>
              <a:gdLst/>
              <a:ahLst/>
              <a:cxnLst/>
              <a:rect l="l" t="t" r="r" b="b"/>
              <a:pathLst>
                <a:path w="4816592" h="58059">
                  <a:moveTo>
                    <a:pt x="0" y="0"/>
                  </a:moveTo>
                  <a:lnTo>
                    <a:pt x="4816592" y="0"/>
                  </a:lnTo>
                  <a:lnTo>
                    <a:pt x="4816592" y="58059"/>
                  </a:lnTo>
                  <a:lnTo>
                    <a:pt x="0" y="58059"/>
                  </a:lnTo>
                  <a:close/>
                </a:path>
              </a:pathLst>
            </a:custGeom>
            <a:solidFill>
              <a:srgbClr val="5D6D98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3C9C4E07-CFCE-78AC-039C-9C0D5BFCA51F}"/>
                </a:ext>
              </a:extLst>
            </p:cNvPr>
            <p:cNvSpPr txBox="1"/>
            <p:nvPr/>
          </p:nvSpPr>
          <p:spPr>
            <a:xfrm>
              <a:off x="0" y="-85725"/>
              <a:ext cx="4816593" cy="143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6"/>
                </a:lnSpc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BC4AF5D0-D368-158D-ACF7-4DF532F86DC5}"/>
              </a:ext>
            </a:extLst>
          </p:cNvPr>
          <p:cNvGrpSpPr/>
          <p:nvPr/>
        </p:nvGrpSpPr>
        <p:grpSpPr>
          <a:xfrm>
            <a:off x="6045092" y="733425"/>
            <a:ext cx="400050" cy="400050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5616178-E42B-A196-6D0C-53ECC72C978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8DB61A0D-307B-DCF7-0029-E73716B4A43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9AB33415-68DC-858F-20FD-5892074FB675}"/>
              </a:ext>
            </a:extLst>
          </p:cNvPr>
          <p:cNvGrpSpPr/>
          <p:nvPr/>
        </p:nvGrpSpPr>
        <p:grpSpPr>
          <a:xfrm>
            <a:off x="12098095" y="1133475"/>
            <a:ext cx="353363" cy="353363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A11A00C-5EFD-441A-3CC6-0364687E531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91C6"/>
            </a:solidFill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30E13E93-8239-C8B2-7FF2-01CB87EA166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endParaRPr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22F90600-7170-E8E9-EBAC-673F3D7CD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271" y="2090294"/>
            <a:ext cx="6695453" cy="30595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D7787E2-3F44-6495-9A68-00958203E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562" y="5706575"/>
            <a:ext cx="6254202" cy="28194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975F22E-7815-3A5C-FD8C-95BF109E0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584" y="5779362"/>
            <a:ext cx="8751814" cy="28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1517</Words>
  <Application>Microsoft Office PowerPoint</Application>
  <PresentationFormat>自定义</PresentationFormat>
  <Paragraphs>130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Times New Roman</vt:lpstr>
      <vt:lpstr>Courier New</vt:lpstr>
      <vt:lpstr>Arial</vt:lpstr>
      <vt:lpstr>思源黑体 1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蓝色简洁学术风大学生开题报告毕业答辩通用演示文稿</dc:title>
  <dc:creator>胡淇铭</dc:creator>
  <cp:lastModifiedBy>淇铭 胡</cp:lastModifiedBy>
  <cp:revision>8</cp:revision>
  <dcterms:created xsi:type="dcterms:W3CDTF">2006-08-16T00:00:00Z</dcterms:created>
  <dcterms:modified xsi:type="dcterms:W3CDTF">2024-12-03T15:08:58Z</dcterms:modified>
  <dc:identifier>DAGUiqh6hUo</dc:identifier>
</cp:coreProperties>
</file>