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2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1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4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7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0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4A83-15FD-4A7F-AEF9-205F49E2C6A5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99B7-E595-4FCA-B360-AB45D29C4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75" y="695672"/>
            <a:ext cx="7606925" cy="5472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5636" y="4405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93199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51" y="890303"/>
            <a:ext cx="6818341" cy="48767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5636" y="4405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18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636" y="4405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查看已投稿件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42" y="1104452"/>
            <a:ext cx="7057506" cy="50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4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636" y="440575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查看稿件详情及修改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56" y="931024"/>
            <a:ext cx="7103118" cy="50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6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636" y="4405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809907"/>
            <a:ext cx="7612466" cy="54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xqh</dc:creator>
  <cp:lastModifiedBy>xqh</cp:lastModifiedBy>
  <cp:revision>2</cp:revision>
  <dcterms:created xsi:type="dcterms:W3CDTF">2019-07-04T21:32:45Z</dcterms:created>
  <dcterms:modified xsi:type="dcterms:W3CDTF">2019-07-04T21:51:36Z</dcterms:modified>
</cp:coreProperties>
</file>