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15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66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5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03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66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3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91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43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0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F716-C757-42E7-B130-E03930A43EAE}" type="datetimeFigureOut">
              <a:rPr lang="hu-HU" smtClean="0"/>
              <a:t>2022.09.09.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A32A-4D63-417E-9609-9E2759596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329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ch_Linux" TargetMode="External"/><Relationship Id="rId2" Type="http://schemas.openxmlformats.org/officeDocument/2006/relationships/hyperlink" Target="https://archlinux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ddit.com/r/archlinux" TargetMode="External"/><Relationship Id="rId5" Type="http://schemas.openxmlformats.org/officeDocument/2006/relationships/hyperlink" Target="https://wiki.archlinux.org/" TargetMode="External"/><Relationship Id="rId4" Type="http://schemas.openxmlformats.org/officeDocument/2006/relationships/hyperlink" Target="https://aur.archlinux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Linux Haladóknak:</a:t>
            </a:r>
            <a:br>
              <a:rPr lang="hu-HU" dirty="0" smtClean="0"/>
            </a:br>
            <a:r>
              <a:rPr lang="hu-HU" dirty="0" err="1" smtClean="0"/>
              <a:t>Arch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Zick</a:t>
            </a:r>
            <a:r>
              <a:rPr lang="hu-HU" dirty="0" smtClean="0"/>
              <a:t>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31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65617"/>
          </a:xfrm>
        </p:spPr>
        <p:txBody>
          <a:bodyPr>
            <a:normAutofit fontScale="62500" lnSpcReduction="20000"/>
          </a:bodyPr>
          <a:lstStyle/>
          <a:p>
            <a:r>
              <a:rPr lang="hu-HU" dirty="0" smtClean="0"/>
              <a:t>Források:</a:t>
            </a:r>
          </a:p>
          <a:p>
            <a:r>
              <a:rPr lang="hu-HU" dirty="0" smtClean="0">
                <a:hlinkClick r:id="rId2"/>
              </a:rPr>
              <a:t>https://archlinux.org/</a:t>
            </a:r>
            <a:endParaRPr lang="hu-HU" dirty="0" smtClean="0"/>
          </a:p>
          <a:p>
            <a:r>
              <a:rPr lang="hu-HU" dirty="0" smtClean="0">
                <a:hlinkClick r:id="rId3"/>
              </a:rPr>
              <a:t>https://en.wikipedia.org/wiki/Arch_Linux</a:t>
            </a:r>
            <a:endParaRPr lang="hu-HU" dirty="0" smtClean="0"/>
          </a:p>
          <a:p>
            <a:r>
              <a:rPr lang="hu-HU" dirty="0" smtClean="0">
                <a:hlinkClick r:id="rId4"/>
              </a:rPr>
              <a:t>https://aur.archlinux.org</a:t>
            </a:r>
            <a:endParaRPr lang="hu-HU" dirty="0" smtClean="0"/>
          </a:p>
          <a:p>
            <a:r>
              <a:rPr lang="hu-HU" dirty="0" smtClean="0">
                <a:hlinkClick r:id="rId5"/>
              </a:rPr>
              <a:t>https://wiki.archlinux.org</a:t>
            </a:r>
            <a:endParaRPr lang="hu-HU" dirty="0" smtClean="0"/>
          </a:p>
          <a:p>
            <a:r>
              <a:rPr lang="hu-HU" dirty="0" smtClean="0">
                <a:hlinkClick r:id="rId6"/>
              </a:rPr>
              <a:t>https://reddit.com/r/archlinux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46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Háttérinformációk: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 kiadási dátum: 2002. Március</a:t>
            </a:r>
          </a:p>
          <a:p>
            <a:r>
              <a:rPr lang="hu-HU" dirty="0" smtClean="0"/>
              <a:t>Fejlesztő: Polyák Levente</a:t>
            </a:r>
          </a:p>
          <a:p>
            <a:r>
              <a:rPr lang="hu-HU" dirty="0" smtClean="0"/>
              <a:t>CRUX, BSD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86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</a:t>
            </a:r>
            <a:r>
              <a:rPr lang="hu-HU" dirty="0" err="1" smtClean="0"/>
              <a:t>arch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Nyílt forráskódú Linux </a:t>
            </a:r>
            <a:r>
              <a:rPr lang="hu-HU" dirty="0" err="1" smtClean="0"/>
              <a:t>disztribució</a:t>
            </a:r>
            <a:endParaRPr lang="hu-HU" dirty="0" smtClean="0"/>
          </a:p>
          <a:p>
            <a:r>
              <a:rPr lang="hu-HU" dirty="0" smtClean="0"/>
              <a:t>Linux kernel</a:t>
            </a:r>
          </a:p>
          <a:p>
            <a:r>
              <a:rPr lang="hu-HU" dirty="0" smtClean="0"/>
              <a:t>„Rolling-</a:t>
            </a:r>
            <a:r>
              <a:rPr lang="hu-HU" dirty="0" err="1" smtClean="0"/>
              <a:t>release</a:t>
            </a:r>
            <a:r>
              <a:rPr lang="hu-HU" dirty="0" smtClean="0"/>
              <a:t>”</a:t>
            </a:r>
          </a:p>
          <a:p>
            <a:r>
              <a:rPr lang="hu-HU" dirty="0" smtClean="0"/>
              <a:t>Ingyenes</a:t>
            </a:r>
          </a:p>
          <a:p>
            <a:r>
              <a:rPr lang="hu-HU" dirty="0" err="1" smtClean="0"/>
              <a:t>KiSS</a:t>
            </a:r>
            <a:r>
              <a:rPr lang="hu-HU" dirty="0" smtClean="0"/>
              <a:t> elvek</a:t>
            </a:r>
          </a:p>
          <a:p>
            <a:r>
              <a:rPr lang="hu-HU" dirty="0" smtClean="0"/>
              <a:t>Minimalista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853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Telepítés: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62" y="163718"/>
            <a:ext cx="2555875" cy="653056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" t="7556"/>
          <a:stretch/>
        </p:blipFill>
        <p:spPr>
          <a:xfrm>
            <a:off x="1398953" y="191881"/>
            <a:ext cx="9394092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Csomagkezelés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pacman</a:t>
            </a:r>
            <a:r>
              <a:rPr lang="hu-HU" dirty="0" smtClean="0"/>
              <a:t> (</a:t>
            </a:r>
            <a:r>
              <a:rPr lang="hu-HU" dirty="0" err="1" smtClean="0"/>
              <a:t>Package</a:t>
            </a:r>
            <a:r>
              <a:rPr lang="hu-HU" dirty="0" smtClean="0"/>
              <a:t>-Manager)</a:t>
            </a:r>
          </a:p>
          <a:p>
            <a:r>
              <a:rPr lang="hu-HU" dirty="0" smtClean="0"/>
              <a:t>-Q: Szűrés</a:t>
            </a:r>
          </a:p>
          <a:p>
            <a:r>
              <a:rPr lang="hu-HU" dirty="0" smtClean="0"/>
              <a:t>-S: </a:t>
            </a:r>
            <a:r>
              <a:rPr lang="hu-HU" dirty="0" err="1" smtClean="0"/>
              <a:t>Szinkronizáció</a:t>
            </a:r>
            <a:endParaRPr lang="hu-HU" dirty="0" smtClean="0"/>
          </a:p>
          <a:p>
            <a:r>
              <a:rPr lang="hu-HU" dirty="0" smtClean="0"/>
              <a:t>-</a:t>
            </a:r>
            <a:r>
              <a:rPr lang="hu-HU" dirty="0" err="1" smtClean="0"/>
              <a:t>Syu</a:t>
            </a:r>
            <a:r>
              <a:rPr lang="hu-HU" dirty="0" smtClean="0"/>
              <a:t>: Rendszerfrissítés</a:t>
            </a:r>
          </a:p>
          <a:p>
            <a:r>
              <a:rPr lang="hu-HU" dirty="0" smtClean="0"/>
              <a:t>-R: Törlés</a:t>
            </a:r>
          </a:p>
          <a:p>
            <a:r>
              <a:rPr lang="hu-HU" dirty="0" smtClean="0"/>
              <a:t>-U: Csomag frissítés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260319"/>
            <a:ext cx="4754880" cy="6337362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 rotWithShape="1">
          <a:blip r:embed="rId3"/>
          <a:srcRect r="44699" b="22961"/>
          <a:stretch/>
        </p:blipFill>
        <p:spPr>
          <a:xfrm>
            <a:off x="3075146" y="1062513"/>
            <a:ext cx="6041708" cy="47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Felhasználói Csomagok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779588"/>
            <a:ext cx="10515600" cy="4351338"/>
          </a:xfrm>
        </p:spPr>
        <p:txBody>
          <a:bodyPr/>
          <a:lstStyle/>
          <a:p>
            <a:r>
              <a:rPr lang="hu-HU" dirty="0" smtClean="0"/>
              <a:t>AUR</a:t>
            </a:r>
          </a:p>
          <a:p>
            <a:r>
              <a:rPr lang="hu-HU" dirty="0" smtClean="0"/>
              <a:t>Csomagok keresése</a:t>
            </a:r>
          </a:p>
          <a:p>
            <a:r>
              <a:rPr lang="hu-HU" dirty="0" smtClean="0"/>
              <a:t>Nem hivatalos </a:t>
            </a:r>
            <a:r>
              <a:rPr lang="hu-HU" dirty="0" err="1" smtClean="0"/>
              <a:t>repó</a:t>
            </a:r>
            <a:endParaRPr lang="hu-HU" dirty="0" smtClean="0"/>
          </a:p>
          <a:p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76225"/>
            <a:ext cx="8737600" cy="6219400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8153400" y="1027906"/>
            <a:ext cx="2095500" cy="356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223962"/>
            <a:ext cx="11382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Gyors</a:t>
            </a:r>
          </a:p>
          <a:p>
            <a:r>
              <a:rPr lang="hu-HU" dirty="0" smtClean="0"/>
              <a:t>„DIY”</a:t>
            </a:r>
          </a:p>
          <a:p>
            <a:r>
              <a:rPr lang="hu-HU" dirty="0" smtClean="0"/>
              <a:t>Naprakész </a:t>
            </a:r>
            <a:r>
              <a:rPr lang="hu-HU" dirty="0" err="1" smtClean="0"/>
              <a:t>wiki</a:t>
            </a:r>
            <a:endParaRPr lang="hu-HU" dirty="0" smtClean="0"/>
          </a:p>
          <a:p>
            <a:r>
              <a:rPr lang="hu-HU" dirty="0" smtClean="0"/>
              <a:t>Segítőkész fórum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899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Instabil</a:t>
            </a:r>
          </a:p>
          <a:p>
            <a:r>
              <a:rPr lang="hu-HU" dirty="0" smtClean="0"/>
              <a:t>„DIY”</a:t>
            </a:r>
          </a:p>
          <a:p>
            <a:r>
              <a:rPr lang="hu-HU" dirty="0" smtClean="0"/>
              <a:t>Rolling-</a:t>
            </a:r>
            <a:r>
              <a:rPr lang="hu-HU" dirty="0" err="1" smtClean="0"/>
              <a:t>release</a:t>
            </a:r>
            <a:endParaRPr lang="hu-HU" dirty="0" smtClean="0"/>
          </a:p>
          <a:p>
            <a:r>
              <a:rPr lang="hu-HU" dirty="0" smtClean="0"/>
              <a:t>Barátságtalan telepítő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03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Saját disztribúció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67663"/>
            <a:ext cx="7848598" cy="672267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1625600"/>
            <a:ext cx="3606800" cy="360680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87" y="1143000"/>
            <a:ext cx="42386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119</Words>
  <Application>Microsoft Office PowerPoint</Application>
  <PresentationFormat>Szélesvásznú</PresentationFormat>
  <Paragraphs>43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Linux Haladóknak: Arch</vt:lpstr>
      <vt:lpstr>Háttérinformációk:</vt:lpstr>
      <vt:lpstr>Mi az arch?</vt:lpstr>
      <vt:lpstr>Telepítés:</vt:lpstr>
      <vt:lpstr>Csomagkezelés</vt:lpstr>
      <vt:lpstr>Felhasználói Csomagok</vt:lpstr>
      <vt:lpstr>Előnyök</vt:lpstr>
      <vt:lpstr>Hátrányok:</vt:lpstr>
      <vt:lpstr>Saját disztribúció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Haladóknak: Arch</dc:title>
  <dc:creator>Zick Balázs</dc:creator>
  <cp:lastModifiedBy>Zick Balázs</cp:lastModifiedBy>
  <cp:revision>59</cp:revision>
  <dcterms:created xsi:type="dcterms:W3CDTF">2022-09-09T09:11:02Z</dcterms:created>
  <dcterms:modified xsi:type="dcterms:W3CDTF">2022-09-09T10:27:05Z</dcterms:modified>
</cp:coreProperties>
</file>