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0226-8315-4FA2-AF0A-932F731E1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28C8-12CC-4164-8942-76AEFAE2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81D7CC-AFD9-4032-B037-003A41FC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052" y="5862158"/>
            <a:ext cx="2403895" cy="573147"/>
          </a:xfrm>
        </p:spPr>
        <p:txBody>
          <a:bodyPr>
            <a:noAutofit/>
          </a:bodyPr>
          <a:lstStyle/>
          <a:p>
            <a:r>
              <a:rPr lang="en-US" sz="6000" dirty="0"/>
              <a:t>zqu44</a:t>
            </a:r>
          </a:p>
        </p:txBody>
      </p:sp>
      <p:pic>
        <p:nvPicPr>
          <p:cNvPr id="5" name="Picture 4" descr="A close up of a busy city street in front of a church&#10;&#10;Description automatically generated">
            <a:extLst>
              <a:ext uri="{FF2B5EF4-FFF2-40B4-BE49-F238E27FC236}">
                <a16:creationId xmlns:a16="http://schemas.microsoft.com/office/drawing/2014/main" id="{358132B5-8CB7-47A8-80B0-5627FC599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4" y="545691"/>
            <a:ext cx="4984955" cy="3738716"/>
          </a:xfrm>
          <a:prstGeom prst="rect">
            <a:avLst/>
          </a:prstGeom>
        </p:spPr>
      </p:pic>
      <p:pic>
        <p:nvPicPr>
          <p:cNvPr id="7" name="Picture 6" descr="A large building with a mountain in the background&#10;&#10;Description automatically generated">
            <a:extLst>
              <a:ext uri="{FF2B5EF4-FFF2-40B4-BE49-F238E27FC236}">
                <a16:creationId xmlns:a16="http://schemas.microsoft.com/office/drawing/2014/main" id="{6FFB1A65-87F3-46CF-88ED-4C455F0B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88" y="1398955"/>
            <a:ext cx="3478257" cy="1809498"/>
          </a:xfrm>
          <a:prstGeom prst="rect">
            <a:avLst/>
          </a:prstGeom>
        </p:spPr>
      </p:pic>
      <p:pic>
        <p:nvPicPr>
          <p:cNvPr id="9" name="Picture 8" descr="A picture containing building, boat, water, table&#10;&#10;Description automatically generated">
            <a:extLst>
              <a:ext uri="{FF2B5EF4-FFF2-40B4-BE49-F238E27FC236}">
                <a16:creationId xmlns:a16="http://schemas.microsoft.com/office/drawing/2014/main" id="{403B94B1-7161-4AC4-BCBC-151E918ED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08" y="545691"/>
            <a:ext cx="3628339" cy="5472914"/>
          </a:xfrm>
          <a:prstGeom prst="rect">
            <a:avLst/>
          </a:prstGeom>
        </p:spPr>
      </p:pic>
      <p:pic>
        <p:nvPicPr>
          <p:cNvPr id="12" name="Picture 11" descr="A busy city street with cars parked on the side of a building&#10;&#10;Description automatically generated">
            <a:extLst>
              <a:ext uri="{FF2B5EF4-FFF2-40B4-BE49-F238E27FC236}">
                <a16:creationId xmlns:a16="http://schemas.microsoft.com/office/drawing/2014/main" id="{C9415707-EAF1-4B3D-9314-FB0DC5424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199011"/>
            <a:ext cx="6264519" cy="41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4.16667E-7 0.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25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4</cp:revision>
  <dcterms:created xsi:type="dcterms:W3CDTF">2020-12-04T02:43:24Z</dcterms:created>
  <dcterms:modified xsi:type="dcterms:W3CDTF">2020-12-04T03:10:14Z</dcterms:modified>
</cp:coreProperties>
</file>