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62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9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6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6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1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2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2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87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7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4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2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03AA-E89C-4978-82AB-519098E29ACD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26D2-6242-45C6-8C65-E203F574A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5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1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8074" y="133114"/>
            <a:ext cx="10515600" cy="82223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28299"/>
            <a:ext cx="10515600" cy="4948664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1ère partie – Le langage Python </a:t>
            </a:r>
            <a:endParaRPr lang="fr-FR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sz="22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Qu’est ce que python?</a:t>
            </a:r>
            <a:endParaRPr lang="fr-FR" sz="2200" dirty="0" smtClean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sz="22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Pourquoi utiliser python?</a:t>
            </a:r>
            <a:endParaRPr lang="fr-FR" sz="2200" dirty="0" smtClean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sz="22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Principales caractéristiques.</a:t>
            </a:r>
          </a:p>
          <a:p>
            <a:pPr lvl="2">
              <a:buFont typeface="Wingdings" pitchFamily="2" charset="2"/>
              <a:buChar char="§"/>
            </a:pPr>
            <a:r>
              <a:rPr lang="fr-FR" sz="22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Bases  de langages Python.</a:t>
            </a:r>
            <a:endParaRPr lang="fr-FR" sz="2200" dirty="0" smtClean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sz="2200" b="1" dirty="0" smtClean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Comment utiliser Python ?</a:t>
            </a:r>
          </a:p>
          <a:p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2ème partie – Python en </a:t>
            </a:r>
            <a:r>
              <a:rPr lang="fr-FR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ArcGIS</a:t>
            </a:r>
            <a:endParaRPr lang="fr-FR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Arc GIS en quelque mots.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Historique python sous Arc Gis.</a:t>
            </a:r>
            <a:endParaRPr lang="fr-FR" b="1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§"/>
            </a:pPr>
            <a:r>
              <a:rPr lang="fr-FR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fr-FR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sous</a:t>
            </a:r>
            <a:r>
              <a:rPr lang="fr-FR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Arc GIS.</a:t>
            </a:r>
          </a:p>
          <a:p>
            <a:pPr lvl="2">
              <a:buFont typeface="Wingdings" pitchFamily="2" charset="2"/>
              <a:buChar char="§"/>
            </a:pPr>
            <a:r>
              <a:rPr lang="fr-FR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Scripts et outils.</a:t>
            </a:r>
            <a:endParaRPr lang="fr-FR" dirty="0" smtClean="0">
              <a:solidFill>
                <a:srgbClr val="FF9900"/>
              </a:solidFill>
            </a:endParaRP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3éme partie – </a:t>
            </a:r>
            <a:r>
              <a:rPr lang="fr-FR" sz="2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Ge traitements </a:t>
            </a:r>
            <a:r>
              <a:rPr lang="fr-FR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SIG avec Python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989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</vt:vector>
  </TitlesOfParts>
  <Company>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LARHNIMI Omar</dc:creator>
  <cp:lastModifiedBy>LARHNIMI Omar</cp:lastModifiedBy>
  <cp:revision>3</cp:revision>
  <dcterms:created xsi:type="dcterms:W3CDTF">2014-10-17T21:17:20Z</dcterms:created>
  <dcterms:modified xsi:type="dcterms:W3CDTF">2014-10-17T22:40:54Z</dcterms:modified>
</cp:coreProperties>
</file>