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6"/>
  </p:notesMasterIdLst>
  <p:sldIdLst>
    <p:sldId id="256" r:id="rId2"/>
    <p:sldId id="257"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8" r:id="rId28"/>
    <p:sldId id="289" r:id="rId29"/>
    <p:sldId id="284" r:id="rId30"/>
    <p:sldId id="290" r:id="rId31"/>
    <p:sldId id="285" r:id="rId32"/>
    <p:sldId id="286" r:id="rId33"/>
    <p:sldId id="291"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dgm:t>
        <a:bodyPr/>
        <a:lstStyle/>
        <a:p>
          <a:endParaRPr lang="fr-FR"/>
        </a:p>
      </dgm:t>
    </dgm:pt>
  </dgm:ptLst>
  <dgm:cxnLst>
    <dgm:cxn modelId="{7EE8F544-B2EA-43F4-BF97-6D40FF9D6A4C}"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54210D3C-7A56-4896-A788-4A39441320B2}" type="presOf" srcId="{2C02FAE9-2C39-4C2D-AC86-721C82E55CBD}" destId="{7E48E4DE-B8A2-4405-9BC3-F2557DDC7F1F}"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B3D4FA24-1242-4D86-AF66-C9426746A368}" type="presOf" srcId="{6DB20F66-FAA4-42F7-9BCF-DD27225589A3}" destId="{73567F96-523D-48EA-A5A1-738119610999}" srcOrd="0" destOrd="0" presId="urn:microsoft.com/office/officeart/2005/8/layout/hChevron3"/>
    <dgm:cxn modelId="{F1259865-0D17-4917-B415-FBA1EAB7120E}" type="presOf" srcId="{46435191-A156-4D03-B070-1FCAA749543B}" destId="{0C787EE5-759B-48BF-8281-8BBC71CFD4F8}" srcOrd="0" destOrd="0" presId="urn:microsoft.com/office/officeart/2005/8/layout/hChevron3"/>
    <dgm:cxn modelId="{DB8DA90C-E845-4BC6-B644-ECDBF3EA2A63}" type="presParOf" srcId="{3E00C7FD-7F6D-4CC4-93CB-3642E486CFAA}" destId="{0C787EE5-759B-48BF-8281-8BBC71CFD4F8}" srcOrd="0" destOrd="0" presId="urn:microsoft.com/office/officeart/2005/8/layout/hChevron3"/>
    <dgm:cxn modelId="{35E23FE2-DDEC-4152-9A08-5ACFBCE369DC}" type="presParOf" srcId="{3E00C7FD-7F6D-4CC4-93CB-3642E486CFAA}" destId="{989F59EF-19F9-4161-BBE9-3E1181AE9ECF}" srcOrd="1" destOrd="0" presId="urn:microsoft.com/office/officeart/2005/8/layout/hChevron3"/>
    <dgm:cxn modelId="{93611BAF-33D4-4575-878F-AC23B45B5A8F}" type="presParOf" srcId="{3E00C7FD-7F6D-4CC4-93CB-3642E486CFAA}" destId="{73567F96-523D-48EA-A5A1-738119610999}" srcOrd="2" destOrd="0" presId="urn:microsoft.com/office/officeart/2005/8/layout/hChevron3"/>
    <dgm:cxn modelId="{28300F24-AD36-4C25-A43B-353E52113713}" type="presParOf" srcId="{3E00C7FD-7F6D-4CC4-93CB-3642E486CFAA}" destId="{2B78E658-FCF3-4769-BEA2-BED0BA6239B1}" srcOrd="3" destOrd="0" presId="urn:microsoft.com/office/officeart/2005/8/layout/hChevron3"/>
    <dgm:cxn modelId="{684C44EE-5675-4F8A-97DE-253F070190AE}"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75C97E43-6F0E-48A6-8924-00E126D36388}" type="presOf" srcId="{6DB20F66-FAA4-42F7-9BCF-DD27225589A3}" destId="{73567F96-523D-48EA-A5A1-738119610999}" srcOrd="0" destOrd="0" presId="urn:microsoft.com/office/officeart/2005/8/layout/hChevron3"/>
    <dgm:cxn modelId="{592FAAEC-0295-4DCF-AE6D-7D8C5048F24D}" type="presOf" srcId="{AAE285EB-E2D9-4B81-8AFA-CA1AF5280D09}" destId="{3E00C7FD-7F6D-4CC4-93CB-3642E486CFAA}" srcOrd="0" destOrd="0" presId="urn:microsoft.com/office/officeart/2005/8/layout/hChevron3"/>
    <dgm:cxn modelId="{4B31D7A9-344E-425A-965F-65701CDA55F5}" type="presOf" srcId="{46435191-A156-4D03-B070-1FCAA749543B}" destId="{0C787EE5-759B-48BF-8281-8BBC71CFD4F8}" srcOrd="0" destOrd="0" presId="urn:microsoft.com/office/officeart/2005/8/layout/hChevron3"/>
    <dgm:cxn modelId="{58E10761-6FF0-4BF9-8BE6-F52E859DF0F7}" type="presOf" srcId="{2C02FAE9-2C39-4C2D-AC86-721C82E55CBD}" destId="{7E48E4DE-B8A2-4405-9BC3-F2557DDC7F1F}" srcOrd="0" destOrd="0" presId="urn:microsoft.com/office/officeart/2005/8/layout/hChevron3"/>
    <dgm:cxn modelId="{3CD68D2B-E9F6-44A9-B1C4-E1AAFC8BF0B9}" type="presParOf" srcId="{3E00C7FD-7F6D-4CC4-93CB-3642E486CFAA}" destId="{0C787EE5-759B-48BF-8281-8BBC71CFD4F8}" srcOrd="0" destOrd="0" presId="urn:microsoft.com/office/officeart/2005/8/layout/hChevron3"/>
    <dgm:cxn modelId="{877B4B73-DD19-4413-9036-5C85DD282C72}" type="presParOf" srcId="{3E00C7FD-7F6D-4CC4-93CB-3642E486CFAA}" destId="{989F59EF-19F9-4161-BBE9-3E1181AE9ECF}" srcOrd="1" destOrd="0" presId="urn:microsoft.com/office/officeart/2005/8/layout/hChevron3"/>
    <dgm:cxn modelId="{3341062C-2D6A-4B32-8E07-57DA2744382A}" type="presParOf" srcId="{3E00C7FD-7F6D-4CC4-93CB-3642E486CFAA}" destId="{73567F96-523D-48EA-A5A1-738119610999}" srcOrd="2" destOrd="0" presId="urn:microsoft.com/office/officeart/2005/8/layout/hChevron3"/>
    <dgm:cxn modelId="{A1DF46B1-88C2-4B89-93DE-8410EF8E43DC}" type="presParOf" srcId="{3E00C7FD-7F6D-4CC4-93CB-3642E486CFAA}" destId="{2B78E658-FCF3-4769-BEA2-BED0BA6239B1}" srcOrd="3" destOrd="0" presId="urn:microsoft.com/office/officeart/2005/8/layout/hChevron3"/>
    <dgm:cxn modelId="{5ECAA5EC-8708-4CA3-A4A8-DAF2FA1B5BFF}"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7759CBBA-68EE-405D-A801-ED5BFB4CEECD}" type="presOf" srcId="{46435191-A156-4D03-B070-1FCAA749543B}" destId="{0C787EE5-759B-48BF-8281-8BBC71CFD4F8}"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47681854-9583-4F59-BDC1-0757C4483BBA}" type="presOf" srcId="{6DB20F66-FAA4-42F7-9BCF-DD27225589A3}" destId="{73567F96-523D-48EA-A5A1-738119610999}" srcOrd="0" destOrd="0" presId="urn:microsoft.com/office/officeart/2005/8/layout/hChevron3"/>
    <dgm:cxn modelId="{0CF96555-7647-4894-9092-26E27F3BD669}" type="presOf" srcId="{AAE285EB-E2D9-4B81-8AFA-CA1AF5280D09}" destId="{3E00C7FD-7F6D-4CC4-93CB-3642E486CFAA}" srcOrd="0" destOrd="0" presId="urn:microsoft.com/office/officeart/2005/8/layout/hChevron3"/>
    <dgm:cxn modelId="{5668881C-41CC-41D8-AB28-F5493550DA00}" type="presOf" srcId="{2C02FAE9-2C39-4C2D-AC86-721C82E55CBD}" destId="{7E48E4DE-B8A2-4405-9BC3-F2557DDC7F1F}" srcOrd="0" destOrd="0" presId="urn:microsoft.com/office/officeart/2005/8/layout/hChevron3"/>
    <dgm:cxn modelId="{006F221A-B023-4F7B-951C-AB609E4B3ADA}" type="presParOf" srcId="{3E00C7FD-7F6D-4CC4-93CB-3642E486CFAA}" destId="{0C787EE5-759B-48BF-8281-8BBC71CFD4F8}" srcOrd="0" destOrd="0" presId="urn:microsoft.com/office/officeart/2005/8/layout/hChevron3"/>
    <dgm:cxn modelId="{5641A6E0-75F1-4711-95EA-F995555118B3}" type="presParOf" srcId="{3E00C7FD-7F6D-4CC4-93CB-3642E486CFAA}" destId="{989F59EF-19F9-4161-BBE9-3E1181AE9ECF}" srcOrd="1" destOrd="0" presId="urn:microsoft.com/office/officeart/2005/8/layout/hChevron3"/>
    <dgm:cxn modelId="{D8CBA122-695F-461A-A601-FA104EAFE32A}" type="presParOf" srcId="{3E00C7FD-7F6D-4CC4-93CB-3642E486CFAA}" destId="{73567F96-523D-48EA-A5A1-738119610999}" srcOrd="2" destOrd="0" presId="urn:microsoft.com/office/officeart/2005/8/layout/hChevron3"/>
    <dgm:cxn modelId="{349CB52D-B52D-4616-992E-0142CA7C8186}" type="presParOf" srcId="{3E00C7FD-7F6D-4CC4-93CB-3642E486CFAA}" destId="{2B78E658-FCF3-4769-BEA2-BED0BA6239B1}" srcOrd="3" destOrd="0" presId="urn:microsoft.com/office/officeart/2005/8/layout/hChevron3"/>
    <dgm:cxn modelId="{801E850C-5CB1-4BD6-A3A8-466A5B34E2F9}"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7251E19F-C61F-4395-B9D5-3069EF4EF762}"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28063CC9-B32C-4E5A-997F-021C449DBF6C}" type="presOf" srcId="{46435191-A156-4D03-B070-1FCAA749543B}" destId="{0C787EE5-759B-48BF-8281-8BBC71CFD4F8}" srcOrd="0" destOrd="0" presId="urn:microsoft.com/office/officeart/2005/8/layout/hChevron3"/>
    <dgm:cxn modelId="{37448551-FF90-475A-9A65-1294F16EC44E}" type="presOf" srcId="{AAE285EB-E2D9-4B81-8AFA-CA1AF5280D09}" destId="{3E00C7FD-7F6D-4CC4-93CB-3642E486CFAA}" srcOrd="0" destOrd="0" presId="urn:microsoft.com/office/officeart/2005/8/layout/hChevron3"/>
    <dgm:cxn modelId="{9D62D2C9-89AB-4253-90A4-493DDB673CE0}" type="presOf" srcId="{2C02FAE9-2C39-4C2D-AC86-721C82E55CBD}" destId="{7E48E4DE-B8A2-4405-9BC3-F2557DDC7F1F}" srcOrd="0" destOrd="0" presId="urn:microsoft.com/office/officeart/2005/8/layout/hChevron3"/>
    <dgm:cxn modelId="{2DC3EAE5-5EA8-45F3-8C4A-FC3380B6E939}" type="presParOf" srcId="{3E00C7FD-7F6D-4CC4-93CB-3642E486CFAA}" destId="{0C787EE5-759B-48BF-8281-8BBC71CFD4F8}" srcOrd="0" destOrd="0" presId="urn:microsoft.com/office/officeart/2005/8/layout/hChevron3"/>
    <dgm:cxn modelId="{BF990E95-34A3-4376-963E-769EACBDE4F9}" type="presParOf" srcId="{3E00C7FD-7F6D-4CC4-93CB-3642E486CFAA}" destId="{989F59EF-19F9-4161-BBE9-3E1181AE9ECF}" srcOrd="1" destOrd="0" presId="urn:microsoft.com/office/officeart/2005/8/layout/hChevron3"/>
    <dgm:cxn modelId="{09E88A54-2140-4234-8498-5D70EF26BAD4}" type="presParOf" srcId="{3E00C7FD-7F6D-4CC4-93CB-3642E486CFAA}" destId="{73567F96-523D-48EA-A5A1-738119610999}" srcOrd="2" destOrd="0" presId="urn:microsoft.com/office/officeart/2005/8/layout/hChevron3"/>
    <dgm:cxn modelId="{A6E636C3-EE48-45D8-B526-89A2D50C1B9A}" type="presParOf" srcId="{3E00C7FD-7F6D-4CC4-93CB-3642E486CFAA}" destId="{2B78E658-FCF3-4769-BEA2-BED0BA6239B1}" srcOrd="3" destOrd="0" presId="urn:microsoft.com/office/officeart/2005/8/layout/hChevron3"/>
    <dgm:cxn modelId="{49B29277-3878-47CB-A46F-23D14ED3D444}"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CFFA8E64-EC7D-415A-B26F-B308FDCBDA3F}" type="presOf" srcId="{2C02FAE9-2C39-4C2D-AC86-721C82E55CBD}" destId="{7E48E4DE-B8A2-4405-9BC3-F2557DDC7F1F}"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E5255B5D-ED87-4FD4-9442-C9D5E3C35C33}" type="presOf" srcId="{AAE285EB-E2D9-4B81-8AFA-CA1AF5280D09}" destId="{3E00C7FD-7F6D-4CC4-93CB-3642E486CFAA}" srcOrd="0" destOrd="0" presId="urn:microsoft.com/office/officeart/2005/8/layout/hChevron3"/>
    <dgm:cxn modelId="{94DDF9CB-B389-43C6-95B1-D2E0AB29234C}" type="presOf" srcId="{6DB20F66-FAA4-42F7-9BCF-DD27225589A3}" destId="{73567F96-523D-48EA-A5A1-738119610999}" srcOrd="0" destOrd="0" presId="urn:microsoft.com/office/officeart/2005/8/layout/hChevron3"/>
    <dgm:cxn modelId="{C9DAB114-5336-477B-9B1A-C25EED0BE9DA}" type="presOf" srcId="{46435191-A156-4D03-B070-1FCAA749543B}" destId="{0C787EE5-759B-48BF-8281-8BBC71CFD4F8}" srcOrd="0" destOrd="0" presId="urn:microsoft.com/office/officeart/2005/8/layout/hChevron3"/>
    <dgm:cxn modelId="{BC74028B-63C0-4B01-B21A-947B30A5FA67}" type="presParOf" srcId="{3E00C7FD-7F6D-4CC4-93CB-3642E486CFAA}" destId="{0C787EE5-759B-48BF-8281-8BBC71CFD4F8}" srcOrd="0" destOrd="0" presId="urn:microsoft.com/office/officeart/2005/8/layout/hChevron3"/>
    <dgm:cxn modelId="{8D2E737D-85EA-44AE-ABB5-2C1D5DA676ED}" type="presParOf" srcId="{3E00C7FD-7F6D-4CC4-93CB-3642E486CFAA}" destId="{989F59EF-19F9-4161-BBE9-3E1181AE9ECF}" srcOrd="1" destOrd="0" presId="urn:microsoft.com/office/officeart/2005/8/layout/hChevron3"/>
    <dgm:cxn modelId="{EAD8F36F-F598-4D86-9094-61842684B65F}" type="presParOf" srcId="{3E00C7FD-7F6D-4CC4-93CB-3642E486CFAA}" destId="{73567F96-523D-48EA-A5A1-738119610999}" srcOrd="2" destOrd="0" presId="urn:microsoft.com/office/officeart/2005/8/layout/hChevron3"/>
    <dgm:cxn modelId="{4E71E45C-EF78-4DB7-B098-14E13015BE3E}" type="presParOf" srcId="{3E00C7FD-7F6D-4CC4-93CB-3642E486CFAA}" destId="{2B78E658-FCF3-4769-BEA2-BED0BA6239B1}" srcOrd="3" destOrd="0" presId="urn:microsoft.com/office/officeart/2005/8/layout/hChevron3"/>
    <dgm:cxn modelId="{FF1AA1F9-1477-4250-BA70-BEC91E24DDFD}"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5CBF5B1-F07F-4F83-A997-8FC4CC020CD6}" type="presOf" srcId="{2C02FAE9-2C39-4C2D-AC86-721C82E55CBD}" destId="{7E48E4DE-B8A2-4405-9BC3-F2557DDC7F1F}"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7108B588-5216-494F-A2DA-F47FA895B590}" type="presOf" srcId="{46435191-A156-4D03-B070-1FCAA749543B}" destId="{0C787EE5-759B-48BF-8281-8BBC71CFD4F8}"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6FDE53D1-6992-4FB3-B34D-CE860D411027}" type="presOf" srcId="{AAE285EB-E2D9-4B81-8AFA-CA1AF5280D09}" destId="{3E00C7FD-7F6D-4CC4-93CB-3642E486CFAA}" srcOrd="0" destOrd="0" presId="urn:microsoft.com/office/officeart/2005/8/layout/hChevron3"/>
    <dgm:cxn modelId="{5C37ACC8-3F14-4A00-9280-E0C7007927F4}"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6C01016A-DAFE-4E93-A884-DE9C0F7286CE}" type="presParOf" srcId="{3E00C7FD-7F6D-4CC4-93CB-3642E486CFAA}" destId="{0C787EE5-759B-48BF-8281-8BBC71CFD4F8}" srcOrd="0" destOrd="0" presId="urn:microsoft.com/office/officeart/2005/8/layout/hChevron3"/>
    <dgm:cxn modelId="{2BEB6945-4A36-42B5-91FF-322F299260DA}" type="presParOf" srcId="{3E00C7FD-7F6D-4CC4-93CB-3642E486CFAA}" destId="{989F59EF-19F9-4161-BBE9-3E1181AE9ECF}" srcOrd="1" destOrd="0" presId="urn:microsoft.com/office/officeart/2005/8/layout/hChevron3"/>
    <dgm:cxn modelId="{A6218CE3-5D06-4C3D-8624-58E100E7DAF9}" type="presParOf" srcId="{3E00C7FD-7F6D-4CC4-93CB-3642E486CFAA}" destId="{73567F96-523D-48EA-A5A1-738119610999}" srcOrd="2" destOrd="0" presId="urn:microsoft.com/office/officeart/2005/8/layout/hChevron3"/>
    <dgm:cxn modelId="{42FF516B-1240-4C3F-A265-B307DE52DA50}" type="presParOf" srcId="{3E00C7FD-7F6D-4CC4-93CB-3642E486CFAA}" destId="{2B78E658-FCF3-4769-BEA2-BED0BA6239B1}" srcOrd="3" destOrd="0" presId="urn:microsoft.com/office/officeart/2005/8/layout/hChevron3"/>
    <dgm:cxn modelId="{97ADD4E5-3968-4FA7-87FA-52AE1BE6A36D}"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0970792-981C-45A0-8E45-2EAABB189DD0}" type="presOf" srcId="{46435191-A156-4D03-B070-1FCAA749543B}" destId="{0C787EE5-759B-48BF-8281-8BBC71CFD4F8}"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78319211-63D6-44FA-8958-138AF37B9314}" type="presOf" srcId="{2C02FAE9-2C39-4C2D-AC86-721C82E55CBD}" destId="{7E48E4DE-B8A2-4405-9BC3-F2557DDC7F1F}" srcOrd="0" destOrd="0" presId="urn:microsoft.com/office/officeart/2005/8/layout/hChevron3"/>
    <dgm:cxn modelId="{C3BC844E-6127-41FF-87FA-883FB9F3EFD6}" type="presOf" srcId="{AAE285EB-E2D9-4B81-8AFA-CA1AF5280D09}" destId="{3E00C7FD-7F6D-4CC4-93CB-3642E486CFAA}" srcOrd="0" destOrd="0" presId="urn:microsoft.com/office/officeart/2005/8/layout/hChevron3"/>
    <dgm:cxn modelId="{6117581F-8B2E-4B8E-8F75-98768C508D5A}" type="presOf" srcId="{6DB20F66-FAA4-42F7-9BCF-DD27225589A3}" destId="{73567F96-523D-48EA-A5A1-738119610999}" srcOrd="0" destOrd="0" presId="urn:microsoft.com/office/officeart/2005/8/layout/hChevron3"/>
    <dgm:cxn modelId="{83F4EBD4-7C09-4F33-8DA5-9BA2EB57F14A}" type="presParOf" srcId="{3E00C7FD-7F6D-4CC4-93CB-3642E486CFAA}" destId="{0C787EE5-759B-48BF-8281-8BBC71CFD4F8}" srcOrd="0" destOrd="0" presId="urn:microsoft.com/office/officeart/2005/8/layout/hChevron3"/>
    <dgm:cxn modelId="{E8D6F680-137A-4F1E-97B9-50C30228D4EB}" type="presParOf" srcId="{3E00C7FD-7F6D-4CC4-93CB-3642E486CFAA}" destId="{989F59EF-19F9-4161-BBE9-3E1181AE9ECF}" srcOrd="1" destOrd="0" presId="urn:microsoft.com/office/officeart/2005/8/layout/hChevron3"/>
    <dgm:cxn modelId="{CDF5CAE6-A6E0-43EF-B1DF-845DE4B5023F}" type="presParOf" srcId="{3E00C7FD-7F6D-4CC4-93CB-3642E486CFAA}" destId="{73567F96-523D-48EA-A5A1-738119610999}" srcOrd="2" destOrd="0" presId="urn:microsoft.com/office/officeart/2005/8/layout/hChevron3"/>
    <dgm:cxn modelId="{4FD2D3A6-053D-4BAD-B3F3-05B10F510A18}" type="presParOf" srcId="{3E00C7FD-7F6D-4CC4-93CB-3642E486CFAA}" destId="{2B78E658-FCF3-4769-BEA2-BED0BA6239B1}" srcOrd="3" destOrd="0" presId="urn:microsoft.com/office/officeart/2005/8/layout/hChevron3"/>
    <dgm:cxn modelId="{B96D6BB5-9DCB-4799-AEA5-AF95B0076FA6}"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3E432E8-A7A7-4C2A-B9A4-23B59BAFC332}"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0196AE10-A925-4920-8499-AA693699F281}" type="presOf" srcId="{2C02FAE9-2C39-4C2D-AC86-721C82E55CBD}" destId="{7E48E4DE-B8A2-4405-9BC3-F2557DDC7F1F}" srcOrd="0" destOrd="0" presId="urn:microsoft.com/office/officeart/2005/8/layout/hChevron3"/>
    <dgm:cxn modelId="{3C4131FF-8B32-4AAD-9BC8-2A1D4F32A98E}" type="presOf" srcId="{46435191-A156-4D03-B070-1FCAA749543B}" destId="{0C787EE5-759B-48BF-8281-8BBC71CFD4F8}" srcOrd="0" destOrd="0" presId="urn:microsoft.com/office/officeart/2005/8/layout/hChevron3"/>
    <dgm:cxn modelId="{0F7B0420-A031-429E-AFCE-0668797A82F8}" type="presOf" srcId="{6DB20F66-FAA4-42F7-9BCF-DD27225589A3}" destId="{73567F96-523D-48EA-A5A1-738119610999}" srcOrd="0" destOrd="0" presId="urn:microsoft.com/office/officeart/2005/8/layout/hChevron3"/>
    <dgm:cxn modelId="{14398DE3-3FF7-4EC3-AF82-982B7D8266AA}" type="presParOf" srcId="{3E00C7FD-7F6D-4CC4-93CB-3642E486CFAA}" destId="{0C787EE5-759B-48BF-8281-8BBC71CFD4F8}" srcOrd="0" destOrd="0" presId="urn:microsoft.com/office/officeart/2005/8/layout/hChevron3"/>
    <dgm:cxn modelId="{ABD86066-70E1-43CD-9346-EB8C76CEA43B}" type="presParOf" srcId="{3E00C7FD-7F6D-4CC4-93CB-3642E486CFAA}" destId="{989F59EF-19F9-4161-BBE9-3E1181AE9ECF}" srcOrd="1" destOrd="0" presId="urn:microsoft.com/office/officeart/2005/8/layout/hChevron3"/>
    <dgm:cxn modelId="{EC4A1F40-7E3B-4ED6-A960-ECDA4282152D}" type="presParOf" srcId="{3E00C7FD-7F6D-4CC4-93CB-3642E486CFAA}" destId="{73567F96-523D-48EA-A5A1-738119610999}" srcOrd="2" destOrd="0" presId="urn:microsoft.com/office/officeart/2005/8/layout/hChevron3"/>
    <dgm:cxn modelId="{154EF496-872C-407B-A1C2-70F30CD685BC}" type="presParOf" srcId="{3E00C7FD-7F6D-4CC4-93CB-3642E486CFAA}" destId="{2B78E658-FCF3-4769-BEA2-BED0BA6239B1}" srcOrd="3" destOrd="0" presId="urn:microsoft.com/office/officeart/2005/8/layout/hChevron3"/>
    <dgm:cxn modelId="{9AF76C6F-1293-44A4-9769-6EA14BA1085B}"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85C1283F-FE23-40F1-A271-0DEA60D04CFF}" type="presOf" srcId="{2C02FAE9-2C39-4C2D-AC86-721C82E55CBD}" destId="{7E48E4DE-B8A2-4405-9BC3-F2557DDC7F1F}"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BC911728-2AC5-4100-A765-301A9D658A2E}" type="presOf" srcId="{AAE285EB-E2D9-4B81-8AFA-CA1AF5280D09}" destId="{3E00C7FD-7F6D-4CC4-93CB-3642E486CFAA}" srcOrd="0" destOrd="0" presId="urn:microsoft.com/office/officeart/2005/8/layout/hChevron3"/>
    <dgm:cxn modelId="{181E3562-2759-4960-838A-10339012644F}" type="presOf" srcId="{46435191-A156-4D03-B070-1FCAA749543B}" destId="{0C787EE5-759B-48BF-8281-8BBC71CFD4F8}"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546AA2A0-FDEB-4681-9DF5-123A32855F6D}"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7D485434-6313-4880-A574-75B8611660A2}" type="presParOf" srcId="{3E00C7FD-7F6D-4CC4-93CB-3642E486CFAA}" destId="{0C787EE5-759B-48BF-8281-8BBC71CFD4F8}" srcOrd="0" destOrd="0" presId="urn:microsoft.com/office/officeart/2005/8/layout/hChevron3"/>
    <dgm:cxn modelId="{BF952DC3-5256-4FAF-AA47-7F255D8B6ABB}" type="presParOf" srcId="{3E00C7FD-7F6D-4CC4-93CB-3642E486CFAA}" destId="{989F59EF-19F9-4161-BBE9-3E1181AE9ECF}" srcOrd="1" destOrd="0" presId="urn:microsoft.com/office/officeart/2005/8/layout/hChevron3"/>
    <dgm:cxn modelId="{D2B78D41-C2AE-456F-B895-658E23450ADF}" type="presParOf" srcId="{3E00C7FD-7F6D-4CC4-93CB-3642E486CFAA}" destId="{73567F96-523D-48EA-A5A1-738119610999}" srcOrd="2" destOrd="0" presId="urn:microsoft.com/office/officeart/2005/8/layout/hChevron3"/>
    <dgm:cxn modelId="{A779BC7A-9CDC-4C4A-B211-6C919A760AC3}" type="presParOf" srcId="{3E00C7FD-7F6D-4CC4-93CB-3642E486CFAA}" destId="{2B78E658-FCF3-4769-BEA2-BED0BA6239B1}" srcOrd="3" destOrd="0" presId="urn:microsoft.com/office/officeart/2005/8/layout/hChevron3"/>
    <dgm:cxn modelId="{BCD9A1F2-A9F0-4B75-806A-AD0C45FF8369}"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67584713-683C-453D-85D9-7D5B841C0BA5}" type="presOf" srcId="{AAE285EB-E2D9-4B81-8AFA-CA1AF5280D09}" destId="{3E00C7FD-7F6D-4CC4-93CB-3642E486CFAA}" srcOrd="0" destOrd="0" presId="urn:microsoft.com/office/officeart/2005/8/layout/hChevron3"/>
    <dgm:cxn modelId="{069B02D0-0B5C-4E73-B87D-A05CF208C3EA}" type="presOf" srcId="{2C02FAE9-2C39-4C2D-AC86-721C82E55CBD}" destId="{7E48E4DE-B8A2-4405-9BC3-F2557DDC7F1F}" srcOrd="0" destOrd="0" presId="urn:microsoft.com/office/officeart/2005/8/layout/hChevron3"/>
    <dgm:cxn modelId="{6DCCF469-EAB9-41E0-B3F9-29EE36986A47}" type="presOf" srcId="{46435191-A156-4D03-B070-1FCAA749543B}" destId="{0C787EE5-759B-48BF-8281-8BBC71CFD4F8}" srcOrd="0" destOrd="0" presId="urn:microsoft.com/office/officeart/2005/8/layout/hChevron3"/>
    <dgm:cxn modelId="{AC39592C-C273-4E35-81D0-16D289D45B3F}" type="presOf" srcId="{6DB20F66-FAA4-42F7-9BCF-DD27225589A3}" destId="{73567F96-523D-48EA-A5A1-738119610999}" srcOrd="0" destOrd="0" presId="urn:microsoft.com/office/officeart/2005/8/layout/hChevron3"/>
    <dgm:cxn modelId="{88F341AC-E4E0-4D83-A608-BA494E7AB6EF}" type="presParOf" srcId="{3E00C7FD-7F6D-4CC4-93CB-3642E486CFAA}" destId="{0C787EE5-759B-48BF-8281-8BBC71CFD4F8}" srcOrd="0" destOrd="0" presId="urn:microsoft.com/office/officeart/2005/8/layout/hChevron3"/>
    <dgm:cxn modelId="{BA300815-B13A-47B3-94F8-F6143C4461B4}" type="presParOf" srcId="{3E00C7FD-7F6D-4CC4-93CB-3642E486CFAA}" destId="{989F59EF-19F9-4161-BBE9-3E1181AE9ECF}" srcOrd="1" destOrd="0" presId="urn:microsoft.com/office/officeart/2005/8/layout/hChevron3"/>
    <dgm:cxn modelId="{0EBDB133-84E7-451E-84F6-3F1FAE472EA9}" type="presParOf" srcId="{3E00C7FD-7F6D-4CC4-93CB-3642E486CFAA}" destId="{73567F96-523D-48EA-A5A1-738119610999}" srcOrd="2" destOrd="0" presId="urn:microsoft.com/office/officeart/2005/8/layout/hChevron3"/>
    <dgm:cxn modelId="{CE5E3DCB-826E-42EB-A29A-4A1C0488DA04}" type="presParOf" srcId="{3E00C7FD-7F6D-4CC4-93CB-3642E486CFAA}" destId="{2B78E658-FCF3-4769-BEA2-BED0BA6239B1}" srcOrd="3" destOrd="0" presId="urn:microsoft.com/office/officeart/2005/8/layout/hChevron3"/>
    <dgm:cxn modelId="{304BFE13-57AF-449D-9430-3DF9B8872365}"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BC0760E4-2E73-4195-87EA-FAB673E445B3}" type="presOf" srcId="{2C02FAE9-2C39-4C2D-AC86-721C82E55CBD}" destId="{7E48E4DE-B8A2-4405-9BC3-F2557DDC7F1F}" srcOrd="0" destOrd="0" presId="urn:microsoft.com/office/officeart/2005/8/layout/hChevron3"/>
    <dgm:cxn modelId="{EDE27CEF-B52E-4E50-9181-627C22A5807E}"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26BFC760-09EB-4061-A9F6-758B61FA5291}" type="presOf" srcId="{AAE285EB-E2D9-4B81-8AFA-CA1AF5280D09}" destId="{3E00C7FD-7F6D-4CC4-93CB-3642E486CFAA}" srcOrd="0" destOrd="0" presId="urn:microsoft.com/office/officeart/2005/8/layout/hChevron3"/>
    <dgm:cxn modelId="{A5FA0E58-0A86-45D5-B7BD-1C81C2113D8D}" type="presOf" srcId="{46435191-A156-4D03-B070-1FCAA749543B}" destId="{0C787EE5-759B-48BF-8281-8BBC71CFD4F8}" srcOrd="0" destOrd="0" presId="urn:microsoft.com/office/officeart/2005/8/layout/hChevron3"/>
    <dgm:cxn modelId="{424BD44A-8940-4292-BA37-8366D9210C63}" type="presParOf" srcId="{3E00C7FD-7F6D-4CC4-93CB-3642E486CFAA}" destId="{0C787EE5-759B-48BF-8281-8BBC71CFD4F8}" srcOrd="0" destOrd="0" presId="urn:microsoft.com/office/officeart/2005/8/layout/hChevron3"/>
    <dgm:cxn modelId="{3370C802-56A3-4DC6-9F28-6E5AC5DBEBF1}" type="presParOf" srcId="{3E00C7FD-7F6D-4CC4-93CB-3642E486CFAA}" destId="{989F59EF-19F9-4161-BBE9-3E1181AE9ECF}" srcOrd="1" destOrd="0" presId="urn:microsoft.com/office/officeart/2005/8/layout/hChevron3"/>
    <dgm:cxn modelId="{31E45BA0-8128-406B-9EA9-12CD51B89051}" type="presParOf" srcId="{3E00C7FD-7F6D-4CC4-93CB-3642E486CFAA}" destId="{73567F96-523D-48EA-A5A1-738119610999}" srcOrd="2" destOrd="0" presId="urn:microsoft.com/office/officeart/2005/8/layout/hChevron3"/>
    <dgm:cxn modelId="{D549CEF6-4CA6-4B73-9879-4DB510065E71}" type="presParOf" srcId="{3E00C7FD-7F6D-4CC4-93CB-3642E486CFAA}" destId="{2B78E658-FCF3-4769-BEA2-BED0BA6239B1}" srcOrd="3" destOrd="0" presId="urn:microsoft.com/office/officeart/2005/8/layout/hChevron3"/>
    <dgm:cxn modelId="{0063D775-546E-4327-ACD5-6DDC77FBD955}"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7CD9A7B-3171-4D52-8334-44D67C7657C7}" srcId="{AAE285EB-E2D9-4B81-8AFA-CA1AF5280D09}" destId="{2C02FAE9-2C39-4C2D-AC86-721C82E55CBD}" srcOrd="2" destOrd="0" parTransId="{3F69071D-96A7-4FB1-95A7-77DFB9D24C70}" sibTransId="{1475C4BB-BBEF-4069-BA94-BEFE014AB7AC}"/>
    <dgm:cxn modelId="{4AF1F0DE-849B-4155-BEE4-827FB048A71D}" type="presOf" srcId="{AAE285EB-E2D9-4B81-8AFA-CA1AF5280D09}" destId="{3E00C7FD-7F6D-4CC4-93CB-3642E486CFAA}" srcOrd="0" destOrd="0" presId="urn:microsoft.com/office/officeart/2005/8/layout/hChevron3"/>
    <dgm:cxn modelId="{BA7D68A5-04D4-43E6-B7B5-9EBFF81BA291}" type="presOf" srcId="{2C02FAE9-2C39-4C2D-AC86-721C82E55CBD}" destId="{7E48E4DE-B8A2-4405-9BC3-F2557DDC7F1F}"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2613850E-6067-4000-A260-0B7E2417B815}" srcId="{AAE285EB-E2D9-4B81-8AFA-CA1AF5280D09}" destId="{46435191-A156-4D03-B070-1FCAA749543B}" srcOrd="0" destOrd="0" parTransId="{BDA0F1B0-6D0A-4A8F-993F-3ACC0D33FE2D}" sibTransId="{9991960A-E3F2-4D38-A3B4-B91B1FAC1860}"/>
    <dgm:cxn modelId="{C5B04CBD-63C5-49C3-AEEF-07C9AA37DDE6}" type="presOf" srcId="{6DB20F66-FAA4-42F7-9BCF-DD27225589A3}" destId="{73567F96-523D-48EA-A5A1-738119610999}" srcOrd="0" destOrd="0" presId="urn:microsoft.com/office/officeart/2005/8/layout/hChevron3"/>
    <dgm:cxn modelId="{D5EEA268-7549-48C5-A969-7A3E2C822C1F}" type="presOf" srcId="{46435191-A156-4D03-B070-1FCAA749543B}" destId="{0C787EE5-759B-48BF-8281-8BBC71CFD4F8}" srcOrd="0" destOrd="0" presId="urn:microsoft.com/office/officeart/2005/8/layout/hChevron3"/>
    <dgm:cxn modelId="{995B87D5-46CA-4D42-83AF-483FC2B24989}" type="presParOf" srcId="{3E00C7FD-7F6D-4CC4-93CB-3642E486CFAA}" destId="{0C787EE5-759B-48BF-8281-8BBC71CFD4F8}" srcOrd="0" destOrd="0" presId="urn:microsoft.com/office/officeart/2005/8/layout/hChevron3"/>
    <dgm:cxn modelId="{138CC940-CFA4-489C-808F-15BBD1663454}" type="presParOf" srcId="{3E00C7FD-7F6D-4CC4-93CB-3642E486CFAA}" destId="{989F59EF-19F9-4161-BBE9-3E1181AE9ECF}" srcOrd="1" destOrd="0" presId="urn:microsoft.com/office/officeart/2005/8/layout/hChevron3"/>
    <dgm:cxn modelId="{C9BF9DEE-987D-4390-B5D0-A9E9E27FB1CC}" type="presParOf" srcId="{3E00C7FD-7F6D-4CC4-93CB-3642E486CFAA}" destId="{73567F96-523D-48EA-A5A1-738119610999}" srcOrd="2" destOrd="0" presId="urn:microsoft.com/office/officeart/2005/8/layout/hChevron3"/>
    <dgm:cxn modelId="{2611C2AC-247D-4D39-BB39-91B95B9FF1A8}" type="presParOf" srcId="{3E00C7FD-7F6D-4CC4-93CB-3642E486CFAA}" destId="{2B78E658-FCF3-4769-BEA2-BED0BA6239B1}" srcOrd="3" destOrd="0" presId="urn:microsoft.com/office/officeart/2005/8/layout/hChevron3"/>
    <dgm:cxn modelId="{F06A771A-A079-4644-9BEA-52F1E63C5916}"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9702CBD0-A2D3-421D-9FD2-1672CCE5C4BD}"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37BCB036-0100-45BF-A938-EC6C79F7D21C}" type="presOf" srcId="{AAE285EB-E2D9-4B81-8AFA-CA1AF5280D09}" destId="{3E00C7FD-7F6D-4CC4-93CB-3642E486CFAA}" srcOrd="0" destOrd="0" presId="urn:microsoft.com/office/officeart/2005/8/layout/hChevron3"/>
    <dgm:cxn modelId="{BA7B1FA5-F6C3-4102-8557-75D83918AC56}" type="presOf" srcId="{6DB20F66-FAA4-42F7-9BCF-DD27225589A3}" destId="{73567F96-523D-48EA-A5A1-738119610999}" srcOrd="0" destOrd="0" presId="urn:microsoft.com/office/officeart/2005/8/layout/hChevron3"/>
    <dgm:cxn modelId="{CFB5D90F-4F9A-4C42-AE42-49DE747E49C6}" type="presOf" srcId="{46435191-A156-4D03-B070-1FCAA749543B}" destId="{0C787EE5-759B-48BF-8281-8BBC71CFD4F8}" srcOrd="0" destOrd="0" presId="urn:microsoft.com/office/officeart/2005/8/layout/hChevron3"/>
    <dgm:cxn modelId="{2515B8FC-C2FB-4D38-A9EE-5A2C4E4BE983}" type="presParOf" srcId="{3E00C7FD-7F6D-4CC4-93CB-3642E486CFAA}" destId="{0C787EE5-759B-48BF-8281-8BBC71CFD4F8}" srcOrd="0" destOrd="0" presId="urn:microsoft.com/office/officeart/2005/8/layout/hChevron3"/>
    <dgm:cxn modelId="{6C1865EA-A1C1-4949-8667-0697E8C6354C}" type="presParOf" srcId="{3E00C7FD-7F6D-4CC4-93CB-3642E486CFAA}" destId="{989F59EF-19F9-4161-BBE9-3E1181AE9ECF}" srcOrd="1" destOrd="0" presId="urn:microsoft.com/office/officeart/2005/8/layout/hChevron3"/>
    <dgm:cxn modelId="{CCF79848-4D2A-4365-8213-CD37CABDB1E4}" type="presParOf" srcId="{3E00C7FD-7F6D-4CC4-93CB-3642E486CFAA}" destId="{73567F96-523D-48EA-A5A1-738119610999}" srcOrd="2" destOrd="0" presId="urn:microsoft.com/office/officeart/2005/8/layout/hChevron3"/>
    <dgm:cxn modelId="{B5F6AA22-8312-4EF2-B497-847C2263BC98}" type="presParOf" srcId="{3E00C7FD-7F6D-4CC4-93CB-3642E486CFAA}" destId="{2B78E658-FCF3-4769-BEA2-BED0BA6239B1}" srcOrd="3" destOrd="0" presId="urn:microsoft.com/office/officeart/2005/8/layout/hChevron3"/>
    <dgm:cxn modelId="{9BD4CB21-F5B3-40FC-8BCA-127A63A59DAE}"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0546510D-4BD1-4E40-8369-7B6681E95C28}" type="presOf" srcId="{6DB20F66-FAA4-42F7-9BCF-DD27225589A3}" destId="{73567F96-523D-48EA-A5A1-738119610999}" srcOrd="0" destOrd="0" presId="urn:microsoft.com/office/officeart/2005/8/layout/hChevron3"/>
    <dgm:cxn modelId="{E648F057-0D2E-49CA-BC7F-EAAA6170A07D}" type="presOf" srcId="{AAE285EB-E2D9-4B81-8AFA-CA1AF5280D09}" destId="{3E00C7FD-7F6D-4CC4-93CB-3642E486CFAA}" srcOrd="0" destOrd="0" presId="urn:microsoft.com/office/officeart/2005/8/layout/hChevron3"/>
    <dgm:cxn modelId="{F6FEE903-3DE8-4069-B58B-051418F22924}" type="presOf" srcId="{46435191-A156-4D03-B070-1FCAA749543B}" destId="{0C787EE5-759B-48BF-8281-8BBC71CFD4F8}" srcOrd="0" destOrd="0" presId="urn:microsoft.com/office/officeart/2005/8/layout/hChevron3"/>
    <dgm:cxn modelId="{5287EBF8-7AF1-4A28-AB43-DEE63A7E487F}" type="presOf" srcId="{2C02FAE9-2C39-4C2D-AC86-721C82E55CBD}" destId="{7E48E4DE-B8A2-4405-9BC3-F2557DDC7F1F}" srcOrd="0" destOrd="0" presId="urn:microsoft.com/office/officeart/2005/8/layout/hChevron3"/>
    <dgm:cxn modelId="{4063FE44-BFD1-40CC-9092-D36E8F74B8F2}" type="presParOf" srcId="{3E00C7FD-7F6D-4CC4-93CB-3642E486CFAA}" destId="{0C787EE5-759B-48BF-8281-8BBC71CFD4F8}" srcOrd="0" destOrd="0" presId="urn:microsoft.com/office/officeart/2005/8/layout/hChevron3"/>
    <dgm:cxn modelId="{699F8A0F-B75E-437F-835A-0CD8150276FA}" type="presParOf" srcId="{3E00C7FD-7F6D-4CC4-93CB-3642E486CFAA}" destId="{989F59EF-19F9-4161-BBE9-3E1181AE9ECF}" srcOrd="1" destOrd="0" presId="urn:microsoft.com/office/officeart/2005/8/layout/hChevron3"/>
    <dgm:cxn modelId="{AC6BA263-F6C8-4E70-BED9-EF32BBFE0DB4}" type="presParOf" srcId="{3E00C7FD-7F6D-4CC4-93CB-3642E486CFAA}" destId="{73567F96-523D-48EA-A5A1-738119610999}" srcOrd="2" destOrd="0" presId="urn:microsoft.com/office/officeart/2005/8/layout/hChevron3"/>
    <dgm:cxn modelId="{7B6AA8D0-7719-4C5A-8CBF-633FF049DBC4}" type="presParOf" srcId="{3E00C7FD-7F6D-4CC4-93CB-3642E486CFAA}" destId="{2B78E658-FCF3-4769-BEA2-BED0BA6239B1}" srcOrd="3" destOrd="0" presId="urn:microsoft.com/office/officeart/2005/8/layout/hChevron3"/>
    <dgm:cxn modelId="{D6BDEB0B-8725-441D-84C8-2D2731080A5C}"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21AD9C05-A9CE-4EB3-B74B-2D14BD546831}" type="presOf" srcId="{6DB20F66-FAA4-42F7-9BCF-DD27225589A3}" destId="{73567F96-523D-48EA-A5A1-738119610999}"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F6ACE32E-8E44-4121-9E66-39A2120F287A}" type="presOf" srcId="{AAE285EB-E2D9-4B81-8AFA-CA1AF5280D09}" destId="{3E00C7FD-7F6D-4CC4-93CB-3642E486CFAA}" srcOrd="0" destOrd="0" presId="urn:microsoft.com/office/officeart/2005/8/layout/hChevron3"/>
    <dgm:cxn modelId="{54C28815-D8B7-4F80-92D4-F060B0188691}" type="presOf" srcId="{2C02FAE9-2C39-4C2D-AC86-721C82E55CBD}" destId="{7E48E4DE-B8A2-4405-9BC3-F2557DDC7F1F}" srcOrd="0" destOrd="0" presId="urn:microsoft.com/office/officeart/2005/8/layout/hChevron3"/>
    <dgm:cxn modelId="{8B433BCB-D31A-408C-B477-BFF4E3AE32A1}" type="presOf" srcId="{46435191-A156-4D03-B070-1FCAA749543B}" destId="{0C787EE5-759B-48BF-8281-8BBC71CFD4F8}" srcOrd="0" destOrd="0" presId="urn:microsoft.com/office/officeart/2005/8/layout/hChevron3"/>
    <dgm:cxn modelId="{CD43C1AE-A81B-486D-911B-91DCD2A35F06}" type="presParOf" srcId="{3E00C7FD-7F6D-4CC4-93CB-3642E486CFAA}" destId="{0C787EE5-759B-48BF-8281-8BBC71CFD4F8}" srcOrd="0" destOrd="0" presId="urn:microsoft.com/office/officeart/2005/8/layout/hChevron3"/>
    <dgm:cxn modelId="{9F216E0B-F89C-44EE-A765-6ECF6BA40F78}" type="presParOf" srcId="{3E00C7FD-7F6D-4CC4-93CB-3642E486CFAA}" destId="{989F59EF-19F9-4161-BBE9-3E1181AE9ECF}" srcOrd="1" destOrd="0" presId="urn:microsoft.com/office/officeart/2005/8/layout/hChevron3"/>
    <dgm:cxn modelId="{699B17AC-B470-4349-8143-A8C6DF5CEF61}" type="presParOf" srcId="{3E00C7FD-7F6D-4CC4-93CB-3642E486CFAA}" destId="{73567F96-523D-48EA-A5A1-738119610999}" srcOrd="2" destOrd="0" presId="urn:microsoft.com/office/officeart/2005/8/layout/hChevron3"/>
    <dgm:cxn modelId="{23243CCA-7244-4B0A-9DF2-DF0774BBCF9A}" type="presParOf" srcId="{3E00C7FD-7F6D-4CC4-93CB-3642E486CFAA}" destId="{2B78E658-FCF3-4769-BEA2-BED0BA6239B1}" srcOrd="3" destOrd="0" presId="urn:microsoft.com/office/officeart/2005/8/layout/hChevron3"/>
    <dgm:cxn modelId="{FE457481-D110-4DCA-B65D-4D1E2AD41307}"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0F980812-1133-4256-90CD-549BB416F135}" type="presOf" srcId="{2C02FAE9-2C39-4C2D-AC86-721C82E55CBD}" destId="{7E48E4DE-B8A2-4405-9BC3-F2557DDC7F1F}" srcOrd="0" destOrd="0" presId="urn:microsoft.com/office/officeart/2005/8/layout/hChevron3"/>
    <dgm:cxn modelId="{3B6D343A-7D8E-4B63-98D4-5708F890548C}" type="presOf" srcId="{46435191-A156-4D03-B070-1FCAA749543B}" destId="{0C787EE5-759B-48BF-8281-8BBC71CFD4F8}" srcOrd="0" destOrd="0" presId="urn:microsoft.com/office/officeart/2005/8/layout/hChevron3"/>
    <dgm:cxn modelId="{50920759-2C2A-40CF-8635-ADDF51DC0B9C}" type="presOf" srcId="{6DB20F66-FAA4-42F7-9BCF-DD27225589A3}" destId="{73567F96-523D-48EA-A5A1-738119610999}" srcOrd="0" destOrd="0" presId="urn:microsoft.com/office/officeart/2005/8/layout/hChevron3"/>
    <dgm:cxn modelId="{824437CF-2CED-427E-B810-B5885E726E16}" type="presOf" srcId="{AAE285EB-E2D9-4B81-8AFA-CA1AF5280D09}" destId="{3E00C7FD-7F6D-4CC4-93CB-3642E486CFAA}" srcOrd="0" destOrd="0" presId="urn:microsoft.com/office/officeart/2005/8/layout/hChevron3"/>
    <dgm:cxn modelId="{A8E72057-5EFF-46D5-B4D4-90AFE301A324}" type="presParOf" srcId="{3E00C7FD-7F6D-4CC4-93CB-3642E486CFAA}" destId="{0C787EE5-759B-48BF-8281-8BBC71CFD4F8}" srcOrd="0" destOrd="0" presId="urn:microsoft.com/office/officeart/2005/8/layout/hChevron3"/>
    <dgm:cxn modelId="{CB49223B-23F2-49CE-A650-0887247901A6}" type="presParOf" srcId="{3E00C7FD-7F6D-4CC4-93CB-3642E486CFAA}" destId="{989F59EF-19F9-4161-BBE9-3E1181AE9ECF}" srcOrd="1" destOrd="0" presId="urn:microsoft.com/office/officeart/2005/8/layout/hChevron3"/>
    <dgm:cxn modelId="{DB935212-B6F9-4150-99C9-FA8F9DC29853}" type="presParOf" srcId="{3E00C7FD-7F6D-4CC4-93CB-3642E486CFAA}" destId="{73567F96-523D-48EA-A5A1-738119610999}" srcOrd="2" destOrd="0" presId="urn:microsoft.com/office/officeart/2005/8/layout/hChevron3"/>
    <dgm:cxn modelId="{CA0176F2-66A4-41E3-A13C-D37C41390927}" type="presParOf" srcId="{3E00C7FD-7F6D-4CC4-93CB-3642E486CFAA}" destId="{2B78E658-FCF3-4769-BEA2-BED0BA6239B1}" srcOrd="3" destOrd="0" presId="urn:microsoft.com/office/officeart/2005/8/layout/hChevron3"/>
    <dgm:cxn modelId="{37936F08-1352-490B-955C-3E4E36B6B458}"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1CBEFB0F-B40C-4AB7-85E5-B09B4D07F3FF}" type="presOf" srcId="{2C02FAE9-2C39-4C2D-AC86-721C82E55CBD}" destId="{7E48E4DE-B8A2-4405-9BC3-F2557DDC7F1F}" srcOrd="0" destOrd="0" presId="urn:microsoft.com/office/officeart/2005/8/layout/hChevron3"/>
    <dgm:cxn modelId="{1043B1EC-867E-452E-8218-9E6351630ED1}" type="presOf" srcId="{6DB20F66-FAA4-42F7-9BCF-DD27225589A3}" destId="{73567F96-523D-48EA-A5A1-738119610999}" srcOrd="0" destOrd="0" presId="urn:microsoft.com/office/officeart/2005/8/layout/hChevron3"/>
    <dgm:cxn modelId="{06547B0D-AC9E-488C-BFB9-727D86CA016D}" type="presOf" srcId="{AAE285EB-E2D9-4B81-8AFA-CA1AF5280D09}" destId="{3E00C7FD-7F6D-4CC4-93CB-3642E486CFAA}" srcOrd="0" destOrd="0" presId="urn:microsoft.com/office/officeart/2005/8/layout/hChevron3"/>
    <dgm:cxn modelId="{645CB71F-261E-4CF3-95DA-F7C1F9D325FD}" type="presOf" srcId="{46435191-A156-4D03-B070-1FCAA749543B}" destId="{0C787EE5-759B-48BF-8281-8BBC71CFD4F8}" srcOrd="0" destOrd="0" presId="urn:microsoft.com/office/officeart/2005/8/layout/hChevron3"/>
    <dgm:cxn modelId="{3B6C5BD2-2A6F-4812-AB7B-5AC30A714195}" type="presParOf" srcId="{3E00C7FD-7F6D-4CC4-93CB-3642E486CFAA}" destId="{0C787EE5-759B-48BF-8281-8BBC71CFD4F8}" srcOrd="0" destOrd="0" presId="urn:microsoft.com/office/officeart/2005/8/layout/hChevron3"/>
    <dgm:cxn modelId="{59C56AC1-3FF6-47F6-8754-6656993C8BA1}" type="presParOf" srcId="{3E00C7FD-7F6D-4CC4-93CB-3642E486CFAA}" destId="{989F59EF-19F9-4161-BBE9-3E1181AE9ECF}" srcOrd="1" destOrd="0" presId="urn:microsoft.com/office/officeart/2005/8/layout/hChevron3"/>
    <dgm:cxn modelId="{BFDD16CA-D6B0-4F5B-BAF6-7D6250CC1DE1}" type="presParOf" srcId="{3E00C7FD-7F6D-4CC4-93CB-3642E486CFAA}" destId="{73567F96-523D-48EA-A5A1-738119610999}" srcOrd="2" destOrd="0" presId="urn:microsoft.com/office/officeart/2005/8/layout/hChevron3"/>
    <dgm:cxn modelId="{55D76604-E9B6-41B3-BFF3-ADE1135F024F}" type="presParOf" srcId="{3E00C7FD-7F6D-4CC4-93CB-3642E486CFAA}" destId="{2B78E658-FCF3-4769-BEA2-BED0BA6239B1}" srcOrd="3" destOrd="0" presId="urn:microsoft.com/office/officeart/2005/8/layout/hChevron3"/>
    <dgm:cxn modelId="{DAF7F64E-0318-4476-846E-B626C2ECFD6D}"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13F6C699-D436-46D1-B232-CAA4D6CA4052}" type="presOf" srcId="{2C02FAE9-2C39-4C2D-AC86-721C82E55CBD}" destId="{7E48E4DE-B8A2-4405-9BC3-F2557DDC7F1F}" srcOrd="0" destOrd="0" presId="urn:microsoft.com/office/officeart/2005/8/layout/hChevron3"/>
    <dgm:cxn modelId="{ACEE6560-6700-476F-A37B-D3F665E792D4}"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7FA7F652-0B0D-4F6D-835D-EB94E7DC579F}" type="presOf" srcId="{46435191-A156-4D03-B070-1FCAA749543B}" destId="{0C787EE5-759B-48BF-8281-8BBC71CFD4F8}" srcOrd="0" destOrd="0" presId="urn:microsoft.com/office/officeart/2005/8/layout/hChevron3"/>
    <dgm:cxn modelId="{10FBA5E8-5247-468A-945B-DE8F3EA1ED65}" type="presOf" srcId="{6DB20F66-FAA4-42F7-9BCF-DD27225589A3}" destId="{73567F96-523D-48EA-A5A1-738119610999}"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2613850E-6067-4000-A260-0B7E2417B815}" srcId="{AAE285EB-E2D9-4B81-8AFA-CA1AF5280D09}" destId="{46435191-A156-4D03-B070-1FCAA749543B}" srcOrd="0" destOrd="0" parTransId="{BDA0F1B0-6D0A-4A8F-993F-3ACC0D33FE2D}" sibTransId="{9991960A-E3F2-4D38-A3B4-B91B1FAC1860}"/>
    <dgm:cxn modelId="{F4ACC6D5-97D5-4DA9-97B4-64801728F68D}" type="presParOf" srcId="{3E00C7FD-7F6D-4CC4-93CB-3642E486CFAA}" destId="{0C787EE5-759B-48BF-8281-8BBC71CFD4F8}" srcOrd="0" destOrd="0" presId="urn:microsoft.com/office/officeart/2005/8/layout/hChevron3"/>
    <dgm:cxn modelId="{5EF8BAFD-A0A0-4E31-A6F0-68D9FBBE7B6B}" type="presParOf" srcId="{3E00C7FD-7F6D-4CC4-93CB-3642E486CFAA}" destId="{989F59EF-19F9-4161-BBE9-3E1181AE9ECF}" srcOrd="1" destOrd="0" presId="urn:microsoft.com/office/officeart/2005/8/layout/hChevron3"/>
    <dgm:cxn modelId="{CBE83A6A-4175-4DE1-8616-DDB2383AC661}" type="presParOf" srcId="{3E00C7FD-7F6D-4CC4-93CB-3642E486CFAA}" destId="{73567F96-523D-48EA-A5A1-738119610999}" srcOrd="2" destOrd="0" presId="urn:microsoft.com/office/officeart/2005/8/layout/hChevron3"/>
    <dgm:cxn modelId="{D14D9A00-DAEF-4351-A28B-389757C66F3C}" type="presParOf" srcId="{3E00C7FD-7F6D-4CC4-93CB-3642E486CFAA}" destId="{2B78E658-FCF3-4769-BEA2-BED0BA6239B1}" srcOrd="3" destOrd="0" presId="urn:microsoft.com/office/officeart/2005/8/layout/hChevron3"/>
    <dgm:cxn modelId="{5834C6D7-E398-427C-A70E-C0B3CA88C30F}"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E7A1CE45-0E33-47AA-96A9-F01AFFB051ED}" type="presOf" srcId="{6DB20F66-FAA4-42F7-9BCF-DD27225589A3}" destId="{73567F96-523D-48EA-A5A1-738119610999}" srcOrd="0" destOrd="0" presId="urn:microsoft.com/office/officeart/2005/8/layout/hChevron3"/>
    <dgm:cxn modelId="{51B03B19-5180-482F-A9FE-C1A16AF8F00C}" type="presOf" srcId="{46435191-A156-4D03-B070-1FCAA749543B}" destId="{0C787EE5-759B-48BF-8281-8BBC71CFD4F8}" srcOrd="0" destOrd="0" presId="urn:microsoft.com/office/officeart/2005/8/layout/hChevron3"/>
    <dgm:cxn modelId="{DB65BF46-56AC-47CE-B071-60819F60A468}" type="presOf" srcId="{2C02FAE9-2C39-4C2D-AC86-721C82E55CBD}" destId="{7E48E4DE-B8A2-4405-9BC3-F2557DDC7F1F}"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AEE3CAB9-627D-45D6-9053-53BE88DC624D}"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DE09D99C-55AC-4AE2-AFEA-2843088062AE}" type="presParOf" srcId="{3E00C7FD-7F6D-4CC4-93CB-3642E486CFAA}" destId="{0C787EE5-759B-48BF-8281-8BBC71CFD4F8}" srcOrd="0" destOrd="0" presId="urn:microsoft.com/office/officeart/2005/8/layout/hChevron3"/>
    <dgm:cxn modelId="{125AD083-ADEF-46E7-9A63-425EF482151D}" type="presParOf" srcId="{3E00C7FD-7F6D-4CC4-93CB-3642E486CFAA}" destId="{989F59EF-19F9-4161-BBE9-3E1181AE9ECF}" srcOrd="1" destOrd="0" presId="urn:microsoft.com/office/officeart/2005/8/layout/hChevron3"/>
    <dgm:cxn modelId="{0C62D11D-F29F-4425-9335-21295E463208}" type="presParOf" srcId="{3E00C7FD-7F6D-4CC4-93CB-3642E486CFAA}" destId="{73567F96-523D-48EA-A5A1-738119610999}" srcOrd="2" destOrd="0" presId="urn:microsoft.com/office/officeart/2005/8/layout/hChevron3"/>
    <dgm:cxn modelId="{D0A25AFB-2D31-457E-AAE6-BA903CB5422A}" type="presParOf" srcId="{3E00C7FD-7F6D-4CC4-93CB-3642E486CFAA}" destId="{2B78E658-FCF3-4769-BEA2-BED0BA6239B1}" srcOrd="3" destOrd="0" presId="urn:microsoft.com/office/officeart/2005/8/layout/hChevron3"/>
    <dgm:cxn modelId="{9BF1450F-AB99-4744-BA69-208F90463E4A}"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4E04B05-2941-4A9E-A052-FC3ADAE710AC}"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713EE7A4-8AA0-4B3C-BA43-6E427120F61F}" type="presOf" srcId="{2C02FAE9-2C39-4C2D-AC86-721C82E55CBD}" destId="{7E48E4DE-B8A2-4405-9BC3-F2557DDC7F1F}"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448B1C51-617C-4EC8-95A6-046BA823E048}" type="presOf" srcId="{AAE285EB-E2D9-4B81-8AFA-CA1AF5280D09}" destId="{3E00C7FD-7F6D-4CC4-93CB-3642E486CFAA}" srcOrd="0" destOrd="0" presId="urn:microsoft.com/office/officeart/2005/8/layout/hChevron3"/>
    <dgm:cxn modelId="{2CBA13B7-8317-4805-86EF-FB0EC6EFDAE0}" type="presOf" srcId="{46435191-A156-4D03-B070-1FCAA749543B}" destId="{0C787EE5-759B-48BF-8281-8BBC71CFD4F8}" srcOrd="0" destOrd="0" presId="urn:microsoft.com/office/officeart/2005/8/layout/hChevron3"/>
    <dgm:cxn modelId="{5DAB0F6E-7492-4FF6-B8CF-30E881F450D6}" type="presParOf" srcId="{3E00C7FD-7F6D-4CC4-93CB-3642E486CFAA}" destId="{0C787EE5-759B-48BF-8281-8BBC71CFD4F8}" srcOrd="0" destOrd="0" presId="urn:microsoft.com/office/officeart/2005/8/layout/hChevron3"/>
    <dgm:cxn modelId="{D62EAC69-B56E-4356-8123-58684707FF20}" type="presParOf" srcId="{3E00C7FD-7F6D-4CC4-93CB-3642E486CFAA}" destId="{989F59EF-19F9-4161-BBE9-3E1181AE9ECF}" srcOrd="1" destOrd="0" presId="urn:microsoft.com/office/officeart/2005/8/layout/hChevron3"/>
    <dgm:cxn modelId="{2A4A814F-3CB2-44AB-88AB-214FF4C5039E}" type="presParOf" srcId="{3E00C7FD-7F6D-4CC4-93CB-3642E486CFAA}" destId="{73567F96-523D-48EA-A5A1-738119610999}" srcOrd="2" destOrd="0" presId="urn:microsoft.com/office/officeart/2005/8/layout/hChevron3"/>
    <dgm:cxn modelId="{2B41CED7-B617-4107-A5A7-922435C977C8}" type="presParOf" srcId="{3E00C7FD-7F6D-4CC4-93CB-3642E486CFAA}" destId="{2B78E658-FCF3-4769-BEA2-BED0BA6239B1}" srcOrd="3" destOrd="0" presId="urn:microsoft.com/office/officeart/2005/8/layout/hChevron3"/>
    <dgm:cxn modelId="{40108D2A-2732-46DF-81E0-219124694DA2}"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48B8BF34-C1D2-46CB-83D2-A0AC3757F8B4}"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FCE3C42F-5479-437C-8FF7-1F2FAF517726}" type="presOf" srcId="{2C02FAE9-2C39-4C2D-AC86-721C82E55CBD}" destId="{7E48E4DE-B8A2-4405-9BC3-F2557DDC7F1F}" srcOrd="0" destOrd="0" presId="urn:microsoft.com/office/officeart/2005/8/layout/hChevron3"/>
    <dgm:cxn modelId="{0D8DD014-A5CE-4865-B519-2E27AC950723}" type="presOf" srcId="{46435191-A156-4D03-B070-1FCAA749543B}" destId="{0C787EE5-759B-48BF-8281-8BBC71CFD4F8}" srcOrd="0" destOrd="0" presId="urn:microsoft.com/office/officeart/2005/8/layout/hChevron3"/>
    <dgm:cxn modelId="{E945C735-EA15-4194-99BA-3DE16F2A1DB5}" type="presOf" srcId="{AAE285EB-E2D9-4B81-8AFA-CA1AF5280D09}" destId="{3E00C7FD-7F6D-4CC4-93CB-3642E486CFAA}" srcOrd="0" destOrd="0" presId="urn:microsoft.com/office/officeart/2005/8/layout/hChevron3"/>
    <dgm:cxn modelId="{767B8E4D-DBA7-44FE-A231-C221AF30E474}" type="presParOf" srcId="{3E00C7FD-7F6D-4CC4-93CB-3642E486CFAA}" destId="{0C787EE5-759B-48BF-8281-8BBC71CFD4F8}" srcOrd="0" destOrd="0" presId="urn:microsoft.com/office/officeart/2005/8/layout/hChevron3"/>
    <dgm:cxn modelId="{30162FA9-883B-47BA-ACF7-D73F68C508E6}" type="presParOf" srcId="{3E00C7FD-7F6D-4CC4-93CB-3642E486CFAA}" destId="{989F59EF-19F9-4161-BBE9-3E1181AE9ECF}" srcOrd="1" destOrd="0" presId="urn:microsoft.com/office/officeart/2005/8/layout/hChevron3"/>
    <dgm:cxn modelId="{8FFFB874-DEF4-4A2A-A31B-C0CEC3306A8B}" type="presParOf" srcId="{3E00C7FD-7F6D-4CC4-93CB-3642E486CFAA}" destId="{73567F96-523D-48EA-A5A1-738119610999}" srcOrd="2" destOrd="0" presId="urn:microsoft.com/office/officeart/2005/8/layout/hChevron3"/>
    <dgm:cxn modelId="{F0D2215E-CD5C-4080-B8A7-C7D28CEFFE71}" type="presParOf" srcId="{3E00C7FD-7F6D-4CC4-93CB-3642E486CFAA}" destId="{2B78E658-FCF3-4769-BEA2-BED0BA6239B1}" srcOrd="3" destOrd="0" presId="urn:microsoft.com/office/officeart/2005/8/layout/hChevron3"/>
    <dgm:cxn modelId="{2CEF08BC-51A5-401C-B570-D40DD635C8F5}"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CE0CF243-9343-4CBB-B2D7-A614B69DFEEE}"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5B5C4C41-A7C2-4582-8934-08E1CB3C791B}" type="presOf" srcId="{46435191-A156-4D03-B070-1FCAA749543B}" destId="{0C787EE5-759B-48BF-8281-8BBC71CFD4F8}"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B60564EE-C380-465E-8C3D-0C0398D21037}" type="presOf" srcId="{AAE285EB-E2D9-4B81-8AFA-CA1AF5280D09}" destId="{3E00C7FD-7F6D-4CC4-93CB-3642E486CFAA}" srcOrd="0" destOrd="0" presId="urn:microsoft.com/office/officeart/2005/8/layout/hChevron3"/>
    <dgm:cxn modelId="{14EE0DEC-6088-459A-9152-45D26DF5F96E}" type="presOf" srcId="{6DB20F66-FAA4-42F7-9BCF-DD27225589A3}" destId="{73567F96-523D-48EA-A5A1-738119610999}" srcOrd="0" destOrd="0" presId="urn:microsoft.com/office/officeart/2005/8/layout/hChevron3"/>
    <dgm:cxn modelId="{EF4D7BE6-1EF4-4DBD-A310-D226E3595D15}" type="presParOf" srcId="{3E00C7FD-7F6D-4CC4-93CB-3642E486CFAA}" destId="{0C787EE5-759B-48BF-8281-8BBC71CFD4F8}" srcOrd="0" destOrd="0" presId="urn:microsoft.com/office/officeart/2005/8/layout/hChevron3"/>
    <dgm:cxn modelId="{64343496-7675-4223-96A3-7A712CF7994A}" type="presParOf" srcId="{3E00C7FD-7F6D-4CC4-93CB-3642E486CFAA}" destId="{989F59EF-19F9-4161-BBE9-3E1181AE9ECF}" srcOrd="1" destOrd="0" presId="urn:microsoft.com/office/officeart/2005/8/layout/hChevron3"/>
    <dgm:cxn modelId="{783014AC-8A9A-476E-BA70-8B240F2414E9}" type="presParOf" srcId="{3E00C7FD-7F6D-4CC4-93CB-3642E486CFAA}" destId="{73567F96-523D-48EA-A5A1-738119610999}" srcOrd="2" destOrd="0" presId="urn:microsoft.com/office/officeart/2005/8/layout/hChevron3"/>
    <dgm:cxn modelId="{1A655527-C40F-4E78-AD57-28207858E993}" type="presParOf" srcId="{3E00C7FD-7F6D-4CC4-93CB-3642E486CFAA}" destId="{2B78E658-FCF3-4769-BEA2-BED0BA6239B1}" srcOrd="3" destOrd="0" presId="urn:microsoft.com/office/officeart/2005/8/layout/hChevron3"/>
    <dgm:cxn modelId="{C33E236E-DC67-4811-B5EA-2E942C1D7CD5}"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EC1A8489-C46A-4062-B0A7-13403F833F4B}" type="presOf" srcId="{46435191-A156-4D03-B070-1FCAA749543B}" destId="{0C787EE5-759B-48BF-8281-8BBC71CFD4F8}"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DF7B2ABF-FC0C-404F-818B-665888E14E70}"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696F0A29-1913-4C8C-A42F-97477646E428}" type="presOf" srcId="{6DB20F66-FAA4-42F7-9BCF-DD27225589A3}" destId="{73567F96-523D-48EA-A5A1-738119610999}" srcOrd="0" destOrd="0" presId="urn:microsoft.com/office/officeart/2005/8/layout/hChevron3"/>
    <dgm:cxn modelId="{15146A0C-FBD2-4B76-8B2D-D7ED4F012C72}" type="presOf" srcId="{2C02FAE9-2C39-4C2D-AC86-721C82E55CBD}" destId="{7E48E4DE-B8A2-4405-9BC3-F2557DDC7F1F}" srcOrd="0" destOrd="0" presId="urn:microsoft.com/office/officeart/2005/8/layout/hChevron3"/>
    <dgm:cxn modelId="{E14FFFE1-6B1A-4398-9D9F-66D7EFB1B45F}" type="presParOf" srcId="{3E00C7FD-7F6D-4CC4-93CB-3642E486CFAA}" destId="{0C787EE5-759B-48BF-8281-8BBC71CFD4F8}" srcOrd="0" destOrd="0" presId="urn:microsoft.com/office/officeart/2005/8/layout/hChevron3"/>
    <dgm:cxn modelId="{C05525ED-5BBE-4340-B0D1-AC03322DEC3F}" type="presParOf" srcId="{3E00C7FD-7F6D-4CC4-93CB-3642E486CFAA}" destId="{989F59EF-19F9-4161-BBE9-3E1181AE9ECF}" srcOrd="1" destOrd="0" presId="urn:microsoft.com/office/officeart/2005/8/layout/hChevron3"/>
    <dgm:cxn modelId="{F864DD31-57D0-4DDB-B8AC-4BA8CBD7749B}" type="presParOf" srcId="{3E00C7FD-7F6D-4CC4-93CB-3642E486CFAA}" destId="{73567F96-523D-48EA-A5A1-738119610999}" srcOrd="2" destOrd="0" presId="urn:microsoft.com/office/officeart/2005/8/layout/hChevron3"/>
    <dgm:cxn modelId="{9853A117-9939-422B-8F85-94FED3552BBE}" type="presParOf" srcId="{3E00C7FD-7F6D-4CC4-93CB-3642E486CFAA}" destId="{2B78E658-FCF3-4769-BEA2-BED0BA6239B1}" srcOrd="3" destOrd="0" presId="urn:microsoft.com/office/officeart/2005/8/layout/hChevron3"/>
    <dgm:cxn modelId="{51CCEAA8-3D4A-4C90-8A24-083C6FAFED6F}"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3D499848-B0DC-4357-8C26-6147C9F08BA8}" type="presOf" srcId="{6DB20F66-FAA4-42F7-9BCF-DD27225589A3}" destId="{73567F96-523D-48EA-A5A1-738119610999}" srcOrd="0" destOrd="0" presId="urn:microsoft.com/office/officeart/2005/8/layout/hChevron3"/>
    <dgm:cxn modelId="{C8AD76BF-8788-40C5-8072-642067C6A170}" type="presOf" srcId="{2C02FAE9-2C39-4C2D-AC86-721C82E55CBD}" destId="{7E48E4DE-B8A2-4405-9BC3-F2557DDC7F1F}" srcOrd="0" destOrd="0" presId="urn:microsoft.com/office/officeart/2005/8/layout/hChevron3"/>
    <dgm:cxn modelId="{71C41B42-DDA7-4987-AE8F-155ED90AB081}" type="presOf" srcId="{AAE285EB-E2D9-4B81-8AFA-CA1AF5280D09}" destId="{3E00C7FD-7F6D-4CC4-93CB-3642E486CFAA}" srcOrd="0" destOrd="0" presId="urn:microsoft.com/office/officeart/2005/8/layout/hChevron3"/>
    <dgm:cxn modelId="{06A934A6-4DD3-4863-8BAD-79D797BBB265}" type="presOf" srcId="{46435191-A156-4D03-B070-1FCAA749543B}" destId="{0C787EE5-759B-48BF-8281-8BBC71CFD4F8}" srcOrd="0" destOrd="0" presId="urn:microsoft.com/office/officeart/2005/8/layout/hChevron3"/>
    <dgm:cxn modelId="{6ED56E4B-4E9C-4EF0-AE8F-B76FE0B3FBAA}" type="presParOf" srcId="{3E00C7FD-7F6D-4CC4-93CB-3642E486CFAA}" destId="{0C787EE5-759B-48BF-8281-8BBC71CFD4F8}" srcOrd="0" destOrd="0" presId="urn:microsoft.com/office/officeart/2005/8/layout/hChevron3"/>
    <dgm:cxn modelId="{D4B46813-4472-4692-AEE9-C27C65AB0549}" type="presParOf" srcId="{3E00C7FD-7F6D-4CC4-93CB-3642E486CFAA}" destId="{989F59EF-19F9-4161-BBE9-3E1181AE9ECF}" srcOrd="1" destOrd="0" presId="urn:microsoft.com/office/officeart/2005/8/layout/hChevron3"/>
    <dgm:cxn modelId="{4E84A758-E0E9-4A65-8BAE-BCC283E65500}" type="presParOf" srcId="{3E00C7FD-7F6D-4CC4-93CB-3642E486CFAA}" destId="{73567F96-523D-48EA-A5A1-738119610999}" srcOrd="2" destOrd="0" presId="urn:microsoft.com/office/officeart/2005/8/layout/hChevron3"/>
    <dgm:cxn modelId="{B2311FBF-8822-4739-BD95-07D4FC0EAA90}" type="presParOf" srcId="{3E00C7FD-7F6D-4CC4-93CB-3642E486CFAA}" destId="{2B78E658-FCF3-4769-BEA2-BED0BA6239B1}" srcOrd="3" destOrd="0" presId="urn:microsoft.com/office/officeart/2005/8/layout/hChevron3"/>
    <dgm:cxn modelId="{F845CE48-37AD-4746-8C04-ED75F3E96D21}"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98E721AA-6AC3-4EC2-B2C6-318995215D77}"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3EC50153-B74F-4D18-B216-99AC302611C2}" type="presOf" srcId="{46435191-A156-4D03-B070-1FCAA749543B}" destId="{0C787EE5-759B-48BF-8281-8BBC71CFD4F8}" srcOrd="0" destOrd="0" presId="urn:microsoft.com/office/officeart/2005/8/layout/hChevron3"/>
    <dgm:cxn modelId="{0F1A0156-15D9-4008-A95A-6468B92B9A1B}" type="presOf" srcId="{AAE285EB-E2D9-4B81-8AFA-CA1AF5280D09}" destId="{3E00C7FD-7F6D-4CC4-93CB-3642E486CFAA}" srcOrd="0" destOrd="0" presId="urn:microsoft.com/office/officeart/2005/8/layout/hChevron3"/>
    <dgm:cxn modelId="{C81553CD-9D86-49A4-85EA-FBAC61C76F4F}" type="presOf" srcId="{6DB20F66-FAA4-42F7-9BCF-DD27225589A3}" destId="{73567F96-523D-48EA-A5A1-738119610999}" srcOrd="0" destOrd="0" presId="urn:microsoft.com/office/officeart/2005/8/layout/hChevron3"/>
    <dgm:cxn modelId="{76A461EF-38FD-4EE4-BD1B-DE20B50E7465}" type="presParOf" srcId="{3E00C7FD-7F6D-4CC4-93CB-3642E486CFAA}" destId="{0C787EE5-759B-48BF-8281-8BBC71CFD4F8}" srcOrd="0" destOrd="0" presId="urn:microsoft.com/office/officeart/2005/8/layout/hChevron3"/>
    <dgm:cxn modelId="{8DA5C4E0-AC0A-47F1-BF2A-8B32009DE3E0}" type="presParOf" srcId="{3E00C7FD-7F6D-4CC4-93CB-3642E486CFAA}" destId="{989F59EF-19F9-4161-BBE9-3E1181AE9ECF}" srcOrd="1" destOrd="0" presId="urn:microsoft.com/office/officeart/2005/8/layout/hChevron3"/>
    <dgm:cxn modelId="{82DF3CF0-A186-4456-8983-C3441AED5C37}" type="presParOf" srcId="{3E00C7FD-7F6D-4CC4-93CB-3642E486CFAA}" destId="{73567F96-523D-48EA-A5A1-738119610999}" srcOrd="2" destOrd="0" presId="urn:microsoft.com/office/officeart/2005/8/layout/hChevron3"/>
    <dgm:cxn modelId="{49949158-23A6-483A-A9D6-578EFDB57AA0}" type="presParOf" srcId="{3E00C7FD-7F6D-4CC4-93CB-3642E486CFAA}" destId="{2B78E658-FCF3-4769-BEA2-BED0BA6239B1}" srcOrd="3" destOrd="0" presId="urn:microsoft.com/office/officeart/2005/8/layout/hChevron3"/>
    <dgm:cxn modelId="{0234808C-AEBD-48A0-8F45-E5A9A4119642}"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439E13AB-B66C-40D6-8811-7D611BB7E25F}" type="presOf" srcId="{46435191-A156-4D03-B070-1FCAA749543B}" destId="{0C787EE5-759B-48BF-8281-8BBC71CFD4F8}"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0F221F37-3170-469B-AAAC-912E801B40EC}" type="presOf" srcId="{6DB20F66-FAA4-42F7-9BCF-DD27225589A3}" destId="{73567F96-523D-48EA-A5A1-738119610999}"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A8E57AEA-1E8F-484A-98C4-2200ACD168D8}" type="presOf" srcId="{2C02FAE9-2C39-4C2D-AC86-721C82E55CBD}" destId="{7E48E4DE-B8A2-4405-9BC3-F2557DDC7F1F}" srcOrd="0" destOrd="0" presId="urn:microsoft.com/office/officeart/2005/8/layout/hChevron3"/>
    <dgm:cxn modelId="{5C7CE2CA-1A78-4726-9C6B-8B0274A6F0F8}"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3D77CBB3-060D-47E6-B4D7-5B6DACBC5556}" type="presParOf" srcId="{3E00C7FD-7F6D-4CC4-93CB-3642E486CFAA}" destId="{0C787EE5-759B-48BF-8281-8BBC71CFD4F8}" srcOrd="0" destOrd="0" presId="urn:microsoft.com/office/officeart/2005/8/layout/hChevron3"/>
    <dgm:cxn modelId="{873B2375-9600-449F-9FCE-476AC21E227E}" type="presParOf" srcId="{3E00C7FD-7F6D-4CC4-93CB-3642E486CFAA}" destId="{989F59EF-19F9-4161-BBE9-3E1181AE9ECF}" srcOrd="1" destOrd="0" presId="urn:microsoft.com/office/officeart/2005/8/layout/hChevron3"/>
    <dgm:cxn modelId="{9165D575-EB1B-4A09-B38B-7090CE39E9B3}" type="presParOf" srcId="{3E00C7FD-7F6D-4CC4-93CB-3642E486CFAA}" destId="{73567F96-523D-48EA-A5A1-738119610999}" srcOrd="2" destOrd="0" presId="urn:microsoft.com/office/officeart/2005/8/layout/hChevron3"/>
    <dgm:cxn modelId="{383CC5AD-2AC5-43BC-9644-F8DB1270326D}" type="presParOf" srcId="{3E00C7FD-7F6D-4CC4-93CB-3642E486CFAA}" destId="{2B78E658-FCF3-4769-BEA2-BED0BA6239B1}" srcOrd="3" destOrd="0" presId="urn:microsoft.com/office/officeart/2005/8/layout/hChevron3"/>
    <dgm:cxn modelId="{7F1E8500-DCD2-49A3-B5D5-430C8308B57B}"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A1D650F0-71BC-46B0-A62B-025CE0EB4563}"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6E514855-0554-4964-8F0A-29BF2BF3DFDC}"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243E111C-C8F2-45F8-B08E-1195300D8EC4}" type="presOf" srcId="{6DB20F66-FAA4-42F7-9BCF-DD27225589A3}" destId="{73567F96-523D-48EA-A5A1-738119610999}" srcOrd="0" destOrd="0" presId="urn:microsoft.com/office/officeart/2005/8/layout/hChevron3"/>
    <dgm:cxn modelId="{8D25A140-B677-471D-952E-C586389336E5}" type="presOf" srcId="{46435191-A156-4D03-B070-1FCAA749543B}" destId="{0C787EE5-759B-48BF-8281-8BBC71CFD4F8}" srcOrd="0" destOrd="0" presId="urn:microsoft.com/office/officeart/2005/8/layout/hChevron3"/>
    <dgm:cxn modelId="{EBB2CF43-BB63-484E-9D9A-5D77F94A4916}" type="presParOf" srcId="{3E00C7FD-7F6D-4CC4-93CB-3642E486CFAA}" destId="{0C787EE5-759B-48BF-8281-8BBC71CFD4F8}" srcOrd="0" destOrd="0" presId="urn:microsoft.com/office/officeart/2005/8/layout/hChevron3"/>
    <dgm:cxn modelId="{0981E9E9-BEB0-48DD-B839-9BDA1651D341}" type="presParOf" srcId="{3E00C7FD-7F6D-4CC4-93CB-3642E486CFAA}" destId="{989F59EF-19F9-4161-BBE9-3E1181AE9ECF}" srcOrd="1" destOrd="0" presId="urn:microsoft.com/office/officeart/2005/8/layout/hChevron3"/>
    <dgm:cxn modelId="{B162E53E-16A3-445A-8CB7-1196D1C79453}" type="presParOf" srcId="{3E00C7FD-7F6D-4CC4-93CB-3642E486CFAA}" destId="{73567F96-523D-48EA-A5A1-738119610999}" srcOrd="2" destOrd="0" presId="urn:microsoft.com/office/officeart/2005/8/layout/hChevron3"/>
    <dgm:cxn modelId="{B42B747F-EEBC-46EB-B363-2D0D20D27D68}" type="presParOf" srcId="{3E00C7FD-7F6D-4CC4-93CB-3642E486CFAA}" destId="{2B78E658-FCF3-4769-BEA2-BED0BA6239B1}" srcOrd="3" destOrd="0" presId="urn:microsoft.com/office/officeart/2005/8/layout/hChevron3"/>
    <dgm:cxn modelId="{5F557DAD-9BA2-40A1-9C16-0562390995D7}"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A3EBDB8C-093E-479D-A328-85426C80F85F}"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57031921-5255-44FD-A20E-09517704A103}" type="presOf" srcId="{46435191-A156-4D03-B070-1FCAA749543B}" destId="{0C787EE5-759B-48BF-8281-8BBC71CFD4F8}" srcOrd="0" destOrd="0" presId="urn:microsoft.com/office/officeart/2005/8/layout/hChevron3"/>
    <dgm:cxn modelId="{92ABA844-72B3-40FA-BCF4-F032641A7828}" type="presOf" srcId="{2C02FAE9-2C39-4C2D-AC86-721C82E55CBD}" destId="{7E48E4DE-B8A2-4405-9BC3-F2557DDC7F1F}" srcOrd="0" destOrd="0" presId="urn:microsoft.com/office/officeart/2005/8/layout/hChevron3"/>
    <dgm:cxn modelId="{CF46B758-4D44-4D66-A202-A1E5BE12A5C2}" type="presOf" srcId="{AAE285EB-E2D9-4B81-8AFA-CA1AF5280D09}" destId="{3E00C7FD-7F6D-4CC4-93CB-3642E486CFAA}" srcOrd="0" destOrd="0" presId="urn:microsoft.com/office/officeart/2005/8/layout/hChevron3"/>
    <dgm:cxn modelId="{908A20C6-34EB-47AD-A37C-6B2A24F3B86E}" type="presParOf" srcId="{3E00C7FD-7F6D-4CC4-93CB-3642E486CFAA}" destId="{0C787EE5-759B-48BF-8281-8BBC71CFD4F8}" srcOrd="0" destOrd="0" presId="urn:microsoft.com/office/officeart/2005/8/layout/hChevron3"/>
    <dgm:cxn modelId="{0DFFC845-596D-4592-9506-ACBBC1F43AE4}" type="presParOf" srcId="{3E00C7FD-7F6D-4CC4-93CB-3642E486CFAA}" destId="{989F59EF-19F9-4161-BBE9-3E1181AE9ECF}" srcOrd="1" destOrd="0" presId="urn:microsoft.com/office/officeart/2005/8/layout/hChevron3"/>
    <dgm:cxn modelId="{FB46CB92-BA0F-45D9-B050-027F2532AC96}" type="presParOf" srcId="{3E00C7FD-7F6D-4CC4-93CB-3642E486CFAA}" destId="{73567F96-523D-48EA-A5A1-738119610999}" srcOrd="2" destOrd="0" presId="urn:microsoft.com/office/officeart/2005/8/layout/hChevron3"/>
    <dgm:cxn modelId="{53C36A50-54BA-4B9D-AF44-E2A0087331FC}" type="presParOf" srcId="{3E00C7FD-7F6D-4CC4-93CB-3642E486CFAA}" destId="{2B78E658-FCF3-4769-BEA2-BED0BA6239B1}" srcOrd="3" destOrd="0" presId="urn:microsoft.com/office/officeart/2005/8/layout/hChevron3"/>
    <dgm:cxn modelId="{983877B7-3778-4687-BB58-99F4FA198F17}"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F94CCB17-1134-41CE-A58A-7C0B6FEA5AA3}"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20108A77-0DEF-462B-9994-FB91B8698DFD}" type="presOf" srcId="{6DB20F66-FAA4-42F7-9BCF-DD27225589A3}" destId="{73567F96-523D-48EA-A5A1-738119610999}"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DB19DBBA-A246-4938-AB76-CC58BD04A1D0}" type="presOf" srcId="{46435191-A156-4D03-B070-1FCAA749543B}" destId="{0C787EE5-759B-48BF-8281-8BBC71CFD4F8}"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F949E768-3F61-46FC-B7F7-A2E2E793F4DE}" type="presOf" srcId="{AAE285EB-E2D9-4B81-8AFA-CA1AF5280D09}" destId="{3E00C7FD-7F6D-4CC4-93CB-3642E486CFAA}" srcOrd="0" destOrd="0" presId="urn:microsoft.com/office/officeart/2005/8/layout/hChevron3"/>
    <dgm:cxn modelId="{198FE551-FD82-4739-9750-B0A7A03F8253}" type="presParOf" srcId="{3E00C7FD-7F6D-4CC4-93CB-3642E486CFAA}" destId="{0C787EE5-759B-48BF-8281-8BBC71CFD4F8}" srcOrd="0" destOrd="0" presId="urn:microsoft.com/office/officeart/2005/8/layout/hChevron3"/>
    <dgm:cxn modelId="{2F121CCB-86DD-475F-A346-AA4BCD024D3E}" type="presParOf" srcId="{3E00C7FD-7F6D-4CC4-93CB-3642E486CFAA}" destId="{989F59EF-19F9-4161-BBE9-3E1181AE9ECF}" srcOrd="1" destOrd="0" presId="urn:microsoft.com/office/officeart/2005/8/layout/hChevron3"/>
    <dgm:cxn modelId="{6A0B1B1A-8A6B-4DAE-9588-F1141071E9B3}" type="presParOf" srcId="{3E00C7FD-7F6D-4CC4-93CB-3642E486CFAA}" destId="{73567F96-523D-48EA-A5A1-738119610999}" srcOrd="2" destOrd="0" presId="urn:microsoft.com/office/officeart/2005/8/layout/hChevron3"/>
    <dgm:cxn modelId="{442BCF43-D62B-45C2-9908-A69E7F720CD9}" type="presParOf" srcId="{3E00C7FD-7F6D-4CC4-93CB-3642E486CFAA}" destId="{2B78E658-FCF3-4769-BEA2-BED0BA6239B1}" srcOrd="3" destOrd="0" presId="urn:microsoft.com/office/officeart/2005/8/layout/hChevron3"/>
    <dgm:cxn modelId="{4EDA08D4-775E-4F7E-B242-6046E3057591}"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1984C62-070E-4255-ABE8-5A3ADB1FCE21}" type="presOf" srcId="{46435191-A156-4D03-B070-1FCAA749543B}" destId="{0C787EE5-759B-48BF-8281-8BBC71CFD4F8}" srcOrd="0" destOrd="0" presId="urn:microsoft.com/office/officeart/2005/8/layout/hChevron3"/>
    <dgm:cxn modelId="{CCF4D39C-0AFC-4340-8D17-ECF278AB9524}"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9BE2FC8E-1CAA-49A6-BF84-522612D49B22}"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8F82559B-4A90-4675-A000-3AB4EA247A80}" type="presOf" srcId="{6DB20F66-FAA4-42F7-9BCF-DD27225589A3}" destId="{73567F96-523D-48EA-A5A1-738119610999}" srcOrd="0" destOrd="0" presId="urn:microsoft.com/office/officeart/2005/8/layout/hChevron3"/>
    <dgm:cxn modelId="{2798A50B-9B2B-4A26-99FB-8D5B92F4618E}" type="presParOf" srcId="{3E00C7FD-7F6D-4CC4-93CB-3642E486CFAA}" destId="{0C787EE5-759B-48BF-8281-8BBC71CFD4F8}" srcOrd="0" destOrd="0" presId="urn:microsoft.com/office/officeart/2005/8/layout/hChevron3"/>
    <dgm:cxn modelId="{F95DDFDB-2B65-431C-9099-7D4F108A5892}" type="presParOf" srcId="{3E00C7FD-7F6D-4CC4-93CB-3642E486CFAA}" destId="{989F59EF-19F9-4161-BBE9-3E1181AE9ECF}" srcOrd="1" destOrd="0" presId="urn:microsoft.com/office/officeart/2005/8/layout/hChevron3"/>
    <dgm:cxn modelId="{DE3383F5-0004-446B-B022-967ABE9CFCB0}" type="presParOf" srcId="{3E00C7FD-7F6D-4CC4-93CB-3642E486CFAA}" destId="{73567F96-523D-48EA-A5A1-738119610999}" srcOrd="2" destOrd="0" presId="urn:microsoft.com/office/officeart/2005/8/layout/hChevron3"/>
    <dgm:cxn modelId="{91C34882-D2EA-4EE0-85D8-9D898020BD1C}" type="presParOf" srcId="{3E00C7FD-7F6D-4CC4-93CB-3642E486CFAA}" destId="{2B78E658-FCF3-4769-BEA2-BED0BA6239B1}" srcOrd="3" destOrd="0" presId="urn:microsoft.com/office/officeart/2005/8/layout/hChevron3"/>
    <dgm:cxn modelId="{EC978BB1-5C5F-48E9-88AA-D08A4EAAC367}"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42FEEDA3-A3C4-430E-99FB-753DA28AF37A}" type="presOf" srcId="{AAE285EB-E2D9-4B81-8AFA-CA1AF5280D09}" destId="{3E00C7FD-7F6D-4CC4-93CB-3642E486CFAA}"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0D443F4B-1368-4E2F-8613-423DEC5A851B}" type="presOf" srcId="{46435191-A156-4D03-B070-1FCAA749543B}" destId="{0C787EE5-759B-48BF-8281-8BBC71CFD4F8}" srcOrd="0" destOrd="0" presId="urn:microsoft.com/office/officeart/2005/8/layout/hChevron3"/>
    <dgm:cxn modelId="{856F7EE2-E35D-4C05-ACA2-9E568829152D}" type="presOf" srcId="{2C02FAE9-2C39-4C2D-AC86-721C82E55CBD}" destId="{7E48E4DE-B8A2-4405-9BC3-F2557DDC7F1F}" srcOrd="0" destOrd="0" presId="urn:microsoft.com/office/officeart/2005/8/layout/hChevron3"/>
    <dgm:cxn modelId="{4900C2E8-235F-4D74-B920-EBD98935CB05}" type="presOf" srcId="{6DB20F66-FAA4-42F7-9BCF-DD27225589A3}" destId="{73567F96-523D-48EA-A5A1-738119610999}" srcOrd="0" destOrd="0" presId="urn:microsoft.com/office/officeart/2005/8/layout/hChevron3"/>
    <dgm:cxn modelId="{78B7471F-C747-4D0C-BE3E-E5394C443858}" type="presParOf" srcId="{3E00C7FD-7F6D-4CC4-93CB-3642E486CFAA}" destId="{0C787EE5-759B-48BF-8281-8BBC71CFD4F8}" srcOrd="0" destOrd="0" presId="urn:microsoft.com/office/officeart/2005/8/layout/hChevron3"/>
    <dgm:cxn modelId="{D3D462BF-6064-4F93-A5D3-8BC2CDD28129}" type="presParOf" srcId="{3E00C7FD-7F6D-4CC4-93CB-3642E486CFAA}" destId="{989F59EF-19F9-4161-BBE9-3E1181AE9ECF}" srcOrd="1" destOrd="0" presId="urn:microsoft.com/office/officeart/2005/8/layout/hChevron3"/>
    <dgm:cxn modelId="{D97C8725-117E-45ED-B9C2-384597A0C3A9}" type="presParOf" srcId="{3E00C7FD-7F6D-4CC4-93CB-3642E486CFAA}" destId="{73567F96-523D-48EA-A5A1-738119610999}" srcOrd="2" destOrd="0" presId="urn:microsoft.com/office/officeart/2005/8/layout/hChevron3"/>
    <dgm:cxn modelId="{CB160ADE-0054-4D07-94E0-065A841077FA}" type="presParOf" srcId="{3E00C7FD-7F6D-4CC4-93CB-3642E486CFAA}" destId="{2B78E658-FCF3-4769-BEA2-BED0BA6239B1}" srcOrd="3" destOrd="0" presId="urn:microsoft.com/office/officeart/2005/8/layout/hChevron3"/>
    <dgm:cxn modelId="{6635586E-3A44-48A4-A151-03A41E7E4EA1}"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9AFBB4A1-9F5A-40AA-834C-5F9103886EEC}"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BE9FFD94-28B7-4B02-A8AA-B47F8C1A3FDF}" type="presOf" srcId="{2C02FAE9-2C39-4C2D-AC86-721C82E55CBD}" destId="{7E48E4DE-B8A2-4405-9BC3-F2557DDC7F1F}" srcOrd="0" destOrd="0" presId="urn:microsoft.com/office/officeart/2005/8/layout/hChevron3"/>
    <dgm:cxn modelId="{FCF6631C-64A3-4BFF-B37D-E1E17B9F053E}" type="presOf" srcId="{AAE285EB-E2D9-4B81-8AFA-CA1AF5280D09}" destId="{3E00C7FD-7F6D-4CC4-93CB-3642E486CFAA}" srcOrd="0" destOrd="0" presId="urn:microsoft.com/office/officeart/2005/8/layout/hChevron3"/>
    <dgm:cxn modelId="{2B5B8B87-E40D-4E4F-9FAD-47AD5EA74351}" type="presOf" srcId="{46435191-A156-4D03-B070-1FCAA749543B}" destId="{0C787EE5-759B-48BF-8281-8BBC71CFD4F8}" srcOrd="0" destOrd="0" presId="urn:microsoft.com/office/officeart/2005/8/layout/hChevron3"/>
    <dgm:cxn modelId="{19A34362-20CB-484E-9C3A-AAA2F170AFB7}" type="presParOf" srcId="{3E00C7FD-7F6D-4CC4-93CB-3642E486CFAA}" destId="{0C787EE5-759B-48BF-8281-8BBC71CFD4F8}" srcOrd="0" destOrd="0" presId="urn:microsoft.com/office/officeart/2005/8/layout/hChevron3"/>
    <dgm:cxn modelId="{719E331F-118A-46A5-86E2-61876F67BA0D}" type="presParOf" srcId="{3E00C7FD-7F6D-4CC4-93CB-3642E486CFAA}" destId="{989F59EF-19F9-4161-BBE9-3E1181AE9ECF}" srcOrd="1" destOrd="0" presId="urn:microsoft.com/office/officeart/2005/8/layout/hChevron3"/>
    <dgm:cxn modelId="{36757C3D-681A-43BE-BBBC-BFF7F4C48224}" type="presParOf" srcId="{3E00C7FD-7F6D-4CC4-93CB-3642E486CFAA}" destId="{73567F96-523D-48EA-A5A1-738119610999}" srcOrd="2" destOrd="0" presId="urn:microsoft.com/office/officeart/2005/8/layout/hChevron3"/>
    <dgm:cxn modelId="{99586A38-A921-4C84-A165-5996D955DDAE}" type="presParOf" srcId="{3E00C7FD-7F6D-4CC4-93CB-3642E486CFAA}" destId="{2B78E658-FCF3-4769-BEA2-BED0BA6239B1}" srcOrd="3" destOrd="0" presId="urn:microsoft.com/office/officeart/2005/8/layout/hChevron3"/>
    <dgm:cxn modelId="{6C807CDC-78FB-4759-9B53-BE065E2304F2}"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BB56F4E9-79D3-4F25-BC59-213C546C990B}" type="presOf" srcId="{6DB20F66-FAA4-42F7-9BCF-DD27225589A3}" destId="{73567F96-523D-48EA-A5A1-738119610999}" srcOrd="0" destOrd="0" presId="urn:microsoft.com/office/officeart/2005/8/layout/hChevron3"/>
    <dgm:cxn modelId="{1129FF55-4C3E-4C3E-8C43-3755FE3FE440}"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EFED30C5-2DAF-4F39-90D6-6C9286E8BD0A}" type="presOf" srcId="{2C02FAE9-2C39-4C2D-AC86-721C82E55CBD}" destId="{7E48E4DE-B8A2-4405-9BC3-F2557DDC7F1F}" srcOrd="0" destOrd="0" presId="urn:microsoft.com/office/officeart/2005/8/layout/hChevron3"/>
    <dgm:cxn modelId="{AD9F3B9E-8D33-4295-B94A-269B66304877}" type="presOf" srcId="{46435191-A156-4D03-B070-1FCAA749543B}" destId="{0C787EE5-759B-48BF-8281-8BBC71CFD4F8}"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2613850E-6067-4000-A260-0B7E2417B815}" srcId="{AAE285EB-E2D9-4B81-8AFA-CA1AF5280D09}" destId="{46435191-A156-4D03-B070-1FCAA749543B}" srcOrd="0" destOrd="0" parTransId="{BDA0F1B0-6D0A-4A8F-993F-3ACC0D33FE2D}" sibTransId="{9991960A-E3F2-4D38-A3B4-B91B1FAC1860}"/>
    <dgm:cxn modelId="{69677AF7-872D-4787-85CA-3371EB114403}" type="presParOf" srcId="{3E00C7FD-7F6D-4CC4-93CB-3642E486CFAA}" destId="{0C787EE5-759B-48BF-8281-8BBC71CFD4F8}" srcOrd="0" destOrd="0" presId="urn:microsoft.com/office/officeart/2005/8/layout/hChevron3"/>
    <dgm:cxn modelId="{FF5247BB-2CDE-4C5A-893F-AFE91B140FFC}" type="presParOf" srcId="{3E00C7FD-7F6D-4CC4-93CB-3642E486CFAA}" destId="{989F59EF-19F9-4161-BBE9-3E1181AE9ECF}" srcOrd="1" destOrd="0" presId="urn:microsoft.com/office/officeart/2005/8/layout/hChevron3"/>
    <dgm:cxn modelId="{31FF72EB-C2C7-45EB-9896-757A1F7F31FF}" type="presParOf" srcId="{3E00C7FD-7F6D-4CC4-93CB-3642E486CFAA}" destId="{73567F96-523D-48EA-A5A1-738119610999}" srcOrd="2" destOrd="0" presId="urn:microsoft.com/office/officeart/2005/8/layout/hChevron3"/>
    <dgm:cxn modelId="{254A745F-1A4F-47DE-89DA-970C7E1BE3B9}" type="presParOf" srcId="{3E00C7FD-7F6D-4CC4-93CB-3642E486CFAA}" destId="{2B78E658-FCF3-4769-BEA2-BED0BA6239B1}" srcOrd="3" destOrd="0" presId="urn:microsoft.com/office/officeart/2005/8/layout/hChevron3"/>
    <dgm:cxn modelId="{7ABABC2F-C70B-4F74-9906-6F22A74A3C18}"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353F8-CD59-4AE5-8444-5BBEDC654144}" type="datetimeFigureOut">
              <a:rPr lang="fr-FR" smtClean="0"/>
              <a:t>13/11/2014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309B2-C210-43E8-B056-E74CECD8076F}" type="slidenum">
              <a:rPr lang="fr-FR" smtClean="0"/>
              <a:t>‹N°›</a:t>
            </a:fld>
            <a:endParaRPr lang="fr-FR"/>
          </a:p>
        </p:txBody>
      </p:sp>
    </p:spTree>
    <p:extLst>
      <p:ext uri="{BB962C8B-B14F-4D97-AF65-F5344CB8AC3E}">
        <p14:creationId xmlns:p14="http://schemas.microsoft.com/office/powerpoint/2010/main" val="32701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4309B2-C210-43E8-B056-E74CECD8076F}" type="slidenum">
              <a:rPr lang="fr-FR" smtClean="0"/>
              <a:t>2</a:t>
            </a:fld>
            <a:endParaRPr lang="fr-FR"/>
          </a:p>
        </p:txBody>
      </p:sp>
    </p:spTree>
    <p:extLst>
      <p:ext uri="{BB962C8B-B14F-4D97-AF65-F5344CB8AC3E}">
        <p14:creationId xmlns:p14="http://schemas.microsoft.com/office/powerpoint/2010/main" val="135597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scripts : à l’aide de la bibliothèque arcpy disponible depuis la version 10 d’</a:t>
            </a:r>
            <a:r>
              <a:rPr lang="fr-FR" dirty="0" err="1" smtClean="0"/>
              <a:t>arcgis</a:t>
            </a:r>
            <a:r>
              <a:rPr lang="fr-FR" dirty="0" smtClean="0"/>
              <a:t> et qui remplace le module </a:t>
            </a:r>
            <a:r>
              <a:rPr lang="fr-FR" i="1" dirty="0" err="1" smtClean="0"/>
              <a:t>arcgisscripting</a:t>
            </a:r>
            <a:r>
              <a:rPr lang="fr-FR" i="1" dirty="0" smtClean="0"/>
              <a:t> disponible depuis la version 9.2, il est désormais possible de créer des </a:t>
            </a:r>
            <a:r>
              <a:rPr lang="fr-FR" i="1" dirty="0" err="1" smtClean="0"/>
              <a:t>workflows</a:t>
            </a:r>
            <a:r>
              <a:rPr lang="fr-FR" i="1" dirty="0" smtClean="0"/>
              <a:t> à base d’outils </a:t>
            </a:r>
            <a:r>
              <a:rPr lang="fr-FR" i="1" dirty="0" err="1" smtClean="0"/>
              <a:t>ArcGis</a:t>
            </a:r>
            <a:r>
              <a:rPr lang="fr-FR" i="1" dirty="0" smtClean="0"/>
              <a:t> et de code source python.</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4E4309B2-C210-43E8-B056-E74CECD8076F}" type="slidenum">
              <a:rPr lang="fr-FR" smtClean="0"/>
              <a:t>32</a:t>
            </a:fld>
            <a:endParaRPr lang="fr-FR"/>
          </a:p>
        </p:txBody>
      </p:sp>
    </p:spTree>
    <p:extLst>
      <p:ext uri="{BB962C8B-B14F-4D97-AF65-F5344CB8AC3E}">
        <p14:creationId xmlns:p14="http://schemas.microsoft.com/office/powerpoint/2010/main" val="3624205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5795D18-D26D-4BA8-91AA-44A585FBD0A2}" type="datetime1">
              <a:rPr lang="en-US" smtClean="0"/>
              <a:t>11/13/2014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C18703B-B6C7-4DD7-A21D-AA8A980F0FF6}" type="datetime1">
              <a:rPr lang="en-US" smtClean="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90D8D09-70E3-460B-869D-3B1546A7B341}" type="datetime1">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3B8566A-D2BD-41B4-8C5E-C1C8D97A5D6E}" type="datetime1">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F6BE3E0-66A2-4B73-AFEC-FC7BBC334EC3}" type="datetime1">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DEE96B0-2AF3-4F20-9CAD-6E22D6868B64}" type="datetime1">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486D788-B173-4228-A253-852005B76002}" type="datetime1">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8436D63-1B46-49AA-BBDB-071E477BCF87}" type="datetime1">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A0F53D0-0E30-4BB8-9B60-68D3C13A7721}" type="datetime1">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BCBFDD4-D491-41FB-81E3-BA3FE32CF917}" type="datetime1">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smtClean="0"/>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5B4E328-E3E0-4A45-8F9A-7667AE40E368}" type="datetime1">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6551450-9495-4706-B5E9-1F7E30225454}" type="datetime1">
              <a:rPr lang="en-US" smtClean="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D521D8A-E5C3-42E9-832D-D7F0FEE87584}" type="datetime1">
              <a:rPr lang="en-US" smtClean="0"/>
              <a:t>11/13/2014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98D8C38-8B4B-473D-AFF2-2EF1D473DE43}" type="datetime1">
              <a:rPr lang="en-US" smtClean="0"/>
              <a:t>11/13/2014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D3E4AE5-6987-4A96-A5C7-C2C1F62CF722}" type="datetime1">
              <a:rPr lang="en-US" smtClean="0"/>
              <a:t>11/13/2014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257860D-A516-45E8-A5F6-B98759158365}" type="datetime1">
              <a:rPr lang="en-US" smtClean="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CC174A4-748B-4578-ACCE-A28ECCA1DA9B}" type="datetime1">
              <a:rPr lang="en-US" smtClean="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F9E87D-C4B6-403D-8035-F7B5B83C32DC}" type="datetime1">
              <a:rPr lang="en-US" smtClean="0"/>
              <a:t>11/13/2014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push dir="u"/>
  </p:transition>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10" Type="http://schemas.openxmlformats.org/officeDocument/2006/relationships/image" Target="../media/image13.png"/><Relationship Id="rId4" Type="http://schemas.openxmlformats.org/officeDocument/2006/relationships/diagramLayout" Target="../diagrams/layout28.xml"/><Relationship Id="rId9" Type="http://schemas.openxmlformats.org/officeDocument/2006/relationships/image" Target="../media/image12.gi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2.xml.rels><?xml version="1.0" encoding="UTF-8" standalone="yes"?>
<Relationships xmlns="http://schemas.openxmlformats.org/package/2006/relationships"><Relationship Id="rId8" Type="http://schemas.microsoft.com/office/2007/relationships/diagramDrawing" Target="../diagrams/drawing31.xml"/><Relationship Id="rId3" Type="http://schemas.openxmlformats.org/officeDocument/2006/relationships/image" Target="../media/image7.jpeg"/><Relationship Id="rId7" Type="http://schemas.openxmlformats.org/officeDocument/2006/relationships/diagramColors" Target="../diagrams/colors31.xml"/><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1.xml"/><Relationship Id="rId11" Type="http://schemas.openxmlformats.org/officeDocument/2006/relationships/image" Target="../media/image16.png"/><Relationship Id="rId5" Type="http://schemas.openxmlformats.org/officeDocument/2006/relationships/diagramLayout" Target="../diagrams/layout31.xml"/><Relationship Id="rId10" Type="http://schemas.openxmlformats.org/officeDocument/2006/relationships/image" Target="../media/image15.jpeg"/><Relationship Id="rId4" Type="http://schemas.openxmlformats.org/officeDocument/2006/relationships/diagramData" Target="../diagrams/data31.xml"/><Relationship Id="rId9" Type="http://schemas.openxmlformats.org/officeDocument/2006/relationships/image" Target="../media/image14.jpe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Effect>
                      <a14:brightnessContrast bright="89000" contrast="89000"/>
                    </a14:imgEffect>
                  </a14:imgLayer>
                </a14:imgProps>
              </a:ext>
              <a:ext uri="{28A0092B-C50C-407E-A947-70E740481C1C}">
                <a14:useLocalDpi xmlns:a14="http://schemas.microsoft.com/office/drawing/2010/main" val="0"/>
              </a:ext>
            </a:extLst>
          </a:blip>
          <a:stretch>
            <a:fillRect/>
          </a:stretch>
        </p:blipFill>
        <p:spPr>
          <a:xfrm>
            <a:off x="4028758" y="4398515"/>
            <a:ext cx="2459485" cy="2459485"/>
          </a:xfrm>
          <a:prstGeom prst="rect">
            <a:avLst/>
          </a:prstGeom>
        </p:spPr>
      </p:pic>
      <p:sp>
        <p:nvSpPr>
          <p:cNvPr id="2" name="Titre 1"/>
          <p:cNvSpPr>
            <a:spLocks noGrp="1"/>
          </p:cNvSpPr>
          <p:nvPr>
            <p:ph type="ctrTitle"/>
          </p:nvPr>
        </p:nvSpPr>
        <p:spPr>
          <a:xfrm>
            <a:off x="1171977" y="2240924"/>
            <a:ext cx="9988148" cy="2144807"/>
          </a:xfrm>
        </p:spPr>
        <p:txBody>
          <a:bodyPr>
            <a:noAutofit/>
          </a:bodyPr>
          <a:lstStyle/>
          <a:p>
            <a:pPr algn="ctr"/>
            <a:r>
              <a:rPr lang="fr-FR" sz="5400" dirty="0" smtClean="0">
                <a:latin typeface="Daniel Black" panose="020B0A00000000000000" pitchFamily="34" charset="0"/>
              </a:rPr>
              <a:t>devel0ppé </a:t>
            </a:r>
            <a:r>
              <a:rPr lang="fr-FR" sz="5400" dirty="0">
                <a:latin typeface="Daniel Black" panose="020B0A00000000000000" pitchFamily="34" charset="0"/>
              </a:rPr>
              <a:t>avec </a:t>
            </a:r>
            <a:r>
              <a:rPr lang="fr-FR" sz="5400" dirty="0" smtClean="0">
                <a:latin typeface="Daniel Black" panose="020B0A00000000000000" pitchFamily="34" charset="0"/>
              </a:rPr>
              <a:t>pyth0n </a:t>
            </a:r>
            <a:r>
              <a:rPr lang="fr-FR" sz="5400" dirty="0">
                <a:latin typeface="Daniel Black" panose="020B0A00000000000000" pitchFamily="34" charset="0"/>
              </a:rPr>
              <a:t>via </a:t>
            </a:r>
            <a:r>
              <a:rPr lang="fr-FR" sz="5400" dirty="0" smtClean="0">
                <a:solidFill>
                  <a:srgbClr val="FFFF00"/>
                </a:solidFill>
                <a:latin typeface="Daniel Black" panose="020B0A00000000000000" pitchFamily="34" charset="0"/>
              </a:rPr>
              <a:t>arc</a:t>
            </a:r>
            <a:r>
              <a:rPr lang="fr-FR" sz="5400" dirty="0" smtClean="0">
                <a:solidFill>
                  <a:srgbClr val="00B0F0"/>
                </a:solidFill>
                <a:latin typeface="Daniel Black" panose="020B0A00000000000000" pitchFamily="34" charset="0"/>
              </a:rPr>
              <a:t>py</a:t>
            </a:r>
            <a:endParaRPr lang="fr-FR" sz="5400" dirty="0">
              <a:solidFill>
                <a:srgbClr val="00B0F0"/>
              </a:solidFill>
              <a:latin typeface="Daniel Black" panose="020B0A00000000000000" pitchFamily="34" charset="0"/>
            </a:endParaRPr>
          </a:p>
        </p:txBody>
      </p:sp>
      <p:sp>
        <p:nvSpPr>
          <p:cNvPr id="3" name="Sous-titre 2"/>
          <p:cNvSpPr>
            <a:spLocks noGrp="1"/>
          </p:cNvSpPr>
          <p:nvPr>
            <p:ph type="subTitle" idx="1"/>
          </p:nvPr>
        </p:nvSpPr>
        <p:spPr>
          <a:xfrm>
            <a:off x="4335886" y="5209979"/>
            <a:ext cx="2477038" cy="1405467"/>
          </a:xfrm>
        </p:spPr>
        <p:txBody>
          <a:bodyPr/>
          <a:lstStyle/>
          <a:p>
            <a:pPr algn="l"/>
            <a:r>
              <a:rPr lang="fr-FR" sz="2000" b="1" dirty="0"/>
              <a:t>Réalisé par </a:t>
            </a:r>
            <a:r>
              <a:rPr lang="fr-FR" sz="2000" b="1" dirty="0" smtClean="0"/>
              <a:t>:</a:t>
            </a:r>
          </a:p>
          <a:p>
            <a:pPr marL="285750" indent="-285750" algn="l">
              <a:buFont typeface="Arial" panose="020B0604020202020204" pitchFamily="34" charset="0"/>
              <a:buChar char="•"/>
            </a:pPr>
            <a:r>
              <a:rPr lang="fr-FR" sz="2000" b="1" dirty="0" smtClean="0"/>
              <a:t>LARHNIMI Omar</a:t>
            </a:r>
            <a:endParaRPr lang="fr-FR" sz="2000" b="1" dirty="0"/>
          </a:p>
          <a:p>
            <a:pPr marL="285750" indent="-285750" algn="l">
              <a:buFont typeface="Arial" panose="020B0604020202020204" pitchFamily="34" charset="0"/>
              <a:buChar char="•"/>
            </a:pPr>
            <a:r>
              <a:rPr lang="fr-FR" sz="2000" b="1" dirty="0" smtClean="0"/>
              <a:t>Habachi rabie</a:t>
            </a:r>
            <a:endParaRPr lang="fr-FR" sz="2000" b="1" dirty="0"/>
          </a:p>
          <a:p>
            <a:pPr algn="l"/>
            <a:endParaRPr lang="fr-FR" dirty="0"/>
          </a:p>
        </p:txBody>
      </p:sp>
      <p:pic>
        <p:nvPicPr>
          <p:cNvPr id="5" name="Image 4" descr="C:\Users\Acer\Desktop\logoFac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29226" y="171450"/>
            <a:ext cx="1873861" cy="1885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PGA\corelDraw\LPGA_LOGO____LARHNIMI_OMAR\LOGO_COLOREE\logo_lpga_colore.png"/>
          <p:cNvPicPr>
            <a:picLocks noChangeAspect="1" noChangeArrowheads="1"/>
          </p:cNvPicPr>
          <p:nvPr/>
        </p:nvPicPr>
        <p:blipFill>
          <a:blip r:embed="rId5" cstate="print"/>
          <a:srcRect/>
          <a:stretch>
            <a:fillRect/>
          </a:stretch>
        </p:blipFill>
        <p:spPr bwMode="auto">
          <a:xfrm>
            <a:off x="152093" y="171450"/>
            <a:ext cx="4595813" cy="1695450"/>
          </a:xfrm>
          <a:prstGeom prst="rect">
            <a:avLst/>
          </a:prstGeom>
          <a:noFill/>
        </p:spPr>
      </p:pic>
      <p:sp>
        <p:nvSpPr>
          <p:cNvPr id="7" name="Sous-titre 2"/>
          <p:cNvSpPr txBox="1">
            <a:spLocks/>
          </p:cNvSpPr>
          <p:nvPr/>
        </p:nvSpPr>
        <p:spPr>
          <a:xfrm>
            <a:off x="9021649" y="5209978"/>
            <a:ext cx="2981438" cy="140546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fr-FR" sz="2000" b="1" dirty="0"/>
              <a:t>Supervisé par : </a:t>
            </a:r>
            <a:endParaRPr lang="fr-FR" sz="2000" b="1" dirty="0" smtClean="0"/>
          </a:p>
          <a:p>
            <a:pPr marL="342900" indent="-342900" algn="l">
              <a:buFont typeface="Arial" panose="020B0604020202020204" pitchFamily="34" charset="0"/>
              <a:buChar char="•"/>
            </a:pPr>
            <a:r>
              <a:rPr lang="fr-FR" sz="2000" b="1" dirty="0" smtClean="0"/>
              <a:t>Mr. Khalid Nakkout </a:t>
            </a:r>
            <a:endParaRPr lang="fr-FR" sz="2000" b="1" dirty="0"/>
          </a:p>
          <a:p>
            <a:pPr algn="l"/>
            <a:endParaRPr lang="fr-FR" dirty="0"/>
          </a:p>
        </p:txBody>
      </p:sp>
    </p:spTree>
    <p:extLst>
      <p:ext uri="{BB962C8B-B14F-4D97-AF65-F5344CB8AC3E}">
        <p14:creationId xmlns:p14="http://schemas.microsoft.com/office/powerpoint/2010/main" val="363755915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9</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Les variables</a:t>
            </a:r>
          </a:p>
        </p:txBody>
      </p:sp>
      <p:sp>
        <p:nvSpPr>
          <p:cNvPr id="3" name="Rectangle 2"/>
          <p:cNvSpPr/>
          <p:nvPr/>
        </p:nvSpPr>
        <p:spPr>
          <a:xfrm>
            <a:off x="991674" y="1208994"/>
            <a:ext cx="7868991"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rgbClr val="1F497D">
                    <a:lumMod val="75000"/>
                  </a:srgbClr>
                </a:solidFill>
                <a:effectLst/>
                <a:uLnTx/>
                <a:uFillTx/>
                <a:ea typeface="+mj-ea"/>
                <a:cs typeface="+mj-cs"/>
              </a:rPr>
              <a:t>Noms </a:t>
            </a:r>
            <a:r>
              <a:rPr kumimoji="0" lang="fr-FR" sz="3200" i="0" u="none" strike="noStrike" kern="0" cap="none" spc="0" normalizeH="0" baseline="0" noProof="0" dirty="0" smtClean="0">
                <a:ln>
                  <a:noFill/>
                </a:ln>
                <a:solidFill>
                  <a:srgbClr val="FFCC00"/>
                </a:solidFill>
                <a:effectLst/>
                <a:uLnTx/>
                <a:uFillTx/>
              </a:rPr>
              <a:t>de</a:t>
            </a:r>
            <a:r>
              <a:rPr kumimoji="0" lang="fr-FR" sz="3200" b="0" i="0" u="none" strike="noStrike" kern="0" cap="none" spc="0" normalizeH="0" baseline="0" noProof="0" dirty="0" smtClean="0">
                <a:ln>
                  <a:noFill/>
                </a:ln>
                <a:solidFill>
                  <a:prstClr val="black"/>
                </a:solidFill>
                <a:effectLst/>
                <a:uLnTx/>
                <a:uFillTx/>
              </a:rPr>
              <a:t> </a:t>
            </a:r>
            <a:r>
              <a:rPr kumimoji="0" lang="fr-FR" sz="3200" b="1" i="0" u="none" strike="noStrike" kern="0" cap="none" spc="0" normalizeH="0" baseline="0" noProof="0" dirty="0" smtClean="0">
                <a:ln>
                  <a:noFill/>
                </a:ln>
                <a:solidFill>
                  <a:srgbClr val="1F497D">
                    <a:lumMod val="75000"/>
                  </a:srgbClr>
                </a:solidFill>
                <a:effectLst/>
                <a:uLnTx/>
                <a:uFillTx/>
                <a:ea typeface="+mj-ea"/>
                <a:cs typeface="+mj-cs"/>
              </a:rPr>
              <a:t>variables</a:t>
            </a:r>
            <a:r>
              <a:rPr kumimoji="0" lang="fr-FR" sz="3200" b="0" i="0" u="none" strike="noStrike" kern="0" cap="none" spc="0" normalizeH="0" baseline="0" noProof="0" dirty="0" smtClean="0">
                <a:ln>
                  <a:noFill/>
                </a:ln>
                <a:solidFill>
                  <a:prstClr val="black"/>
                </a:solidFill>
                <a:effectLst/>
                <a:uLnTx/>
                <a:uFillTx/>
              </a:rPr>
              <a:t> </a:t>
            </a:r>
            <a:r>
              <a:rPr kumimoji="0" lang="fr-FR" sz="3200" i="0" u="none" strike="noStrike" kern="0" cap="none" spc="0" normalizeH="0" baseline="0" noProof="0" dirty="0" smtClean="0">
                <a:ln>
                  <a:noFill/>
                </a:ln>
                <a:solidFill>
                  <a:srgbClr val="FFCC00"/>
                </a:solidFill>
                <a:effectLst/>
                <a:uLnTx/>
                <a:uFillTx/>
              </a:rPr>
              <a:t>et</a:t>
            </a:r>
            <a:r>
              <a:rPr kumimoji="0" lang="fr-FR" sz="3200" b="0" i="0" u="none" strike="noStrike" kern="0" cap="none" spc="0" normalizeH="0" baseline="0" noProof="0" dirty="0" smtClean="0">
                <a:ln>
                  <a:noFill/>
                </a:ln>
                <a:solidFill>
                  <a:prstClr val="black"/>
                </a:solidFill>
                <a:effectLst/>
                <a:uLnTx/>
                <a:uFillTx/>
              </a:rPr>
              <a:t> </a:t>
            </a:r>
            <a:r>
              <a:rPr kumimoji="0" lang="fr-FR" sz="3200" b="1" i="0" u="none" strike="noStrike" kern="0" cap="none" spc="0" normalizeH="0" baseline="0" noProof="0" dirty="0" smtClean="0">
                <a:ln>
                  <a:noFill/>
                </a:ln>
                <a:solidFill>
                  <a:srgbClr val="1F497D">
                    <a:lumMod val="75000"/>
                  </a:srgbClr>
                </a:solidFill>
                <a:effectLst/>
                <a:uLnTx/>
                <a:uFillTx/>
                <a:ea typeface="+mj-ea"/>
                <a:cs typeface="+mj-cs"/>
              </a:rPr>
              <a:t>mots</a:t>
            </a:r>
            <a:r>
              <a:rPr kumimoji="0" lang="fr-FR" sz="3200" b="0" i="0" u="none" strike="noStrike" kern="0" cap="none" spc="0" normalizeH="0" baseline="0" noProof="0" dirty="0" smtClean="0">
                <a:ln>
                  <a:noFill/>
                </a:ln>
                <a:solidFill>
                  <a:prstClr val="black"/>
                </a:solidFill>
                <a:effectLst/>
                <a:uLnTx/>
                <a:uFillTx/>
              </a:rPr>
              <a:t> </a:t>
            </a:r>
            <a:r>
              <a:rPr kumimoji="0" lang="fr-FR" sz="3200" i="0" u="none" strike="noStrike" kern="0" cap="none" spc="0" normalizeH="0" baseline="0" noProof="0" dirty="0" smtClean="0">
                <a:ln>
                  <a:noFill/>
                </a:ln>
                <a:solidFill>
                  <a:srgbClr val="FFCC00"/>
                </a:solidFill>
                <a:effectLst/>
                <a:uLnTx/>
                <a:uFillTx/>
              </a:rPr>
              <a:t>réservés</a:t>
            </a:r>
            <a:endParaRPr kumimoji="0" lang="fr-FR" sz="1800" i="0" u="none" strike="noStrike" kern="0" cap="none" spc="0" normalizeH="0" baseline="0" noProof="0" dirty="0" smtClean="0">
              <a:ln>
                <a:noFill/>
              </a:ln>
              <a:solidFill>
                <a:sysClr val="windowText" lastClr="000000"/>
              </a:solidFill>
              <a:effectLst/>
              <a:uLnTx/>
              <a:uFillTx/>
            </a:endParaRPr>
          </a:p>
        </p:txBody>
      </p:sp>
      <p:sp>
        <p:nvSpPr>
          <p:cNvPr id="11" name="Espace réservé du contenu 2"/>
          <p:cNvSpPr>
            <a:spLocks noGrp="1"/>
          </p:cNvSpPr>
          <p:nvPr>
            <p:ph idx="1"/>
          </p:nvPr>
        </p:nvSpPr>
        <p:spPr>
          <a:xfrm>
            <a:off x="841375" y="2176529"/>
            <a:ext cx="10362125" cy="3361387"/>
          </a:xfrm>
        </p:spPr>
        <p:txBody>
          <a:bodyPr>
            <a:normAutofit/>
          </a:bodyPr>
          <a:lstStyle/>
          <a:p>
            <a:pPr algn="just">
              <a:buNone/>
            </a:pPr>
            <a:r>
              <a:rPr lang="fr-FR" sz="2800" dirty="0">
                <a:solidFill>
                  <a:schemeClr val="bg2"/>
                </a:solidFill>
              </a:rPr>
              <a:t>Les variables doivent avoir une nomenclature significative :</a:t>
            </a:r>
          </a:p>
          <a:p>
            <a:pPr algn="just">
              <a:buNone/>
            </a:pPr>
            <a:r>
              <a:rPr lang="fr-FR" sz="2800" dirty="0" err="1">
                <a:solidFill>
                  <a:schemeClr val="bg2"/>
                </a:solidFill>
              </a:rPr>
              <a:t>alt</a:t>
            </a:r>
            <a:r>
              <a:rPr lang="fr-FR" sz="2800" dirty="0">
                <a:solidFill>
                  <a:schemeClr val="bg2"/>
                </a:solidFill>
                <a:sym typeface="Wingdings" pitchFamily="2" charset="2"/>
              </a:rPr>
              <a:t>altitude; </a:t>
            </a:r>
            <a:r>
              <a:rPr lang="fr-FR" sz="2800" dirty="0" err="1">
                <a:solidFill>
                  <a:schemeClr val="bg2"/>
                </a:solidFill>
                <a:sym typeface="Wingdings" pitchFamily="2" charset="2"/>
              </a:rPr>
              <a:t>vtr</a:t>
            </a:r>
            <a:r>
              <a:rPr lang="fr-FR" sz="2800" dirty="0">
                <a:solidFill>
                  <a:schemeClr val="bg2"/>
                </a:solidFill>
                <a:sym typeface="Wingdings" pitchFamily="2" charset="2"/>
              </a:rPr>
              <a:t>voiture; </a:t>
            </a:r>
            <a:r>
              <a:rPr lang="fr-FR" sz="2800" dirty="0" err="1">
                <a:solidFill>
                  <a:schemeClr val="bg2"/>
                </a:solidFill>
                <a:sym typeface="Wingdings" pitchFamily="2" charset="2"/>
              </a:rPr>
              <a:t>reslt</a:t>
            </a:r>
            <a:r>
              <a:rPr lang="fr-FR" sz="2800" dirty="0">
                <a:solidFill>
                  <a:schemeClr val="bg2"/>
                </a:solidFill>
                <a:sym typeface="Wingdings" pitchFamily="2" charset="2"/>
              </a:rPr>
              <a:t>résultat</a:t>
            </a:r>
          </a:p>
          <a:p>
            <a:pPr algn="just">
              <a:buNone/>
            </a:pPr>
            <a:r>
              <a:rPr lang="fr-FR" sz="2800" dirty="0">
                <a:solidFill>
                  <a:schemeClr val="bg2"/>
                </a:solidFill>
                <a:sym typeface="Wingdings" pitchFamily="2" charset="2"/>
              </a:rPr>
              <a:t>Evité les mots réservés :</a:t>
            </a:r>
          </a:p>
          <a:p>
            <a:pPr algn="just">
              <a:buNone/>
            </a:pPr>
            <a:r>
              <a:rPr lang="en-US" sz="2800" dirty="0" smtClean="0">
                <a:solidFill>
                  <a:schemeClr val="bg2"/>
                </a:solidFill>
              </a:rPr>
              <a:t>   and</a:t>
            </a:r>
            <a:r>
              <a:rPr lang="en-US" sz="2800" dirty="0">
                <a:solidFill>
                  <a:schemeClr val="bg2"/>
                </a:solidFill>
              </a:rPr>
              <a:t>; assert; break; class; continue; def; Del; </a:t>
            </a:r>
            <a:r>
              <a:rPr lang="en-US" sz="2800" dirty="0" err="1">
                <a:solidFill>
                  <a:schemeClr val="bg2"/>
                </a:solidFill>
              </a:rPr>
              <a:t>elif</a:t>
            </a:r>
            <a:r>
              <a:rPr lang="en-US" sz="2800" dirty="0">
                <a:solidFill>
                  <a:schemeClr val="bg2"/>
                </a:solidFill>
              </a:rPr>
              <a:t>; else; except; exec; finally; For; from; global; if; import; in; Is; lambda; not; or; pass; print; Raise; return; try; while; yield</a:t>
            </a:r>
            <a:endParaRPr lang="fr-FR" sz="2800" dirty="0">
              <a:solidFill>
                <a:schemeClr val="bg2"/>
              </a:solidFill>
            </a:endParaRPr>
          </a:p>
        </p:txBody>
      </p:sp>
    </p:spTree>
    <p:extLst>
      <p:ext uri="{BB962C8B-B14F-4D97-AF65-F5344CB8AC3E}">
        <p14:creationId xmlns:p14="http://schemas.microsoft.com/office/powerpoint/2010/main" val="17001651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10</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Type de variables supportées</a:t>
            </a:r>
          </a:p>
        </p:txBody>
      </p:sp>
      <p:sp>
        <p:nvSpPr>
          <p:cNvPr id="10" name="Rectangle 9"/>
          <p:cNvSpPr/>
          <p:nvPr/>
        </p:nvSpPr>
        <p:spPr>
          <a:xfrm>
            <a:off x="1948958" y="1131888"/>
            <a:ext cx="10479534" cy="5656933"/>
          </a:xfrm>
          <a:prstGeom prst="rect">
            <a:avLst/>
          </a:prstGeom>
        </p:spPr>
        <p:txBody>
          <a:bodyPr wrap="square" numCol="2">
            <a:spAutoFit/>
          </a:bodyPr>
          <a:lstStyle/>
          <a:p>
            <a:pPr marL="342900" lvl="0" indent="-342900" defTabSz="914400">
              <a:spcBef>
                <a:spcPct val="20000"/>
              </a:spcBef>
              <a:buClr>
                <a:srgbClr val="FFCC00"/>
              </a:buClr>
              <a:buFont typeface="Wingdings" pitchFamily="2" charset="2"/>
              <a:buChar char="v"/>
            </a:pPr>
            <a:endParaRPr lang="en-US" sz="2800" b="1" dirty="0" smtClean="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a:solidFill>
                <a:schemeClr val="bg2"/>
              </a:solidFill>
            </a:endParaRPr>
          </a:p>
          <a:p>
            <a:pPr marL="342900" lvl="0" indent="-342900" defTabSz="914400">
              <a:spcBef>
                <a:spcPct val="20000"/>
              </a:spcBef>
              <a:buClr>
                <a:srgbClr val="FFCC00"/>
              </a:buClr>
              <a:buFont typeface="Wingdings" pitchFamily="2" charset="2"/>
              <a:buChar char="v"/>
            </a:pPr>
            <a:r>
              <a:rPr lang="en-US" sz="2800" b="1" dirty="0" err="1" smtClean="0">
                <a:solidFill>
                  <a:schemeClr val="bg2"/>
                </a:solidFill>
              </a:rPr>
              <a:t>boolean</a:t>
            </a:r>
            <a:r>
              <a:rPr lang="en-US" sz="2600" b="1" dirty="0" smtClean="0">
                <a:solidFill>
                  <a:prstClr val="black"/>
                </a:solidFill>
              </a:rPr>
              <a:t> </a:t>
            </a:r>
            <a:endParaRPr lang="en-US" sz="2600" b="1" dirty="0">
              <a:solidFill>
                <a:prstClr val="black"/>
              </a:solidFill>
            </a:endParaRPr>
          </a:p>
          <a:p>
            <a:pPr marL="342900" lvl="0" indent="-342900" defTabSz="914400">
              <a:spcBef>
                <a:spcPct val="20000"/>
              </a:spcBef>
              <a:buClr>
                <a:srgbClr val="1F497D">
                  <a:lumMod val="75000"/>
                </a:srgbClr>
              </a:buClr>
              <a:buFont typeface="Wingdings" pitchFamily="2" charset="2"/>
              <a:buChar char="v"/>
            </a:pPr>
            <a:r>
              <a:rPr lang="en-US" sz="2800" b="1" dirty="0">
                <a:solidFill>
                  <a:schemeClr val="bg2"/>
                </a:solidFill>
              </a:rPr>
              <a:t>integer</a:t>
            </a:r>
            <a:r>
              <a:rPr lang="en-US" sz="2600" b="1" dirty="0">
                <a:solidFill>
                  <a:prstClr val="black"/>
                </a:solidFill>
              </a:rPr>
              <a:t> </a:t>
            </a:r>
          </a:p>
          <a:p>
            <a:pPr marL="342900" lvl="0" indent="-342900" defTabSz="914400">
              <a:spcBef>
                <a:spcPct val="20000"/>
              </a:spcBef>
              <a:buClr>
                <a:srgbClr val="FFCC00"/>
              </a:buClr>
              <a:buFont typeface="Wingdings" pitchFamily="2" charset="2"/>
              <a:buChar char="v"/>
            </a:pPr>
            <a:r>
              <a:rPr lang="en-US" sz="2800" b="1" dirty="0">
                <a:solidFill>
                  <a:schemeClr val="bg2"/>
                </a:solidFill>
              </a:rPr>
              <a:t>long</a:t>
            </a:r>
            <a:r>
              <a:rPr lang="en-US" sz="2600" b="1" dirty="0">
                <a:solidFill>
                  <a:prstClr val="black"/>
                </a:solidFill>
              </a:rPr>
              <a:t> </a:t>
            </a:r>
          </a:p>
          <a:p>
            <a:pPr marL="342900" lvl="0" indent="-342900" defTabSz="914400">
              <a:spcBef>
                <a:spcPct val="20000"/>
              </a:spcBef>
              <a:buClr>
                <a:srgbClr val="1F497D">
                  <a:lumMod val="75000"/>
                </a:srgbClr>
              </a:buClr>
              <a:buFont typeface="Wingdings" pitchFamily="2" charset="2"/>
              <a:buChar char="v"/>
            </a:pPr>
            <a:r>
              <a:rPr lang="en-US" sz="2800" b="1" dirty="0">
                <a:solidFill>
                  <a:schemeClr val="bg2"/>
                </a:solidFill>
              </a:rPr>
              <a:t>float </a:t>
            </a:r>
          </a:p>
          <a:p>
            <a:pPr marL="342900" lvl="0" indent="-342900" defTabSz="914400">
              <a:spcBef>
                <a:spcPct val="20000"/>
              </a:spcBef>
              <a:buClr>
                <a:srgbClr val="FFCC00"/>
              </a:buClr>
              <a:buFont typeface="Wingdings" pitchFamily="2" charset="2"/>
              <a:buChar char="v"/>
            </a:pPr>
            <a:r>
              <a:rPr lang="en-US" sz="2800" b="1" dirty="0">
                <a:solidFill>
                  <a:schemeClr val="bg2"/>
                </a:solidFill>
              </a:rPr>
              <a:t>string </a:t>
            </a:r>
            <a:endParaRPr lang="en-US" sz="2800" b="1" dirty="0" smtClean="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smtClean="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a:solidFill>
                <a:schemeClr val="bg2"/>
              </a:solidFill>
            </a:endParaRPr>
          </a:p>
          <a:p>
            <a:pPr lvl="0" defTabSz="914400">
              <a:spcBef>
                <a:spcPct val="20000"/>
              </a:spcBef>
              <a:buClr>
                <a:srgbClr val="FFCC00"/>
              </a:buClr>
            </a:pPr>
            <a:endParaRPr lang="en-US" sz="2800" b="1" dirty="0" smtClean="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a:solidFill>
                <a:schemeClr val="bg2"/>
              </a:solidFill>
            </a:endParaRPr>
          </a:p>
          <a:p>
            <a:pPr marL="342900" lvl="0" indent="-342900" defTabSz="914400">
              <a:spcBef>
                <a:spcPct val="20000"/>
              </a:spcBef>
              <a:buClr>
                <a:srgbClr val="1F497D">
                  <a:lumMod val="75000"/>
                </a:srgbClr>
              </a:buClr>
              <a:buFont typeface="Wingdings" pitchFamily="2" charset="2"/>
              <a:buChar char="v"/>
            </a:pPr>
            <a:r>
              <a:rPr lang="en-US" sz="2800" b="1" dirty="0">
                <a:solidFill>
                  <a:schemeClr val="bg2"/>
                </a:solidFill>
              </a:rPr>
              <a:t>list </a:t>
            </a:r>
          </a:p>
          <a:p>
            <a:pPr marL="342900" lvl="0" indent="-342900" defTabSz="914400">
              <a:spcBef>
                <a:spcPct val="20000"/>
              </a:spcBef>
              <a:buClr>
                <a:srgbClr val="FFCC00"/>
              </a:buClr>
              <a:buFont typeface="Wingdings" pitchFamily="2" charset="2"/>
              <a:buChar char="v"/>
            </a:pPr>
            <a:r>
              <a:rPr lang="en-US" sz="2800" b="1" dirty="0">
                <a:solidFill>
                  <a:schemeClr val="bg2"/>
                </a:solidFill>
              </a:rPr>
              <a:t>object</a:t>
            </a:r>
            <a:r>
              <a:rPr lang="en-US" sz="2600" b="1" dirty="0">
                <a:solidFill>
                  <a:prstClr val="black"/>
                </a:solidFill>
              </a:rPr>
              <a:t> </a:t>
            </a:r>
            <a:endParaRPr lang="en-US" sz="2800" b="1" dirty="0">
              <a:solidFill>
                <a:schemeClr val="bg2"/>
              </a:solidFill>
            </a:endParaRPr>
          </a:p>
          <a:p>
            <a:pPr marL="342900" lvl="0" indent="-342900" defTabSz="914400">
              <a:spcBef>
                <a:spcPct val="20000"/>
              </a:spcBef>
              <a:buClr>
                <a:srgbClr val="FFCC00"/>
              </a:buClr>
              <a:buFont typeface="Wingdings" pitchFamily="2" charset="2"/>
              <a:buChar char="v"/>
            </a:pPr>
            <a:r>
              <a:rPr lang="en-US" sz="2800" b="1" dirty="0">
                <a:solidFill>
                  <a:schemeClr val="bg2"/>
                </a:solidFill>
              </a:rPr>
              <a:t>Tuple</a:t>
            </a:r>
          </a:p>
          <a:p>
            <a:pPr marL="342900" lvl="0" indent="-342900" defTabSz="914400">
              <a:spcBef>
                <a:spcPct val="20000"/>
              </a:spcBef>
              <a:buClr>
                <a:srgbClr val="1F497D">
                  <a:lumMod val="75000"/>
                </a:srgbClr>
              </a:buClr>
              <a:buFont typeface="Wingdings" pitchFamily="2" charset="2"/>
              <a:buChar char="v"/>
            </a:pPr>
            <a:r>
              <a:rPr lang="en-US" sz="2800" b="1" dirty="0">
                <a:solidFill>
                  <a:schemeClr val="bg2"/>
                </a:solidFill>
              </a:rPr>
              <a:t>Set (dictionaries)</a:t>
            </a:r>
          </a:p>
        </p:txBody>
      </p:sp>
      <p:sp>
        <p:nvSpPr>
          <p:cNvPr id="2" name="Rectangle 1"/>
          <p:cNvSpPr/>
          <p:nvPr/>
        </p:nvSpPr>
        <p:spPr>
          <a:xfrm>
            <a:off x="841375" y="1251935"/>
            <a:ext cx="8079347" cy="523220"/>
          </a:xfrm>
          <a:prstGeom prst="rect">
            <a:avLst/>
          </a:prstGeom>
        </p:spPr>
        <p:txBody>
          <a:bodyPr wrap="square">
            <a:spAutoFit/>
          </a:bodyPr>
          <a:lstStyle/>
          <a:p>
            <a:pPr marL="342900" lvl="0" indent="-342900" defTabSz="914400">
              <a:spcBef>
                <a:spcPct val="20000"/>
              </a:spcBef>
            </a:pPr>
            <a:r>
              <a:rPr lang="fr-FR" sz="2800" dirty="0">
                <a:solidFill>
                  <a:srgbClr val="104C7E"/>
                </a:solidFill>
              </a:rPr>
              <a:t>Python supporte les types de variables suivants :</a:t>
            </a:r>
          </a:p>
        </p:txBody>
      </p:sp>
    </p:spTree>
    <p:extLst>
      <p:ext uri="{BB962C8B-B14F-4D97-AF65-F5344CB8AC3E}">
        <p14:creationId xmlns:p14="http://schemas.microsoft.com/office/powerpoint/2010/main" val="273818675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11</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l’affectation simple et </a:t>
            </a:r>
            <a:r>
              <a:rPr lang="fr-FR" dirty="0" smtClean="0"/>
              <a:t>multiple</a:t>
            </a:r>
            <a:endParaRPr lang="fr-FR" dirty="0"/>
          </a:p>
        </p:txBody>
      </p:sp>
      <p:sp>
        <p:nvSpPr>
          <p:cNvPr id="10" name="Rectangle 9"/>
          <p:cNvSpPr/>
          <p:nvPr/>
        </p:nvSpPr>
        <p:spPr>
          <a:xfrm>
            <a:off x="3142446" y="1740657"/>
            <a:ext cx="2653047" cy="2677656"/>
          </a:xfrm>
          <a:prstGeom prst="rect">
            <a:avLst/>
          </a:prstGeom>
        </p:spPr>
        <p:txBody>
          <a:bodyPr wrap="square">
            <a:spAutoFit/>
          </a:bodyPr>
          <a:lstStyle/>
          <a:p>
            <a:pPr lvl="0" algn="just" defTabSz="914400"/>
            <a:r>
              <a:rPr lang="nn-NO" sz="2800" dirty="0">
                <a:solidFill>
                  <a:schemeClr val="bg2"/>
                </a:solidFill>
              </a:rPr>
              <a:t>Syntaxe 1 :</a:t>
            </a:r>
          </a:p>
          <a:p>
            <a:pPr lvl="0" algn="just" defTabSz="914400"/>
            <a:r>
              <a:rPr lang="nn-NO" sz="2800" dirty="0">
                <a:solidFill>
                  <a:schemeClr val="bg2"/>
                </a:solidFill>
              </a:rPr>
              <a:t>	</a:t>
            </a:r>
            <a:r>
              <a:rPr lang="nn-NO" sz="2800" dirty="0" smtClean="0">
                <a:solidFill>
                  <a:schemeClr val="bg2"/>
                </a:solidFill>
              </a:rPr>
              <a:t>i = 5</a:t>
            </a:r>
            <a:endParaRPr lang="nn-NO" sz="2800" dirty="0">
              <a:solidFill>
                <a:schemeClr val="bg2"/>
              </a:solidFill>
            </a:endParaRPr>
          </a:p>
          <a:p>
            <a:pPr lvl="0" algn="just" defTabSz="914400"/>
            <a:r>
              <a:rPr lang="nn-NO" sz="2800" dirty="0">
                <a:solidFill>
                  <a:schemeClr val="bg2"/>
                </a:solidFill>
              </a:rPr>
              <a:t>Syntaxe 2 :</a:t>
            </a:r>
          </a:p>
          <a:p>
            <a:pPr lvl="0" algn="just" defTabSz="914400"/>
            <a:r>
              <a:rPr lang="nn-NO" sz="2800" dirty="0">
                <a:solidFill>
                  <a:schemeClr val="bg2"/>
                </a:solidFill>
              </a:rPr>
              <a:t>	</a:t>
            </a:r>
            <a:r>
              <a:rPr lang="nn-NO" sz="2800" dirty="0" smtClean="0">
                <a:solidFill>
                  <a:schemeClr val="bg2"/>
                </a:solidFill>
              </a:rPr>
              <a:t>j = 3</a:t>
            </a:r>
            <a:endParaRPr lang="nn-NO" sz="2800" dirty="0">
              <a:solidFill>
                <a:schemeClr val="bg2"/>
              </a:solidFill>
            </a:endParaRPr>
          </a:p>
          <a:p>
            <a:pPr lvl="0" algn="just" defTabSz="914400"/>
            <a:r>
              <a:rPr lang="nn-NO" sz="2800" dirty="0">
                <a:solidFill>
                  <a:schemeClr val="bg2"/>
                </a:solidFill>
              </a:rPr>
              <a:t>Syntaxe 3 :</a:t>
            </a:r>
          </a:p>
          <a:p>
            <a:pPr lvl="0" algn="just" defTabSz="914400"/>
            <a:r>
              <a:rPr lang="nn-NO" sz="2800" dirty="0">
                <a:solidFill>
                  <a:schemeClr val="bg2"/>
                </a:solidFill>
              </a:rPr>
              <a:t>	</a:t>
            </a:r>
            <a:r>
              <a:rPr lang="nn-NO" sz="2800" dirty="0" smtClean="0">
                <a:solidFill>
                  <a:schemeClr val="bg2"/>
                </a:solidFill>
              </a:rPr>
              <a:t>i = j</a:t>
            </a:r>
            <a:endParaRPr lang="nn-NO" sz="2800" dirty="0">
              <a:solidFill>
                <a:schemeClr val="bg2"/>
              </a:solidFill>
            </a:endParaRPr>
          </a:p>
        </p:txBody>
      </p:sp>
      <p:sp>
        <p:nvSpPr>
          <p:cNvPr id="8" name="Rectangle 7"/>
          <p:cNvSpPr/>
          <p:nvPr/>
        </p:nvSpPr>
        <p:spPr>
          <a:xfrm>
            <a:off x="7145628" y="2320206"/>
            <a:ext cx="2653047" cy="954107"/>
          </a:xfrm>
          <a:prstGeom prst="rect">
            <a:avLst/>
          </a:prstGeom>
        </p:spPr>
        <p:txBody>
          <a:bodyPr wrap="square">
            <a:spAutoFit/>
          </a:bodyPr>
          <a:lstStyle/>
          <a:p>
            <a:pPr lvl="0" algn="just" defTabSz="914400"/>
            <a:r>
              <a:rPr lang="nn-NO" sz="2800" dirty="0">
                <a:solidFill>
                  <a:schemeClr val="bg2"/>
                </a:solidFill>
              </a:rPr>
              <a:t>Syntaxe </a:t>
            </a:r>
            <a:r>
              <a:rPr lang="nn-NO" sz="2800" dirty="0" smtClean="0">
                <a:solidFill>
                  <a:schemeClr val="bg2"/>
                </a:solidFill>
              </a:rPr>
              <a:t>4 </a:t>
            </a:r>
            <a:r>
              <a:rPr lang="nn-NO" sz="2800" dirty="0">
                <a:solidFill>
                  <a:schemeClr val="bg2"/>
                </a:solidFill>
              </a:rPr>
              <a:t>:</a:t>
            </a:r>
          </a:p>
          <a:p>
            <a:pPr lvl="0" algn="just" defTabSz="914400"/>
            <a:r>
              <a:rPr lang="nn-NO" sz="2800" dirty="0">
                <a:solidFill>
                  <a:schemeClr val="bg2"/>
                </a:solidFill>
              </a:rPr>
              <a:t>	</a:t>
            </a:r>
            <a:r>
              <a:rPr lang="nn-NO" sz="2800" dirty="0" smtClean="0">
                <a:solidFill>
                  <a:schemeClr val="bg2"/>
                </a:solidFill>
              </a:rPr>
              <a:t>i = j = 5</a:t>
            </a:r>
            <a:endParaRPr lang="nn-NO" sz="2800" dirty="0">
              <a:solidFill>
                <a:schemeClr val="bg2"/>
              </a:solidFill>
            </a:endParaRPr>
          </a:p>
        </p:txBody>
      </p:sp>
    </p:spTree>
    <p:extLst>
      <p:ext uri="{BB962C8B-B14F-4D97-AF65-F5344CB8AC3E}">
        <p14:creationId xmlns:p14="http://schemas.microsoft.com/office/powerpoint/2010/main" val="99176851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12</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Opérations  spéciales </a:t>
            </a:r>
            <a:br>
              <a:rPr lang="fr-FR" dirty="0"/>
            </a:br>
            <a:r>
              <a:rPr lang="fr-FR" dirty="0"/>
              <a:t>sur les chaines de caractère</a:t>
            </a:r>
          </a:p>
        </p:txBody>
      </p:sp>
      <p:sp>
        <p:nvSpPr>
          <p:cNvPr id="10" name="Rectangle 9"/>
          <p:cNvSpPr/>
          <p:nvPr/>
        </p:nvSpPr>
        <p:spPr>
          <a:xfrm>
            <a:off x="991674" y="1972476"/>
            <a:ext cx="10362126" cy="3539430"/>
          </a:xfrm>
          <a:prstGeom prst="rect">
            <a:avLst/>
          </a:prstGeom>
        </p:spPr>
        <p:txBody>
          <a:bodyPr wrap="square">
            <a:spAutoFit/>
          </a:bodyPr>
          <a:lstStyle/>
          <a:p>
            <a:pPr lvl="0" algn="just" defTabSz="914400"/>
            <a:r>
              <a:rPr lang="fr-FR" sz="2800" dirty="0">
                <a:solidFill>
                  <a:schemeClr val="bg2"/>
                </a:solidFill>
              </a:rPr>
              <a:t>Syntaxes :</a:t>
            </a:r>
          </a:p>
          <a:p>
            <a:pPr lvl="0" algn="just" defTabSz="914400"/>
            <a:r>
              <a:rPr lang="fr-FR" sz="2800" dirty="0">
                <a:solidFill>
                  <a:schemeClr val="bg2"/>
                </a:solidFill>
              </a:rPr>
              <a:t>	CC=‘‘il fait le beau’’ </a:t>
            </a:r>
            <a:r>
              <a:rPr lang="fr-FR" sz="2800" dirty="0" smtClean="0">
                <a:solidFill>
                  <a:schemeClr val="bg2"/>
                </a:solidFill>
              </a:rPr>
              <a:t>;  </a:t>
            </a:r>
            <a:r>
              <a:rPr lang="fr-FR" sz="2800" dirty="0">
                <a:solidFill>
                  <a:schemeClr val="bg2"/>
                </a:solidFill>
              </a:rPr>
              <a:t>CC= ‘il fait le beau’</a:t>
            </a:r>
          </a:p>
          <a:p>
            <a:pPr lvl="0" algn="just" defTabSz="914400"/>
            <a:r>
              <a:rPr lang="fr-FR" sz="2800" dirty="0">
                <a:solidFill>
                  <a:srgbClr val="FF0000"/>
                </a:solidFill>
              </a:rPr>
              <a:t>Attention</a:t>
            </a:r>
            <a:r>
              <a:rPr lang="fr-FR" sz="2800" dirty="0">
                <a:solidFill>
                  <a:schemeClr val="bg2"/>
                </a:solidFill>
              </a:rPr>
              <a:t> :</a:t>
            </a:r>
          </a:p>
          <a:p>
            <a:pPr lvl="0" algn="just" defTabSz="914400"/>
            <a:r>
              <a:rPr lang="fr-FR" sz="2800" dirty="0" smtClean="0">
                <a:solidFill>
                  <a:schemeClr val="bg2"/>
                </a:solidFill>
              </a:rPr>
              <a:t>	CC</a:t>
            </a:r>
            <a:r>
              <a:rPr lang="fr-FR" sz="2800" dirty="0">
                <a:solidFill>
                  <a:schemeClr val="bg2"/>
                </a:solidFill>
              </a:rPr>
              <a:t>=’il monte </a:t>
            </a:r>
            <a:r>
              <a:rPr lang="fr-FR" sz="2800" dirty="0" smtClean="0">
                <a:solidFill>
                  <a:schemeClr val="bg2"/>
                </a:solidFill>
              </a:rPr>
              <a:t>l’escalier’ ; CC</a:t>
            </a:r>
            <a:r>
              <a:rPr lang="fr-FR" sz="2800" dirty="0">
                <a:solidFill>
                  <a:schemeClr val="bg2"/>
                </a:solidFill>
              </a:rPr>
              <a:t>=‘’il monte l’escalier</a:t>
            </a:r>
            <a:r>
              <a:rPr lang="fr-FR" sz="2800" dirty="0" smtClean="0">
                <a:solidFill>
                  <a:schemeClr val="bg2"/>
                </a:solidFill>
              </a:rPr>
              <a:t>’’</a:t>
            </a:r>
          </a:p>
          <a:p>
            <a:pPr lvl="0" algn="just" defTabSz="914400"/>
            <a:endParaRPr lang="fr-FR" sz="2800" dirty="0">
              <a:solidFill>
                <a:schemeClr val="bg2"/>
              </a:solidFill>
            </a:endParaRPr>
          </a:p>
          <a:p>
            <a:pPr lvl="0" algn="just" defTabSz="914400"/>
            <a:r>
              <a:rPr lang="fr-FR" sz="2800" dirty="0">
                <a:solidFill>
                  <a:schemeClr val="bg2"/>
                </a:solidFill>
              </a:rPr>
              <a:t>Utilité de l’antislash  ‘\’:</a:t>
            </a:r>
          </a:p>
          <a:p>
            <a:pPr lvl="0" algn="just" defTabSz="914400"/>
            <a:r>
              <a:rPr lang="fr-FR" sz="2800" dirty="0">
                <a:solidFill>
                  <a:schemeClr val="bg2"/>
                </a:solidFill>
              </a:rPr>
              <a:t>-Continuer le code dans la ligne suivante</a:t>
            </a:r>
          </a:p>
          <a:p>
            <a:pPr lvl="0" algn="just" defTabSz="914400"/>
            <a:r>
              <a:rPr lang="fr-FR" sz="2800" dirty="0">
                <a:solidFill>
                  <a:schemeClr val="bg2"/>
                </a:solidFill>
              </a:rPr>
              <a:t>-Échapper les caractères spéciaux EX: ‘l\’escalier’</a:t>
            </a:r>
          </a:p>
        </p:txBody>
      </p:sp>
    </p:spTree>
    <p:extLst>
      <p:ext uri="{BB962C8B-B14F-4D97-AF65-F5344CB8AC3E}">
        <p14:creationId xmlns:p14="http://schemas.microsoft.com/office/powerpoint/2010/main" val="138792954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13</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Opérations  spéciales </a:t>
            </a:r>
            <a:br>
              <a:rPr lang="fr-FR" dirty="0"/>
            </a:br>
            <a:r>
              <a:rPr lang="fr-FR" dirty="0"/>
              <a:t>sur les chaines de caractère</a:t>
            </a:r>
          </a:p>
        </p:txBody>
      </p:sp>
      <p:sp>
        <p:nvSpPr>
          <p:cNvPr id="10" name="Rectangle 9"/>
          <p:cNvSpPr/>
          <p:nvPr/>
        </p:nvSpPr>
        <p:spPr>
          <a:xfrm>
            <a:off x="991674" y="1972476"/>
            <a:ext cx="10362126" cy="3108543"/>
          </a:xfrm>
          <a:prstGeom prst="rect">
            <a:avLst/>
          </a:prstGeom>
        </p:spPr>
        <p:txBody>
          <a:bodyPr wrap="square">
            <a:spAutoFit/>
          </a:bodyPr>
          <a:lstStyle/>
          <a:p>
            <a:pPr lvl="0" algn="just" defTabSz="914400"/>
            <a:r>
              <a:rPr lang="fr-FR" sz="2800" dirty="0">
                <a:solidFill>
                  <a:schemeClr val="bg2"/>
                </a:solidFill>
              </a:rPr>
              <a:t>La concaténation :</a:t>
            </a:r>
          </a:p>
          <a:p>
            <a:pPr lvl="0" algn="just" defTabSz="914400"/>
            <a:r>
              <a:rPr lang="fr-FR" sz="2800" dirty="0">
                <a:solidFill>
                  <a:schemeClr val="bg2"/>
                </a:solidFill>
              </a:rPr>
              <a:t>     CC1= ‘’hello’’; CC2=‘’world’’;CC1+CC2=??</a:t>
            </a:r>
          </a:p>
          <a:p>
            <a:pPr lvl="0" algn="just" defTabSz="914400"/>
            <a:r>
              <a:rPr lang="fr-FR" sz="2800" dirty="0">
                <a:solidFill>
                  <a:schemeClr val="bg2"/>
                </a:solidFill>
              </a:rPr>
              <a:t>Une variable ou plutôt un objet :</a:t>
            </a:r>
          </a:p>
          <a:p>
            <a:pPr lvl="0" algn="just" defTabSz="914400"/>
            <a:r>
              <a:rPr lang="fr-FR" sz="2800" dirty="0">
                <a:solidFill>
                  <a:schemeClr val="bg2"/>
                </a:solidFill>
              </a:rPr>
              <a:t>	CC1.capitalize</a:t>
            </a:r>
            <a:r>
              <a:rPr lang="fr-FR" sz="2800" dirty="0" smtClean="0">
                <a:solidFill>
                  <a:schemeClr val="bg2"/>
                </a:solidFill>
              </a:rPr>
              <a:t>()</a:t>
            </a:r>
            <a:r>
              <a:rPr lang="fr-FR" sz="2800" dirty="0" smtClean="0">
                <a:solidFill>
                  <a:schemeClr val="bg2"/>
                </a:solidFill>
                <a:sym typeface="Wingdings" panose="05000000000000000000" pitchFamily="2" charset="2"/>
              </a:rPr>
              <a:t></a:t>
            </a:r>
            <a:r>
              <a:rPr lang="fr-FR" sz="2800" dirty="0" smtClean="0">
                <a:solidFill>
                  <a:schemeClr val="bg2"/>
                </a:solidFill>
              </a:rPr>
              <a:t> </a:t>
            </a:r>
            <a:r>
              <a:rPr lang="fr-FR" sz="2800" dirty="0">
                <a:solidFill>
                  <a:schemeClr val="bg2"/>
                </a:solidFill>
              </a:rPr>
              <a:t>que signifie cette écriture?</a:t>
            </a:r>
          </a:p>
          <a:p>
            <a:pPr lvl="0" algn="just" defTabSz="914400"/>
            <a:r>
              <a:rPr lang="fr-FR" sz="2800" dirty="0" err="1">
                <a:solidFill>
                  <a:schemeClr val="bg2"/>
                </a:solidFill>
              </a:rPr>
              <a:t>Slicing</a:t>
            </a:r>
            <a:r>
              <a:rPr lang="fr-FR" sz="2800" dirty="0">
                <a:solidFill>
                  <a:schemeClr val="bg2"/>
                </a:solidFill>
              </a:rPr>
              <a:t> et indices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CC1[0] </a:t>
            </a:r>
            <a:r>
              <a:rPr lang="fr-FR" sz="2800" dirty="0" smtClean="0">
                <a:solidFill>
                  <a:schemeClr val="bg2"/>
                </a:solidFill>
                <a:sym typeface="Wingdings" panose="05000000000000000000" pitchFamily="2" charset="2"/>
              </a:rPr>
              <a:t></a:t>
            </a:r>
            <a:r>
              <a:rPr lang="fr-FR" sz="2800" dirty="0" smtClean="0">
                <a:solidFill>
                  <a:schemeClr val="bg2"/>
                </a:solidFill>
              </a:rPr>
              <a:t>??; </a:t>
            </a:r>
            <a:r>
              <a:rPr lang="fr-FR" sz="2800" dirty="0" err="1">
                <a:solidFill>
                  <a:schemeClr val="bg2"/>
                </a:solidFill>
              </a:rPr>
              <a:t>print</a:t>
            </a:r>
            <a:r>
              <a:rPr lang="fr-FR" sz="2800" dirty="0">
                <a:solidFill>
                  <a:schemeClr val="bg2"/>
                </a:solidFill>
              </a:rPr>
              <a:t> CC1[1:4</a:t>
            </a:r>
            <a:r>
              <a:rPr lang="fr-FR" sz="2800" dirty="0" smtClean="0">
                <a:solidFill>
                  <a:schemeClr val="bg2"/>
                </a:solidFill>
              </a:rPr>
              <a:t>]</a:t>
            </a:r>
            <a:r>
              <a:rPr lang="fr-FR" sz="2800" dirty="0" smtClean="0">
                <a:solidFill>
                  <a:schemeClr val="bg2"/>
                </a:solidFill>
                <a:sym typeface="Wingdings" panose="05000000000000000000" pitchFamily="2" charset="2"/>
              </a:rPr>
              <a:t></a:t>
            </a:r>
            <a:r>
              <a:rPr lang="fr-FR" sz="2800" dirty="0" smtClean="0">
                <a:solidFill>
                  <a:schemeClr val="bg2"/>
                </a:solidFill>
              </a:rPr>
              <a:t>??</a:t>
            </a:r>
            <a:endParaRPr lang="fr-FR" sz="2800" dirty="0">
              <a:solidFill>
                <a:schemeClr val="bg2"/>
              </a:solidFill>
            </a:endParaRPr>
          </a:p>
          <a:p>
            <a:pPr lvl="0" algn="just" defTabSz="914400"/>
            <a:r>
              <a:rPr lang="fr-FR" sz="2800" dirty="0">
                <a:solidFill>
                  <a:schemeClr val="bg2"/>
                </a:solidFill>
              </a:rPr>
              <a:t>	CC1[</a:t>
            </a:r>
            <a:r>
              <a:rPr lang="fr-FR" sz="2800" dirty="0" err="1">
                <a:solidFill>
                  <a:schemeClr val="bg2"/>
                </a:solidFill>
              </a:rPr>
              <a:t>a:b</a:t>
            </a:r>
            <a:r>
              <a:rPr lang="fr-FR" sz="2800" dirty="0">
                <a:solidFill>
                  <a:schemeClr val="bg2"/>
                </a:solidFill>
              </a:rPr>
              <a:t>] b n’étant pas inclus dans </a:t>
            </a:r>
            <a:r>
              <a:rPr lang="fr-FR" sz="2800" dirty="0" smtClean="0">
                <a:solidFill>
                  <a:schemeClr val="bg2"/>
                </a:solidFill>
              </a:rPr>
              <a:t>l’</a:t>
            </a:r>
            <a:r>
              <a:rPr lang="fr-FR" sz="2800" dirty="0" err="1" smtClean="0">
                <a:solidFill>
                  <a:schemeClr val="bg2"/>
                </a:solidFill>
              </a:rPr>
              <a:t>intérvale</a:t>
            </a:r>
            <a:endParaRPr lang="fr-FR" sz="2800" dirty="0">
              <a:solidFill>
                <a:schemeClr val="bg2"/>
              </a:solidFill>
            </a:endParaRPr>
          </a:p>
        </p:txBody>
      </p:sp>
    </p:spTree>
    <p:extLst>
      <p:ext uri="{BB962C8B-B14F-4D97-AF65-F5344CB8AC3E}">
        <p14:creationId xmlns:p14="http://schemas.microsoft.com/office/powerpoint/2010/main" val="80984640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14</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Conversion entre variables (Casting)</a:t>
            </a:r>
          </a:p>
        </p:txBody>
      </p:sp>
      <p:sp>
        <p:nvSpPr>
          <p:cNvPr id="10" name="Rectangle 9"/>
          <p:cNvSpPr/>
          <p:nvPr/>
        </p:nvSpPr>
        <p:spPr>
          <a:xfrm>
            <a:off x="991674" y="1972476"/>
            <a:ext cx="10362126" cy="2677656"/>
          </a:xfrm>
          <a:prstGeom prst="rect">
            <a:avLst/>
          </a:prstGeom>
        </p:spPr>
        <p:txBody>
          <a:bodyPr wrap="square">
            <a:spAutoFit/>
          </a:bodyPr>
          <a:lstStyle/>
          <a:p>
            <a:pPr lvl="0" algn="just" defTabSz="914400"/>
            <a:r>
              <a:rPr lang="fr-FR" sz="2800" dirty="0">
                <a:solidFill>
                  <a:schemeClr val="bg2"/>
                </a:solidFill>
              </a:rPr>
              <a:t>Le casting correspond à une conversion d’un type de variable à un autre, cependant il faut faire attention à la perte de précision :</a:t>
            </a:r>
          </a:p>
          <a:p>
            <a:pPr lvl="0" algn="just" defTabSz="914400"/>
            <a:r>
              <a:rPr lang="fr-FR" sz="2800" dirty="0">
                <a:solidFill>
                  <a:schemeClr val="bg2"/>
                </a:solidFill>
              </a:rPr>
              <a:t>	i=50        </a:t>
            </a:r>
            <a:r>
              <a:rPr lang="fr-FR" sz="2800" dirty="0" err="1">
                <a:solidFill>
                  <a:schemeClr val="bg2"/>
                </a:solidFill>
              </a:rPr>
              <a:t>integer</a:t>
            </a:r>
            <a:r>
              <a:rPr lang="fr-FR" sz="2800" dirty="0">
                <a:solidFill>
                  <a:schemeClr val="bg2"/>
                </a:solidFill>
              </a:rPr>
              <a:t> ;            j=</a:t>
            </a:r>
            <a:r>
              <a:rPr lang="fr-FR" sz="2800" dirty="0" err="1">
                <a:solidFill>
                  <a:schemeClr val="bg2"/>
                </a:solidFill>
              </a:rPr>
              <a:t>str</a:t>
            </a:r>
            <a:r>
              <a:rPr lang="fr-FR" sz="2800" dirty="0">
                <a:solidFill>
                  <a:schemeClr val="bg2"/>
                </a:solidFill>
              </a:rPr>
              <a:t>(i)      String</a:t>
            </a:r>
          </a:p>
          <a:p>
            <a:pPr lvl="0" algn="just" defTabSz="914400"/>
            <a:r>
              <a:rPr lang="fr-FR" sz="2800" dirty="0" err="1">
                <a:solidFill>
                  <a:schemeClr val="bg2"/>
                </a:solidFill>
              </a:rPr>
              <a:t>print</a:t>
            </a:r>
            <a:r>
              <a:rPr lang="fr-FR" sz="2800" dirty="0">
                <a:solidFill>
                  <a:schemeClr val="bg2"/>
                </a:solidFill>
              </a:rPr>
              <a:t> j </a:t>
            </a:r>
            <a:r>
              <a:rPr lang="fr-FR" sz="2800" dirty="0" smtClean="0">
                <a:solidFill>
                  <a:schemeClr val="bg2"/>
                </a:solidFill>
                <a:sym typeface="Wingdings" panose="05000000000000000000" pitchFamily="2" charset="2"/>
              </a:rPr>
              <a:t></a:t>
            </a:r>
            <a:r>
              <a:rPr lang="fr-FR" sz="2800" dirty="0" smtClean="0">
                <a:solidFill>
                  <a:schemeClr val="bg2"/>
                </a:solidFill>
              </a:rPr>
              <a:t> </a:t>
            </a:r>
            <a:r>
              <a:rPr lang="fr-FR" sz="2800" dirty="0">
                <a:solidFill>
                  <a:schemeClr val="bg2"/>
                </a:solidFill>
              </a:rPr>
              <a:t>‘50’</a:t>
            </a:r>
          </a:p>
          <a:p>
            <a:pPr lvl="0" algn="just" defTabSz="914400"/>
            <a:r>
              <a:rPr lang="fr-FR" sz="2800" dirty="0">
                <a:solidFill>
                  <a:schemeClr val="bg2"/>
                </a:solidFill>
              </a:rPr>
              <a:t>	</a:t>
            </a:r>
            <a:r>
              <a:rPr lang="fr-FR" sz="2800" dirty="0" smtClean="0">
                <a:solidFill>
                  <a:schemeClr val="bg2"/>
                </a:solidFill>
              </a:rPr>
              <a:t>i=78.975     </a:t>
            </a:r>
            <a:r>
              <a:rPr lang="fr-FR" sz="2800" dirty="0" err="1">
                <a:solidFill>
                  <a:schemeClr val="bg2"/>
                </a:solidFill>
              </a:rPr>
              <a:t>float</a:t>
            </a:r>
            <a:r>
              <a:rPr lang="fr-FR" sz="2800" dirty="0">
                <a:solidFill>
                  <a:schemeClr val="bg2"/>
                </a:solidFill>
              </a:rPr>
              <a:t> ;	       j=</a:t>
            </a:r>
            <a:r>
              <a:rPr lang="fr-FR" sz="2800" dirty="0" err="1">
                <a:solidFill>
                  <a:schemeClr val="bg2"/>
                </a:solidFill>
              </a:rPr>
              <a:t>int</a:t>
            </a:r>
            <a:r>
              <a:rPr lang="fr-FR" sz="2800" dirty="0">
                <a:solidFill>
                  <a:schemeClr val="bg2"/>
                </a:solidFill>
              </a:rPr>
              <a:t>(i)</a:t>
            </a:r>
          </a:p>
          <a:p>
            <a:pPr lvl="0" algn="just" defTabSz="914400"/>
            <a:r>
              <a:rPr lang="fr-FR" sz="2800" dirty="0" err="1">
                <a:solidFill>
                  <a:schemeClr val="bg2"/>
                </a:solidFill>
              </a:rPr>
              <a:t>Print</a:t>
            </a:r>
            <a:r>
              <a:rPr lang="fr-FR" sz="2800" dirty="0">
                <a:solidFill>
                  <a:schemeClr val="bg2"/>
                </a:solidFill>
              </a:rPr>
              <a:t> j </a:t>
            </a:r>
            <a:r>
              <a:rPr lang="fr-FR" sz="2800" dirty="0" smtClean="0">
                <a:solidFill>
                  <a:schemeClr val="bg2"/>
                </a:solidFill>
                <a:sym typeface="Wingdings" panose="05000000000000000000" pitchFamily="2" charset="2"/>
              </a:rPr>
              <a:t></a:t>
            </a:r>
            <a:r>
              <a:rPr lang="fr-FR" sz="2800" dirty="0" smtClean="0">
                <a:solidFill>
                  <a:schemeClr val="bg2"/>
                </a:solidFill>
              </a:rPr>
              <a:t> </a:t>
            </a:r>
            <a:r>
              <a:rPr lang="fr-FR" sz="2800" dirty="0">
                <a:solidFill>
                  <a:schemeClr val="bg2"/>
                </a:solidFill>
              </a:rPr>
              <a:t>78  (perte de précision)</a:t>
            </a:r>
          </a:p>
        </p:txBody>
      </p:sp>
    </p:spTree>
    <p:extLst>
      <p:ext uri="{BB962C8B-B14F-4D97-AF65-F5344CB8AC3E}">
        <p14:creationId xmlns:p14="http://schemas.microsoft.com/office/powerpoint/2010/main" val="3232196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15</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Opérateurs et expressions</a:t>
            </a:r>
          </a:p>
        </p:txBody>
      </p:sp>
      <p:sp>
        <p:nvSpPr>
          <p:cNvPr id="10" name="Rectangle 9"/>
          <p:cNvSpPr/>
          <p:nvPr/>
        </p:nvSpPr>
        <p:spPr>
          <a:xfrm>
            <a:off x="991674" y="1972476"/>
            <a:ext cx="10362126" cy="1815882"/>
          </a:xfrm>
          <a:prstGeom prst="rect">
            <a:avLst/>
          </a:prstGeom>
        </p:spPr>
        <p:txBody>
          <a:bodyPr wrap="square">
            <a:spAutoFit/>
          </a:bodyPr>
          <a:lstStyle/>
          <a:p>
            <a:pPr lvl="0" algn="just" defTabSz="914400"/>
            <a:r>
              <a:rPr lang="fr-FR" sz="2800" dirty="0">
                <a:solidFill>
                  <a:schemeClr val="bg2"/>
                </a:solidFill>
              </a:rPr>
              <a:t>Python supporte des opérations arithmétiques simples: </a:t>
            </a:r>
          </a:p>
          <a:p>
            <a:pPr lvl="0" algn="just" defTabSz="914400"/>
            <a:r>
              <a:rPr lang="fr-FR" sz="2800" dirty="0">
                <a:solidFill>
                  <a:schemeClr val="bg2"/>
                </a:solidFill>
              </a:rPr>
              <a:t>a=5;   	b=8;	      c=a + b; c=a/b; c=</a:t>
            </a:r>
            <a:r>
              <a:rPr lang="fr-FR" sz="2800" dirty="0" err="1">
                <a:solidFill>
                  <a:schemeClr val="bg2"/>
                </a:solidFill>
              </a:rPr>
              <a:t>a%b</a:t>
            </a:r>
            <a:r>
              <a:rPr lang="fr-FR" sz="2800" dirty="0">
                <a:solidFill>
                  <a:schemeClr val="bg2"/>
                </a:solidFill>
              </a:rPr>
              <a:t>;     c=a-b; c=a*b</a:t>
            </a:r>
          </a:p>
          <a:p>
            <a:pPr lvl="0" algn="just" defTabSz="914400"/>
            <a:r>
              <a:rPr lang="fr-FR" sz="2800" dirty="0">
                <a:solidFill>
                  <a:schemeClr val="bg2"/>
                </a:solidFill>
              </a:rPr>
              <a:t>Priorité des opérations :</a:t>
            </a:r>
          </a:p>
          <a:p>
            <a:pPr lvl="0" algn="just" defTabSz="914400"/>
            <a:r>
              <a:rPr lang="fr-FR" sz="2800" dirty="0">
                <a:solidFill>
                  <a:schemeClr val="bg2"/>
                </a:solidFill>
              </a:rPr>
              <a:t>3*7-2=19;		3*(7-2)=??</a:t>
            </a:r>
          </a:p>
        </p:txBody>
      </p:sp>
    </p:spTree>
    <p:extLst>
      <p:ext uri="{BB962C8B-B14F-4D97-AF65-F5344CB8AC3E}">
        <p14:creationId xmlns:p14="http://schemas.microsoft.com/office/powerpoint/2010/main" val="197213048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16</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instructions </a:t>
            </a:r>
            <a:r>
              <a:rPr lang="fr-FR" sz="3200" dirty="0" smtClean="0"/>
              <a:t>de contrôle </a:t>
            </a:r>
            <a:r>
              <a:rPr lang="fr-FR" sz="3200" dirty="0"/>
              <a:t>du flux</a:t>
            </a:r>
          </a:p>
        </p:txBody>
      </p:sp>
      <p:sp>
        <p:nvSpPr>
          <p:cNvPr id="10" name="Rectangle 9"/>
          <p:cNvSpPr/>
          <p:nvPr/>
        </p:nvSpPr>
        <p:spPr>
          <a:xfrm>
            <a:off x="991674" y="1973711"/>
            <a:ext cx="10362126" cy="2246769"/>
          </a:xfrm>
          <a:prstGeom prst="rect">
            <a:avLst/>
          </a:prstGeom>
        </p:spPr>
        <p:txBody>
          <a:bodyPr wrap="square">
            <a:spAutoFit/>
          </a:bodyPr>
          <a:lstStyle/>
          <a:p>
            <a:pPr lvl="0" algn="just" defTabSz="914400"/>
            <a:r>
              <a:rPr lang="fr-FR" sz="2800" dirty="0">
                <a:solidFill>
                  <a:schemeClr val="bg2"/>
                </a:solidFill>
              </a:rPr>
              <a:t>A= 56		;    		B=90</a:t>
            </a:r>
          </a:p>
          <a:p>
            <a:pPr lvl="0" algn="just" defTabSz="914400"/>
            <a:r>
              <a:rPr lang="fr-FR" sz="2800" dirty="0">
                <a:solidFill>
                  <a:schemeClr val="bg2"/>
                </a:solidFill>
              </a:rPr>
              <a:t>If A &gt; B :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‘A est supérieur à B’</a:t>
            </a:r>
          </a:p>
          <a:p>
            <a:pPr lvl="0" algn="just" defTabSz="914400"/>
            <a:r>
              <a:rPr lang="fr-FR" sz="2800" dirty="0" err="1">
                <a:solidFill>
                  <a:schemeClr val="bg2"/>
                </a:solidFill>
              </a:rPr>
              <a:t>Else</a:t>
            </a:r>
            <a:r>
              <a:rPr lang="fr-FR" sz="2800" dirty="0">
                <a:solidFill>
                  <a:schemeClr val="bg2"/>
                </a:solidFill>
              </a:rPr>
              <a:t>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‘A est inférieur à B’</a:t>
            </a:r>
          </a:p>
        </p:txBody>
      </p:sp>
      <p:sp>
        <p:nvSpPr>
          <p:cNvPr id="3" name="Rectangle 2"/>
          <p:cNvSpPr/>
          <p:nvPr/>
        </p:nvSpPr>
        <p:spPr>
          <a:xfrm>
            <a:off x="991674" y="1178216"/>
            <a:ext cx="2422458"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3600" b="1" i="0" u="none" strike="noStrike" kern="0" cap="none" spc="0" normalizeH="0" baseline="0" noProof="0" dirty="0" smtClean="0">
                <a:ln>
                  <a:noFill/>
                </a:ln>
                <a:solidFill>
                  <a:srgbClr val="1F497D">
                    <a:lumMod val="75000"/>
                  </a:srgbClr>
                </a:solidFill>
                <a:effectLst/>
                <a:uLnTx/>
                <a:uFillTx/>
                <a:ea typeface="+mj-ea"/>
                <a:cs typeface="+mj-cs"/>
              </a:rPr>
              <a:t>Condition </a:t>
            </a:r>
            <a:r>
              <a:rPr kumimoji="0" lang="fr-FR" sz="3600" b="1" i="0" u="none" strike="noStrike" kern="0" cap="none" spc="0" normalizeH="0" baseline="0" noProof="0" dirty="0" smtClean="0">
                <a:ln>
                  <a:noFill/>
                </a:ln>
                <a:solidFill>
                  <a:srgbClr val="FFCC00"/>
                </a:solidFill>
                <a:effectLst/>
                <a:uLnTx/>
                <a:uFillTx/>
                <a:ea typeface="+mj-ea"/>
                <a:cs typeface="+mj-cs"/>
              </a:rPr>
              <a:t>if</a:t>
            </a:r>
          </a:p>
        </p:txBody>
      </p:sp>
      <p:sp>
        <p:nvSpPr>
          <p:cNvPr id="8" name="Rectangle 7"/>
          <p:cNvSpPr/>
          <p:nvPr/>
        </p:nvSpPr>
        <p:spPr>
          <a:xfrm>
            <a:off x="2030569" y="4670133"/>
            <a:ext cx="9657748" cy="1569660"/>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Tx/>
              <a:buSzTx/>
              <a:buFontTx/>
              <a:buNone/>
              <a:tabLst/>
              <a:defRPr/>
            </a:pPr>
            <a:r>
              <a:rPr kumimoji="0" lang="fr-FR" sz="3200" b="1" i="1" u="none" strike="noStrike" kern="0" cap="none" spc="0" normalizeH="0" baseline="0" noProof="0" dirty="0" smtClean="0">
                <a:ln>
                  <a:noFill/>
                </a:ln>
                <a:solidFill>
                  <a:prstClr val="black"/>
                </a:solidFill>
                <a:effectLst/>
                <a:uLnTx/>
                <a:uFillTx/>
              </a:rPr>
              <a:t>‘if’ vérifie une condition passée en paramètre, si cette dernière s’avère fausse les instructions suivant ‘</a:t>
            </a:r>
            <a:r>
              <a:rPr kumimoji="0" lang="fr-FR" sz="3200" b="1" i="1" u="none" strike="noStrike" kern="0" cap="none" spc="0" normalizeH="0" baseline="0" noProof="0" dirty="0" err="1" smtClean="0">
                <a:ln>
                  <a:noFill/>
                </a:ln>
                <a:solidFill>
                  <a:prstClr val="black"/>
                </a:solidFill>
                <a:effectLst/>
                <a:uLnTx/>
                <a:uFillTx/>
              </a:rPr>
              <a:t>Else</a:t>
            </a:r>
            <a:r>
              <a:rPr kumimoji="0" lang="fr-FR" sz="3200" b="1" i="1" u="none" strike="noStrike" kern="0" cap="none" spc="0" normalizeH="0" baseline="0" noProof="0" dirty="0" smtClean="0">
                <a:ln>
                  <a:noFill/>
                </a:ln>
                <a:solidFill>
                  <a:prstClr val="black"/>
                </a:solidFill>
                <a:effectLst/>
                <a:uLnTx/>
                <a:uFillTx/>
              </a:rPr>
              <a:t>’ sont  exécutées </a:t>
            </a:r>
            <a:endParaRPr kumimoji="0" lang="fr-FR" sz="3200" b="1" i="1"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42192880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17</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instructions imbriquées</a:t>
            </a:r>
          </a:p>
        </p:txBody>
      </p:sp>
      <p:sp>
        <p:nvSpPr>
          <p:cNvPr id="10" name="Rectangle 9"/>
          <p:cNvSpPr/>
          <p:nvPr/>
        </p:nvSpPr>
        <p:spPr>
          <a:xfrm>
            <a:off x="991674" y="1973711"/>
            <a:ext cx="10362126" cy="3108543"/>
          </a:xfrm>
          <a:prstGeom prst="rect">
            <a:avLst/>
          </a:prstGeom>
        </p:spPr>
        <p:txBody>
          <a:bodyPr wrap="square">
            <a:spAutoFit/>
          </a:bodyPr>
          <a:lstStyle/>
          <a:p>
            <a:pPr lvl="0" algn="just" defTabSz="914400"/>
            <a:r>
              <a:rPr lang="fr-FR" sz="2800" dirty="0">
                <a:solidFill>
                  <a:schemeClr val="bg2"/>
                </a:solidFill>
              </a:rPr>
              <a:t>A=50 		;		B=70</a:t>
            </a:r>
          </a:p>
          <a:p>
            <a:pPr lvl="0" algn="just" defTabSz="914400"/>
            <a:r>
              <a:rPr lang="fr-FR" sz="2800" dirty="0">
                <a:solidFill>
                  <a:schemeClr val="bg2"/>
                </a:solidFill>
              </a:rPr>
              <a:t>if A==50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‘premier bloc d’instructions ’ </a:t>
            </a:r>
          </a:p>
          <a:p>
            <a:pPr lvl="0" algn="just" defTabSz="914400"/>
            <a:r>
              <a:rPr lang="fr-FR" sz="2800" dirty="0">
                <a:solidFill>
                  <a:schemeClr val="bg2"/>
                </a:solidFill>
              </a:rPr>
              <a:t>	if A&lt;B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‘second bloc d’instructions’</a:t>
            </a:r>
          </a:p>
          <a:p>
            <a:pPr lvl="0" algn="just" defTabSz="914400"/>
            <a:r>
              <a:rPr lang="fr-FR" sz="2800" dirty="0">
                <a:solidFill>
                  <a:schemeClr val="bg2"/>
                </a:solidFill>
              </a:rPr>
              <a:t>		if A%2==0:</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‘troisième bloc d’instructions’</a:t>
            </a:r>
          </a:p>
        </p:txBody>
      </p:sp>
    </p:spTree>
    <p:extLst>
      <p:ext uri="{BB962C8B-B14F-4D97-AF65-F5344CB8AC3E}">
        <p14:creationId xmlns:p14="http://schemas.microsoft.com/office/powerpoint/2010/main" val="130228775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18</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opérateurs de comparaison</a:t>
            </a:r>
          </a:p>
        </p:txBody>
      </p:sp>
      <p:graphicFrame>
        <p:nvGraphicFramePr>
          <p:cNvPr id="8" name="Tableau 7"/>
          <p:cNvGraphicFramePr>
            <a:graphicFrameLocks noGrp="1"/>
          </p:cNvGraphicFramePr>
          <p:nvPr>
            <p:extLst>
              <p:ext uri="{D42A27DB-BD31-4B8C-83A1-F6EECF244321}">
                <p14:modId xmlns:p14="http://schemas.microsoft.com/office/powerpoint/2010/main" val="2083283716"/>
              </p:ext>
            </p:extLst>
          </p:nvPr>
        </p:nvGraphicFramePr>
        <p:xfrm>
          <a:off x="2373903" y="1247851"/>
          <a:ext cx="8443324" cy="4622724"/>
        </p:xfrm>
        <a:graphic>
          <a:graphicData uri="http://schemas.openxmlformats.org/drawingml/2006/table">
            <a:tbl>
              <a:tblPr firstRow="1" bandRow="1">
                <a:tableStyleId>{5C22544A-7EE6-4342-B048-85BDC9FD1C3A}</a:tableStyleId>
              </a:tblPr>
              <a:tblGrid>
                <a:gridCol w="4221662"/>
                <a:gridCol w="4221662"/>
              </a:tblGrid>
              <a:tr h="513636">
                <a:tc gridSpan="2">
                  <a:txBody>
                    <a:bodyPr/>
                    <a:lstStyle/>
                    <a:p>
                      <a:pPr algn="ctr"/>
                      <a:r>
                        <a:rPr lang="fr-FR" sz="2500" dirty="0" smtClean="0"/>
                        <a:t>Opérateur de comparaison</a:t>
                      </a:r>
                      <a:r>
                        <a:rPr lang="fr-FR" sz="2500" baseline="0" dirty="0"/>
                        <a:t> </a:t>
                      </a:r>
                      <a:r>
                        <a:rPr lang="fr-FR" sz="2500" dirty="0" smtClean="0"/>
                        <a:t>en python</a:t>
                      </a:r>
                      <a:endParaRPr lang="fr-FR" sz="2500" dirty="0"/>
                    </a:p>
                  </a:txBody>
                  <a:tcPr marL="126650" marR="126650" marT="63325" marB="63325"/>
                </a:tc>
                <a:tc hMerge="1">
                  <a:txBody>
                    <a:bodyPr/>
                    <a:lstStyle/>
                    <a:p>
                      <a:endParaRPr lang="fr-FR" sz="2500" dirty="0"/>
                    </a:p>
                  </a:txBody>
                  <a:tcPr marL="126650" marR="126650" marT="63325" marB="63325"/>
                </a:tc>
              </a:tr>
              <a:tr h="513636">
                <a:tc>
                  <a:txBody>
                    <a:bodyPr/>
                    <a:lstStyle/>
                    <a:p>
                      <a:r>
                        <a:rPr lang="fr-FR" sz="2500" dirty="0" smtClean="0"/>
                        <a:t>Strictement</a:t>
                      </a:r>
                      <a:r>
                        <a:rPr lang="fr-FR" sz="2500" baseline="0" dirty="0" smtClean="0"/>
                        <a:t> supérieur </a:t>
                      </a:r>
                      <a:endParaRPr lang="fr-FR" sz="2500" dirty="0"/>
                    </a:p>
                  </a:txBody>
                  <a:tcPr marL="126650" marR="126650" marT="63325" marB="63325"/>
                </a:tc>
                <a:tc>
                  <a:txBody>
                    <a:bodyPr/>
                    <a:lstStyle/>
                    <a:p>
                      <a:r>
                        <a:rPr lang="fr-FR" sz="2500" dirty="0" smtClean="0"/>
                        <a:t>&gt;</a:t>
                      </a:r>
                      <a:endParaRPr lang="fr-FR" sz="2500" dirty="0"/>
                    </a:p>
                  </a:txBody>
                  <a:tcPr marL="126650" marR="126650" marT="63325" marB="63325"/>
                </a:tc>
              </a:tr>
              <a:tr h="5136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500" dirty="0" smtClean="0"/>
                        <a:t>Strictement</a:t>
                      </a:r>
                      <a:r>
                        <a:rPr lang="fr-FR" sz="2500" baseline="0" dirty="0" smtClean="0"/>
                        <a:t> inférieur</a:t>
                      </a:r>
                      <a:endParaRPr lang="fr-FR" sz="2500" dirty="0" smtClean="0"/>
                    </a:p>
                  </a:txBody>
                  <a:tcPr marL="126650" marR="126650" marT="63325" marB="63325"/>
                </a:tc>
                <a:tc>
                  <a:txBody>
                    <a:bodyPr/>
                    <a:lstStyle/>
                    <a:p>
                      <a:r>
                        <a:rPr lang="fr-FR" sz="2500" dirty="0" smtClean="0"/>
                        <a:t>&lt;</a:t>
                      </a:r>
                      <a:endParaRPr lang="fr-FR" sz="2500" dirty="0"/>
                    </a:p>
                  </a:txBody>
                  <a:tcPr marL="126650" marR="126650" marT="63325" marB="63325"/>
                </a:tc>
              </a:tr>
              <a:tr h="513636">
                <a:tc>
                  <a:txBody>
                    <a:bodyPr/>
                    <a:lstStyle/>
                    <a:p>
                      <a:r>
                        <a:rPr lang="fr-FR" sz="2500" dirty="0" smtClean="0"/>
                        <a:t>Est égale</a:t>
                      </a:r>
                      <a:r>
                        <a:rPr lang="fr-FR" sz="2500" baseline="0" dirty="0" smtClean="0"/>
                        <a:t> à</a:t>
                      </a:r>
                      <a:endParaRPr lang="fr-FR" sz="2500" dirty="0"/>
                    </a:p>
                  </a:txBody>
                  <a:tcPr marL="126650" marR="126650" marT="63325" marB="63325"/>
                </a:tc>
                <a:tc>
                  <a:txBody>
                    <a:bodyPr/>
                    <a:lstStyle/>
                    <a:p>
                      <a:r>
                        <a:rPr lang="fr-FR" sz="2500" dirty="0" smtClean="0"/>
                        <a:t>==</a:t>
                      </a:r>
                      <a:endParaRPr lang="fr-FR" sz="2500" dirty="0"/>
                    </a:p>
                  </a:txBody>
                  <a:tcPr marL="126650" marR="126650" marT="63325" marB="63325"/>
                </a:tc>
              </a:tr>
              <a:tr h="513636">
                <a:tc>
                  <a:txBody>
                    <a:bodyPr/>
                    <a:lstStyle/>
                    <a:p>
                      <a:r>
                        <a:rPr lang="fr-FR" sz="2500" dirty="0" smtClean="0"/>
                        <a:t>Inférieur ou égale </a:t>
                      </a:r>
                      <a:endParaRPr lang="fr-FR" sz="2500" dirty="0"/>
                    </a:p>
                  </a:txBody>
                  <a:tcPr marL="126650" marR="126650" marT="63325" marB="63325"/>
                </a:tc>
                <a:tc>
                  <a:txBody>
                    <a:bodyPr/>
                    <a:lstStyle/>
                    <a:p>
                      <a:r>
                        <a:rPr lang="fr-FR" sz="2500" dirty="0" smtClean="0"/>
                        <a:t>&lt;=</a:t>
                      </a:r>
                      <a:endParaRPr lang="fr-FR" sz="2500" dirty="0"/>
                    </a:p>
                  </a:txBody>
                  <a:tcPr marL="126650" marR="126650" marT="63325" marB="63325"/>
                </a:tc>
              </a:tr>
              <a:tr h="513636">
                <a:tc>
                  <a:txBody>
                    <a:bodyPr/>
                    <a:lstStyle/>
                    <a:p>
                      <a:r>
                        <a:rPr lang="fr-FR" sz="2500" dirty="0" smtClean="0"/>
                        <a:t>Supérieur ou égale</a:t>
                      </a:r>
                      <a:endParaRPr lang="fr-FR" sz="2500" dirty="0"/>
                    </a:p>
                  </a:txBody>
                  <a:tcPr marL="126650" marR="126650" marT="63325" marB="63325"/>
                </a:tc>
                <a:tc>
                  <a:txBody>
                    <a:bodyPr/>
                    <a:lstStyle/>
                    <a:p>
                      <a:r>
                        <a:rPr lang="fr-FR" sz="2500" dirty="0" smtClean="0"/>
                        <a:t>&gt;=</a:t>
                      </a:r>
                      <a:endParaRPr lang="fr-FR" sz="2500" dirty="0"/>
                    </a:p>
                  </a:txBody>
                  <a:tcPr marL="126650" marR="126650" marT="63325" marB="63325"/>
                </a:tc>
              </a:tr>
              <a:tr h="513636">
                <a:tc>
                  <a:txBody>
                    <a:bodyPr/>
                    <a:lstStyle/>
                    <a:p>
                      <a:r>
                        <a:rPr lang="fr-FR" sz="2500" dirty="0" smtClean="0"/>
                        <a:t>Est</a:t>
                      </a:r>
                      <a:r>
                        <a:rPr lang="fr-FR" sz="2500" baseline="0" dirty="0" smtClean="0"/>
                        <a:t> (A est B ?)</a:t>
                      </a:r>
                      <a:endParaRPr lang="fr-FR" sz="2500" dirty="0"/>
                    </a:p>
                  </a:txBody>
                  <a:tcPr marL="126650" marR="126650" marT="63325" marB="63325"/>
                </a:tc>
                <a:tc>
                  <a:txBody>
                    <a:bodyPr/>
                    <a:lstStyle/>
                    <a:p>
                      <a:r>
                        <a:rPr lang="fr-FR" sz="2500" dirty="0" err="1" smtClean="0"/>
                        <a:t>is</a:t>
                      </a:r>
                      <a:endParaRPr lang="fr-FR" sz="2500" dirty="0"/>
                    </a:p>
                  </a:txBody>
                  <a:tcPr marL="126650" marR="126650" marT="63325" marB="63325"/>
                </a:tc>
              </a:tr>
              <a:tr h="513636">
                <a:tc>
                  <a:txBody>
                    <a:bodyPr/>
                    <a:lstStyle/>
                    <a:p>
                      <a:r>
                        <a:rPr lang="fr-FR" sz="2500" dirty="0" smtClean="0"/>
                        <a:t>N’est pas (A n’est pas B)</a:t>
                      </a:r>
                      <a:endParaRPr lang="fr-FR" sz="2500" dirty="0"/>
                    </a:p>
                  </a:txBody>
                  <a:tcPr marL="126650" marR="126650" marT="63325" marB="63325"/>
                </a:tc>
                <a:tc>
                  <a:txBody>
                    <a:bodyPr/>
                    <a:lstStyle/>
                    <a:p>
                      <a:r>
                        <a:rPr lang="fr-FR" sz="2500" dirty="0" err="1" smtClean="0"/>
                        <a:t>is</a:t>
                      </a:r>
                      <a:r>
                        <a:rPr lang="fr-FR" sz="2500" dirty="0" smtClean="0"/>
                        <a:t> not</a:t>
                      </a:r>
                      <a:endParaRPr lang="fr-FR" sz="2500" dirty="0"/>
                    </a:p>
                  </a:txBody>
                  <a:tcPr marL="126650" marR="126650" marT="63325" marB="63325"/>
                </a:tc>
              </a:tr>
              <a:tr h="513636">
                <a:tc>
                  <a:txBody>
                    <a:bodyPr/>
                    <a:lstStyle/>
                    <a:p>
                      <a:r>
                        <a:rPr lang="fr-FR" sz="2500" dirty="0" smtClean="0"/>
                        <a:t>Est différent de </a:t>
                      </a:r>
                      <a:endParaRPr lang="fr-FR" sz="2500" dirty="0"/>
                    </a:p>
                  </a:txBody>
                  <a:tcPr marL="126650" marR="126650" marT="63325" marB="63325"/>
                </a:tc>
                <a:tc>
                  <a:txBody>
                    <a:bodyPr/>
                    <a:lstStyle/>
                    <a:p>
                      <a:r>
                        <a:rPr lang="fr-FR" sz="2500" dirty="0" smtClean="0"/>
                        <a:t>&lt;&gt;</a:t>
                      </a:r>
                      <a:endParaRPr lang="fr-FR" sz="2500" dirty="0"/>
                    </a:p>
                  </a:txBody>
                  <a:tcPr marL="126650" marR="126650" marT="63325" marB="63325"/>
                </a:tc>
              </a:tr>
            </a:tbl>
          </a:graphicData>
        </a:graphic>
      </p:graphicFrame>
    </p:spTree>
    <p:extLst>
      <p:ext uri="{BB962C8B-B14F-4D97-AF65-F5344CB8AC3E}">
        <p14:creationId xmlns:p14="http://schemas.microsoft.com/office/powerpoint/2010/main" val="212522914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467776958"/>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a:t>
            </a:fld>
            <a:endParaRPr lang="en-US" dirty="0"/>
          </a:p>
        </p:txBody>
      </p:sp>
      <p:sp>
        <p:nvSpPr>
          <p:cNvPr id="8"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smtClean="0"/>
              <a:t>Sommaire</a:t>
            </a:r>
          </a:p>
        </p:txBody>
      </p:sp>
      <p:sp>
        <p:nvSpPr>
          <p:cNvPr id="9" name="ZoneTexte 8"/>
          <p:cNvSpPr txBox="1"/>
          <p:nvPr/>
        </p:nvSpPr>
        <p:spPr>
          <a:xfrm>
            <a:off x="11320909" y="253534"/>
            <a:ext cx="367408" cy="523220"/>
          </a:xfrm>
          <a:prstGeom prst="rect">
            <a:avLst/>
          </a:prstGeom>
          <a:noFill/>
        </p:spPr>
        <p:txBody>
          <a:bodyPr wrap="none" rtlCol="0">
            <a:spAutoFit/>
          </a:bodyPr>
          <a:lstStyle/>
          <a:p>
            <a:r>
              <a:rPr lang="fr-FR" sz="2800" b="1" dirty="0" smtClean="0"/>
              <a:t>1</a:t>
            </a:r>
            <a:endParaRPr lang="fr-FR" sz="2800" b="1" dirty="0"/>
          </a:p>
        </p:txBody>
      </p:sp>
      <p:sp>
        <p:nvSpPr>
          <p:cNvPr id="6" name="Rectangle 5"/>
          <p:cNvSpPr/>
          <p:nvPr/>
        </p:nvSpPr>
        <p:spPr>
          <a:xfrm>
            <a:off x="995680" y="1131888"/>
            <a:ext cx="10358120" cy="9818072"/>
          </a:xfrm>
          <a:prstGeom prst="rect">
            <a:avLst/>
          </a:prstGeom>
        </p:spPr>
        <p:txBody>
          <a:bodyPr wrap="square">
            <a:spAutoFit/>
          </a:bodyPr>
          <a:lstStyle/>
          <a:p>
            <a:pPr marL="285750" indent="-285750">
              <a:buFont typeface="Arial" panose="020B0604020202020204" pitchFamily="34" charset="0"/>
              <a:buChar char="•"/>
            </a:pPr>
            <a:r>
              <a:rPr lang="fr-FR" sz="2400" b="1" dirty="0" smtClean="0">
                <a:solidFill>
                  <a:schemeClr val="bg1"/>
                </a:solidFill>
              </a:rPr>
              <a:t>Python</a:t>
            </a:r>
          </a:p>
          <a:p>
            <a:pPr marL="742950" lvl="1" indent="-285750">
              <a:buFont typeface="Arial" panose="020B0604020202020204" pitchFamily="34" charset="0"/>
              <a:buChar char="•"/>
            </a:pPr>
            <a:r>
              <a:rPr lang="fr-FR" sz="2400" dirty="0" smtClean="0">
                <a:solidFill>
                  <a:schemeClr val="bg1"/>
                </a:solidFill>
              </a:rPr>
              <a:t>Généralités sur </a:t>
            </a:r>
            <a:r>
              <a:rPr lang="fr-FR" sz="2400" dirty="0">
                <a:solidFill>
                  <a:schemeClr val="bg1"/>
                </a:solidFill>
              </a:rPr>
              <a:t>le </a:t>
            </a:r>
            <a:r>
              <a:rPr lang="fr-FR" sz="2400" dirty="0" smtClean="0">
                <a:solidFill>
                  <a:schemeClr val="bg1"/>
                </a:solidFill>
              </a:rPr>
              <a:t>langage</a:t>
            </a:r>
            <a:endParaRPr lang="fr-FR" sz="1400" dirty="0" smtClean="0">
              <a:solidFill>
                <a:schemeClr val="bg1"/>
              </a:solidFill>
            </a:endParaRPr>
          </a:p>
          <a:p>
            <a:pPr marL="457200" indent="-457200">
              <a:buFont typeface="Arial" panose="020B0604020202020204" pitchFamily="34" charset="0"/>
              <a:buChar char="•"/>
            </a:pPr>
            <a:r>
              <a:rPr lang="fr-FR" sz="2400" b="1" dirty="0" smtClean="0">
                <a:solidFill>
                  <a:schemeClr val="bg1"/>
                </a:solidFill>
              </a:rPr>
              <a:t>Programmation </a:t>
            </a:r>
            <a:r>
              <a:rPr lang="fr-FR" sz="2400" b="1" dirty="0">
                <a:solidFill>
                  <a:schemeClr val="bg1"/>
                </a:solidFill>
              </a:rPr>
              <a:t>séquentielle</a:t>
            </a:r>
          </a:p>
          <a:p>
            <a:pPr marL="742950" lvl="1" indent="-285750">
              <a:buFont typeface="Arial" panose="020B0604020202020204" pitchFamily="34" charset="0"/>
              <a:buChar char="•"/>
            </a:pPr>
            <a:r>
              <a:rPr lang="fr-FR" sz="2400" dirty="0" smtClean="0">
                <a:solidFill>
                  <a:schemeClr val="bg1"/>
                </a:solidFill>
              </a:rPr>
              <a:t>Les </a:t>
            </a:r>
            <a:r>
              <a:rPr lang="fr-FR" sz="2400" dirty="0">
                <a:solidFill>
                  <a:schemeClr val="bg1"/>
                </a:solidFill>
              </a:rPr>
              <a:t>variables</a:t>
            </a:r>
          </a:p>
          <a:p>
            <a:pPr marL="742950" lvl="1" indent="-285750">
              <a:buFont typeface="Arial" panose="020B0604020202020204" pitchFamily="34" charset="0"/>
              <a:buChar char="•"/>
            </a:pPr>
            <a:r>
              <a:rPr lang="fr-FR" sz="2400" dirty="0" smtClean="0">
                <a:solidFill>
                  <a:schemeClr val="bg1"/>
                </a:solidFill>
              </a:rPr>
              <a:t>Opérations  </a:t>
            </a:r>
            <a:r>
              <a:rPr lang="fr-FR" sz="2400" dirty="0">
                <a:solidFill>
                  <a:schemeClr val="bg1"/>
                </a:solidFill>
              </a:rPr>
              <a:t>spéciales </a:t>
            </a:r>
            <a:r>
              <a:rPr lang="fr-FR" sz="2400" dirty="0" smtClean="0">
                <a:solidFill>
                  <a:schemeClr val="bg1"/>
                </a:solidFill>
              </a:rPr>
              <a:t>sur </a:t>
            </a:r>
            <a:r>
              <a:rPr lang="fr-FR" sz="2400" dirty="0">
                <a:solidFill>
                  <a:schemeClr val="bg1"/>
                </a:solidFill>
              </a:rPr>
              <a:t>les chaines de </a:t>
            </a:r>
            <a:r>
              <a:rPr lang="fr-FR" sz="2400" dirty="0" smtClean="0">
                <a:solidFill>
                  <a:schemeClr val="bg1"/>
                </a:solidFill>
              </a:rPr>
              <a:t>caractère</a:t>
            </a:r>
          </a:p>
          <a:p>
            <a:pPr marL="742950" lvl="1" indent="-285750">
              <a:buFont typeface="Arial" panose="020B0604020202020204" pitchFamily="34" charset="0"/>
              <a:buChar char="•"/>
            </a:pPr>
            <a:r>
              <a:rPr lang="fr-FR" sz="2400" dirty="0">
                <a:solidFill>
                  <a:schemeClr val="bg1"/>
                </a:solidFill>
              </a:rPr>
              <a:t>Conversion entre variables (Casting</a:t>
            </a:r>
            <a:r>
              <a:rPr lang="fr-FR" sz="2400" dirty="0" smtClean="0">
                <a:solidFill>
                  <a:schemeClr val="bg1"/>
                </a:solidFill>
              </a:rPr>
              <a:t>)</a:t>
            </a:r>
          </a:p>
          <a:p>
            <a:pPr marL="742950" lvl="1" indent="-285750">
              <a:buFont typeface="Arial" panose="020B0604020202020204" pitchFamily="34" charset="0"/>
              <a:buChar char="•"/>
            </a:pPr>
            <a:r>
              <a:rPr lang="fr-FR" sz="2400" dirty="0">
                <a:solidFill>
                  <a:schemeClr val="bg1"/>
                </a:solidFill>
              </a:rPr>
              <a:t>Opérateurs et </a:t>
            </a:r>
            <a:r>
              <a:rPr lang="fr-FR" sz="2400" dirty="0" smtClean="0">
                <a:solidFill>
                  <a:schemeClr val="bg1"/>
                </a:solidFill>
              </a:rPr>
              <a:t>expressions</a:t>
            </a:r>
          </a:p>
          <a:p>
            <a:pPr marL="742950" lvl="1" indent="-285750">
              <a:buFont typeface="Arial" panose="020B0604020202020204" pitchFamily="34" charset="0"/>
              <a:buChar char="•"/>
            </a:pPr>
            <a:r>
              <a:rPr lang="fr-FR" sz="2400" dirty="0">
                <a:solidFill>
                  <a:schemeClr val="bg1"/>
                </a:solidFill>
              </a:rPr>
              <a:t>Les </a:t>
            </a:r>
            <a:r>
              <a:rPr lang="fr-FR" sz="2400" dirty="0" smtClean="0">
                <a:solidFill>
                  <a:schemeClr val="bg1"/>
                </a:solidFill>
              </a:rPr>
              <a:t>boucles</a:t>
            </a:r>
          </a:p>
          <a:p>
            <a:pPr marL="285750" indent="-285750">
              <a:buFont typeface="Arial" panose="020B0604020202020204" pitchFamily="34" charset="0"/>
              <a:buChar char="•"/>
            </a:pPr>
            <a:r>
              <a:rPr lang="fr-FR" sz="2400" b="1" dirty="0">
                <a:solidFill>
                  <a:schemeClr val="bg1"/>
                </a:solidFill>
              </a:rPr>
              <a:t>Géotraitement avec </a:t>
            </a:r>
            <a:r>
              <a:rPr lang="fr-FR" sz="2400" b="1" dirty="0" smtClean="0">
                <a:solidFill>
                  <a:schemeClr val="bg1"/>
                </a:solidFill>
              </a:rPr>
              <a:t>Python</a:t>
            </a:r>
          </a:p>
          <a:p>
            <a:pPr marL="742950" lvl="1" indent="-285750">
              <a:buFont typeface="Arial" panose="020B0604020202020204" pitchFamily="34" charset="0"/>
              <a:buChar char="•"/>
            </a:pPr>
            <a:r>
              <a:rPr lang="fr-FR" sz="2400" dirty="0">
                <a:solidFill>
                  <a:schemeClr val="bg1"/>
                </a:solidFill>
              </a:rPr>
              <a:t>Qu’est ce que le géotraitement</a:t>
            </a:r>
            <a:r>
              <a:rPr lang="fr-FR" sz="2400" dirty="0" smtClean="0">
                <a:solidFill>
                  <a:schemeClr val="bg1"/>
                </a:solidFill>
              </a:rPr>
              <a:t>?</a:t>
            </a:r>
          </a:p>
          <a:p>
            <a:pPr marL="742950" lvl="1" indent="-285750">
              <a:buFont typeface="Arial" panose="020B0604020202020204" pitchFamily="34" charset="0"/>
              <a:buChar char="•"/>
            </a:pPr>
            <a:r>
              <a:rPr lang="fr-FR" sz="2400" dirty="0">
                <a:solidFill>
                  <a:schemeClr val="bg1"/>
                </a:solidFill>
              </a:rPr>
              <a:t>Le Site package Arcpy</a:t>
            </a: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smtClean="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dirty="0" smtClean="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b="1" dirty="0">
              <a:solidFill>
                <a:schemeClr val="bg1"/>
              </a:solidFill>
              <a:latin typeface="Daniel Black" panose="020B0A00000000000000" pitchFamily="34" charset="0"/>
            </a:endParaRPr>
          </a:p>
        </p:txBody>
      </p:sp>
    </p:spTree>
    <p:extLst>
      <p:ext uri="{BB962C8B-B14F-4D97-AF65-F5344CB8AC3E}">
        <p14:creationId xmlns:p14="http://schemas.microsoft.com/office/powerpoint/2010/main" val="378102450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19</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boucles</a:t>
            </a:r>
          </a:p>
        </p:txBody>
      </p:sp>
      <p:sp>
        <p:nvSpPr>
          <p:cNvPr id="10" name="Rectangle 9"/>
          <p:cNvSpPr/>
          <p:nvPr/>
        </p:nvSpPr>
        <p:spPr>
          <a:xfrm>
            <a:off x="991674" y="1973711"/>
            <a:ext cx="10362126" cy="1815882"/>
          </a:xfrm>
          <a:prstGeom prst="rect">
            <a:avLst/>
          </a:prstGeom>
        </p:spPr>
        <p:txBody>
          <a:bodyPr wrap="square">
            <a:spAutoFit/>
          </a:bodyPr>
          <a:lstStyle/>
          <a:p>
            <a:pPr lvl="0" algn="just" defTabSz="914400"/>
            <a:r>
              <a:rPr lang="fr-FR" sz="2800" dirty="0">
                <a:solidFill>
                  <a:schemeClr val="bg2"/>
                </a:solidFill>
              </a:rPr>
              <a:t>a=0</a:t>
            </a:r>
          </a:p>
          <a:p>
            <a:pPr lvl="0" algn="just" defTabSz="914400"/>
            <a:r>
              <a:rPr lang="fr-FR" sz="2800" dirty="0">
                <a:solidFill>
                  <a:schemeClr val="bg2"/>
                </a:solidFill>
              </a:rPr>
              <a:t> </a:t>
            </a:r>
            <a:r>
              <a:rPr lang="fr-FR" sz="2800" dirty="0" err="1">
                <a:solidFill>
                  <a:schemeClr val="bg2"/>
                </a:solidFill>
              </a:rPr>
              <a:t>while</a:t>
            </a:r>
            <a:r>
              <a:rPr lang="fr-FR" sz="2800" dirty="0">
                <a:solidFill>
                  <a:schemeClr val="bg2"/>
                </a:solidFill>
              </a:rPr>
              <a:t> (a&lt;7) :</a:t>
            </a:r>
          </a:p>
          <a:p>
            <a:pPr lvl="0" algn="just" defTabSz="914400"/>
            <a:r>
              <a:rPr lang="fr-FR" sz="2800" dirty="0">
                <a:solidFill>
                  <a:schemeClr val="bg2"/>
                </a:solidFill>
              </a:rPr>
              <a:t>		a=a+1</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a</a:t>
            </a:r>
          </a:p>
        </p:txBody>
      </p:sp>
      <p:sp>
        <p:nvSpPr>
          <p:cNvPr id="2" name="Rectangle 1"/>
          <p:cNvSpPr/>
          <p:nvPr/>
        </p:nvSpPr>
        <p:spPr>
          <a:xfrm>
            <a:off x="991674" y="1185390"/>
            <a:ext cx="3754041"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3600" b="1" i="0" u="none" strike="noStrike" kern="0" cap="none" spc="0" normalizeH="0" baseline="0" noProof="0" dirty="0" smtClean="0">
                <a:ln>
                  <a:noFill/>
                </a:ln>
                <a:solidFill>
                  <a:srgbClr val="1F497D">
                    <a:lumMod val="75000"/>
                  </a:srgbClr>
                </a:solidFill>
                <a:effectLst/>
                <a:uLnTx/>
                <a:uFillTx/>
                <a:ea typeface="+mj-ea"/>
                <a:cs typeface="+mj-cs"/>
              </a:rPr>
              <a:t>l’</a:t>
            </a:r>
            <a:r>
              <a:rPr kumimoji="0" lang="fr-FR" sz="3600" b="1" i="0" u="none" strike="noStrike" kern="0" cap="none" spc="0" normalizeH="0" baseline="0" noProof="0" dirty="0" err="1" smtClean="0">
                <a:ln>
                  <a:noFill/>
                </a:ln>
                <a:solidFill>
                  <a:srgbClr val="1F497D">
                    <a:lumMod val="75000"/>
                  </a:srgbClr>
                </a:solidFill>
                <a:effectLst/>
                <a:uLnTx/>
                <a:uFillTx/>
                <a:ea typeface="+mj-ea"/>
                <a:cs typeface="+mj-cs"/>
              </a:rPr>
              <a:t>instruciton</a:t>
            </a:r>
            <a:r>
              <a:rPr kumimoji="0" lang="fr-FR" sz="3600" b="1" i="0" u="none" strike="noStrike" kern="0" cap="none" spc="0" normalizeH="0" baseline="0" noProof="0" dirty="0" smtClean="0">
                <a:ln>
                  <a:noFill/>
                </a:ln>
                <a:solidFill>
                  <a:srgbClr val="1F497D">
                    <a:lumMod val="75000"/>
                  </a:srgbClr>
                </a:solidFill>
                <a:effectLst/>
                <a:uLnTx/>
                <a:uFillTx/>
                <a:ea typeface="+mj-ea"/>
                <a:cs typeface="+mj-cs"/>
              </a:rPr>
              <a:t> </a:t>
            </a:r>
            <a:r>
              <a:rPr kumimoji="0" lang="fr-FR" sz="3600" b="1" i="0" u="none" strike="noStrike" kern="0" cap="none" spc="0" normalizeH="0" baseline="0" noProof="0" dirty="0" err="1" smtClean="0">
                <a:ln>
                  <a:noFill/>
                </a:ln>
                <a:solidFill>
                  <a:srgbClr val="FFCC00"/>
                </a:solidFill>
                <a:effectLst/>
                <a:uLnTx/>
                <a:uFillTx/>
                <a:ea typeface="+mj-ea"/>
                <a:cs typeface="+mj-cs"/>
              </a:rPr>
              <a:t>while</a:t>
            </a:r>
            <a:r>
              <a:rPr kumimoji="0" lang="fr-FR" sz="3600" b="1" i="0" u="none" strike="noStrike" kern="0" cap="none" spc="0" normalizeH="0" baseline="0" noProof="0" dirty="0" smtClean="0">
                <a:ln>
                  <a:noFill/>
                </a:ln>
                <a:solidFill>
                  <a:srgbClr val="FFCC00"/>
                </a:solidFill>
                <a:effectLst/>
                <a:uLnTx/>
                <a:uFillTx/>
                <a:ea typeface="+mj-ea"/>
                <a:cs typeface="+mj-cs"/>
              </a:rPr>
              <a:t> </a:t>
            </a:r>
            <a:endParaRPr kumimoji="0" lang="fr-FR" sz="1800" b="0" i="0" u="none" strike="noStrike" kern="0" cap="none" spc="0" normalizeH="0" baseline="0" noProof="0" dirty="0" smtClean="0">
              <a:ln>
                <a:noFill/>
              </a:ln>
              <a:solidFill>
                <a:sysClr val="windowText" lastClr="000000"/>
              </a:solidFill>
              <a:effectLst/>
              <a:uLnTx/>
              <a:uFillTx/>
            </a:endParaRPr>
          </a:p>
        </p:txBody>
      </p:sp>
      <p:sp>
        <p:nvSpPr>
          <p:cNvPr id="3" name="Rectangle 2"/>
          <p:cNvSpPr/>
          <p:nvPr/>
        </p:nvSpPr>
        <p:spPr>
          <a:xfrm>
            <a:off x="2223751" y="4150997"/>
            <a:ext cx="8272531" cy="1077218"/>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Tx/>
              <a:buSzTx/>
              <a:buFontTx/>
              <a:buNone/>
              <a:tabLst/>
              <a:defRPr/>
            </a:pPr>
            <a:r>
              <a:rPr kumimoji="0" lang="fr-FR" sz="3200" b="0" i="0" u="none" strike="noStrike" kern="0" cap="none" spc="0" normalizeH="0" baseline="0" noProof="0" dirty="0" smtClean="0">
                <a:ln>
                  <a:noFill/>
                </a:ln>
                <a:solidFill>
                  <a:prstClr val="black"/>
                </a:solidFill>
                <a:effectLst/>
                <a:uLnTx/>
                <a:uFillTx/>
                <a:sym typeface="Wingdings" pitchFamily="2" charset="2"/>
              </a:rPr>
              <a:t></a:t>
            </a:r>
            <a:r>
              <a:rPr kumimoji="0" lang="fr-FR" sz="3200" b="1" i="1" u="none" strike="noStrike" kern="0" cap="none" spc="0" normalizeH="0" baseline="0" noProof="0" dirty="0" smtClean="0">
                <a:ln>
                  <a:noFill/>
                </a:ln>
                <a:solidFill>
                  <a:prstClr val="black"/>
                </a:solidFill>
                <a:effectLst/>
                <a:uLnTx/>
                <a:uFillTx/>
              </a:rPr>
              <a:t>Tant que la condition a &lt;7 renvoie </a:t>
            </a:r>
            <a:r>
              <a:rPr kumimoji="0" lang="fr-FR" sz="3200" b="1" i="1" u="none" strike="noStrike" kern="0" cap="none" spc="0" normalizeH="0" baseline="0" noProof="0" dirty="0" err="1" smtClean="0">
                <a:ln>
                  <a:noFill/>
                </a:ln>
                <a:solidFill>
                  <a:srgbClr val="FF0000"/>
                </a:solidFill>
                <a:effectLst/>
                <a:uLnTx/>
                <a:uFillTx/>
              </a:rPr>
              <a:t>True</a:t>
            </a:r>
            <a:r>
              <a:rPr kumimoji="0" lang="fr-FR" sz="3200" b="1" i="1" u="none" strike="noStrike" kern="0" cap="none" spc="0" normalizeH="0" baseline="0" noProof="0" dirty="0" smtClean="0">
                <a:ln>
                  <a:noFill/>
                </a:ln>
                <a:solidFill>
                  <a:srgbClr val="FF0000"/>
                </a:solidFill>
                <a:effectLst/>
                <a:uLnTx/>
                <a:uFillTx/>
              </a:rPr>
              <a:t> </a:t>
            </a:r>
            <a:r>
              <a:rPr kumimoji="0" lang="fr-FR" sz="3200" b="1" i="1" u="none" strike="noStrike" kern="0" cap="none" spc="0" normalizeH="0" baseline="0" noProof="0" dirty="0" smtClean="0">
                <a:ln>
                  <a:noFill/>
                </a:ln>
                <a:solidFill>
                  <a:prstClr val="black"/>
                </a:solidFill>
                <a:effectLst/>
                <a:uLnTx/>
                <a:uFillTx/>
                <a:sym typeface="Wingdings" pitchFamily="2" charset="2"/>
              </a:rPr>
              <a:t></a:t>
            </a:r>
            <a:r>
              <a:rPr kumimoji="0" lang="fr-FR" sz="3200" b="1" i="1" u="none" strike="noStrike" kern="0" cap="none" spc="0" normalizeH="0" baseline="0" noProof="0" dirty="0" smtClean="0">
                <a:ln>
                  <a:noFill/>
                </a:ln>
                <a:solidFill>
                  <a:prstClr val="black"/>
                </a:solidFill>
                <a:effectLst/>
                <a:uLnTx/>
                <a:uFillTx/>
              </a:rPr>
              <a:t>exécuter le bloc d’instructions</a:t>
            </a:r>
          </a:p>
        </p:txBody>
      </p:sp>
    </p:spTree>
    <p:extLst>
      <p:ext uri="{BB962C8B-B14F-4D97-AF65-F5344CB8AC3E}">
        <p14:creationId xmlns:p14="http://schemas.microsoft.com/office/powerpoint/2010/main" val="267708935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20</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boucles</a:t>
            </a:r>
          </a:p>
        </p:txBody>
      </p:sp>
      <p:sp>
        <p:nvSpPr>
          <p:cNvPr id="10" name="Rectangle 9"/>
          <p:cNvSpPr/>
          <p:nvPr/>
        </p:nvSpPr>
        <p:spPr>
          <a:xfrm>
            <a:off x="1700012" y="2166894"/>
            <a:ext cx="8566048" cy="1384995"/>
          </a:xfrm>
          <a:prstGeom prst="rect">
            <a:avLst/>
          </a:prstGeom>
        </p:spPr>
        <p:txBody>
          <a:bodyPr wrap="square">
            <a:spAutoFit/>
          </a:bodyPr>
          <a:lstStyle/>
          <a:p>
            <a:pPr lvl="0" algn="just" defTabSz="914400"/>
            <a:r>
              <a:rPr lang="fr-FR" sz="2800" dirty="0">
                <a:solidFill>
                  <a:schemeClr val="bg2"/>
                </a:solidFill>
              </a:rPr>
              <a:t>i=0</a:t>
            </a:r>
          </a:p>
          <a:p>
            <a:pPr lvl="0" algn="just" defTabSz="914400"/>
            <a:r>
              <a:rPr lang="fr-FR" sz="2800" dirty="0">
                <a:solidFill>
                  <a:schemeClr val="bg2"/>
                </a:solidFill>
              </a:rPr>
              <a:t>for i in range (10):</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i</a:t>
            </a:r>
          </a:p>
        </p:txBody>
      </p:sp>
      <p:sp>
        <p:nvSpPr>
          <p:cNvPr id="2" name="Rectangle 1"/>
          <p:cNvSpPr/>
          <p:nvPr/>
        </p:nvSpPr>
        <p:spPr>
          <a:xfrm>
            <a:off x="991674" y="1185390"/>
            <a:ext cx="3200428" cy="646331"/>
          </a:xfrm>
          <a:prstGeom prst="rect">
            <a:avLst/>
          </a:prstGeom>
        </p:spPr>
        <p:txBody>
          <a:bodyPr wrap="none">
            <a:spAutoFit/>
          </a:bodyPr>
          <a:lstStyle/>
          <a:p>
            <a:pPr lvl="0" defTabSz="914400"/>
            <a:r>
              <a:rPr lang="fr-FR" sz="3600" b="1" dirty="0">
                <a:solidFill>
                  <a:srgbClr val="1F497D">
                    <a:lumMod val="75000"/>
                  </a:srgbClr>
                </a:solidFill>
              </a:rPr>
              <a:t>L’instruction </a:t>
            </a:r>
            <a:r>
              <a:rPr lang="fr-FR" sz="3600" b="1" dirty="0">
                <a:solidFill>
                  <a:srgbClr val="FFCC00"/>
                </a:solidFill>
              </a:rPr>
              <a:t>for</a:t>
            </a:r>
            <a:endParaRPr kumimoji="0" lang="fr-FR" sz="1800" b="0" i="0" u="none" strike="noStrike" kern="0" cap="none" spc="0" normalizeH="0" baseline="0" noProof="0" dirty="0" smtClean="0">
              <a:ln>
                <a:noFill/>
              </a:ln>
              <a:solidFill>
                <a:sysClr val="windowText" lastClr="000000"/>
              </a:solidFill>
              <a:effectLst/>
              <a:uLnTx/>
              <a:uFillTx/>
            </a:endParaRPr>
          </a:p>
        </p:txBody>
      </p:sp>
      <p:sp>
        <p:nvSpPr>
          <p:cNvPr id="3" name="Rectangle 2"/>
          <p:cNvSpPr/>
          <p:nvPr/>
        </p:nvSpPr>
        <p:spPr>
          <a:xfrm>
            <a:off x="1700013" y="4150997"/>
            <a:ext cx="9988304" cy="1569660"/>
          </a:xfrm>
          <a:prstGeom prst="rect">
            <a:avLst/>
          </a:prstGeom>
        </p:spPr>
        <p:txBody>
          <a:bodyPr wrap="square">
            <a:spAutoFit/>
          </a:bodyPr>
          <a:lstStyle/>
          <a:p>
            <a:pPr marL="342900" lvl="0" indent="-342900" algn="just" defTabSz="914400">
              <a:spcBef>
                <a:spcPct val="20000"/>
              </a:spcBef>
            </a:pPr>
            <a:r>
              <a:rPr lang="fr-FR" sz="3200" b="1" i="1" dirty="0">
                <a:solidFill>
                  <a:prstClr val="black"/>
                </a:solidFill>
              </a:rPr>
              <a:t>La boucle for est généralement utilisée seulement  pour répéter le bloc d’instruction ‘n’ fois sans condition préalable</a:t>
            </a:r>
          </a:p>
        </p:txBody>
      </p:sp>
    </p:spTree>
    <p:extLst>
      <p:ext uri="{BB962C8B-B14F-4D97-AF65-F5344CB8AC3E}">
        <p14:creationId xmlns:p14="http://schemas.microsoft.com/office/powerpoint/2010/main" val="29553110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21</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boucles</a:t>
            </a:r>
          </a:p>
        </p:txBody>
      </p:sp>
      <p:sp>
        <p:nvSpPr>
          <p:cNvPr id="10" name="Rectangle 9"/>
          <p:cNvSpPr/>
          <p:nvPr/>
        </p:nvSpPr>
        <p:spPr>
          <a:xfrm>
            <a:off x="1700012" y="2166894"/>
            <a:ext cx="8566048" cy="1384995"/>
          </a:xfrm>
          <a:prstGeom prst="rect">
            <a:avLst/>
          </a:prstGeom>
        </p:spPr>
        <p:txBody>
          <a:bodyPr wrap="square">
            <a:spAutoFit/>
          </a:bodyPr>
          <a:lstStyle/>
          <a:p>
            <a:pPr lvl="0" algn="just" defTabSz="914400"/>
            <a:r>
              <a:rPr lang="fr-FR" sz="2800" dirty="0">
                <a:solidFill>
                  <a:schemeClr val="bg2"/>
                </a:solidFill>
              </a:rPr>
              <a:t>Tableau=[10, 2 ,7, 30 ]</a:t>
            </a:r>
          </a:p>
          <a:p>
            <a:pPr lvl="0" algn="just" defTabSz="914400"/>
            <a:r>
              <a:rPr lang="fr-FR" sz="2800" dirty="0">
                <a:solidFill>
                  <a:schemeClr val="bg2"/>
                </a:solidFill>
              </a:rPr>
              <a:t>for i in Tableau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i</a:t>
            </a:r>
          </a:p>
        </p:txBody>
      </p:sp>
      <p:sp>
        <p:nvSpPr>
          <p:cNvPr id="2" name="Rectangle 1"/>
          <p:cNvSpPr/>
          <p:nvPr/>
        </p:nvSpPr>
        <p:spPr>
          <a:xfrm>
            <a:off x="991674" y="1185390"/>
            <a:ext cx="3200428" cy="646331"/>
          </a:xfrm>
          <a:prstGeom prst="rect">
            <a:avLst/>
          </a:prstGeom>
        </p:spPr>
        <p:txBody>
          <a:bodyPr wrap="none">
            <a:spAutoFit/>
          </a:bodyPr>
          <a:lstStyle/>
          <a:p>
            <a:pPr lvl="0" defTabSz="914400"/>
            <a:r>
              <a:rPr lang="fr-FR" sz="3600" b="1" dirty="0">
                <a:solidFill>
                  <a:srgbClr val="1F497D">
                    <a:lumMod val="75000"/>
                  </a:srgbClr>
                </a:solidFill>
              </a:rPr>
              <a:t>L’instruction </a:t>
            </a:r>
            <a:r>
              <a:rPr lang="fr-FR" sz="3600" b="1" dirty="0">
                <a:solidFill>
                  <a:srgbClr val="FFCC00"/>
                </a:solidFill>
              </a:rPr>
              <a:t>for</a:t>
            </a:r>
            <a:endParaRPr kumimoji="0" lang="fr-FR" sz="1800" b="0" i="0" u="none" strike="noStrike" kern="0" cap="none" spc="0" normalizeH="0" baseline="0" noProof="0" dirty="0" smtClean="0">
              <a:ln>
                <a:noFill/>
              </a:ln>
              <a:solidFill>
                <a:sysClr val="windowText" lastClr="000000"/>
              </a:solidFill>
              <a:effectLst/>
              <a:uLnTx/>
              <a:uFillTx/>
            </a:endParaRPr>
          </a:p>
        </p:txBody>
      </p:sp>
      <p:sp>
        <p:nvSpPr>
          <p:cNvPr id="3" name="Rectangle 2"/>
          <p:cNvSpPr/>
          <p:nvPr/>
        </p:nvSpPr>
        <p:spPr>
          <a:xfrm>
            <a:off x="1700013" y="4150997"/>
            <a:ext cx="9988304" cy="1077218"/>
          </a:xfrm>
          <a:prstGeom prst="rect">
            <a:avLst/>
          </a:prstGeom>
        </p:spPr>
        <p:txBody>
          <a:bodyPr wrap="square">
            <a:spAutoFit/>
          </a:bodyPr>
          <a:lstStyle/>
          <a:p>
            <a:pPr marL="342900" lvl="0" indent="-342900" algn="just" defTabSz="914400">
              <a:spcBef>
                <a:spcPct val="20000"/>
              </a:spcBef>
            </a:pPr>
            <a:r>
              <a:rPr lang="fr-FR" sz="3200" b="1" i="1" dirty="0">
                <a:solidFill>
                  <a:prstClr val="black"/>
                </a:solidFill>
              </a:rPr>
              <a:t>La boucle for est fort intéressante lorsqu’il s’agit de parcourir des objets </a:t>
            </a:r>
          </a:p>
        </p:txBody>
      </p:sp>
    </p:spTree>
    <p:extLst>
      <p:ext uri="{BB962C8B-B14F-4D97-AF65-F5344CB8AC3E}">
        <p14:creationId xmlns:p14="http://schemas.microsoft.com/office/powerpoint/2010/main" val="379575053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23</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22</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instructions break et continue</a:t>
            </a:r>
          </a:p>
        </p:txBody>
      </p:sp>
      <p:sp>
        <p:nvSpPr>
          <p:cNvPr id="10" name="Rectangle 9"/>
          <p:cNvSpPr/>
          <p:nvPr/>
        </p:nvSpPr>
        <p:spPr>
          <a:xfrm>
            <a:off x="1700013" y="1502134"/>
            <a:ext cx="8566048" cy="2677656"/>
          </a:xfrm>
          <a:prstGeom prst="rect">
            <a:avLst/>
          </a:prstGeom>
        </p:spPr>
        <p:txBody>
          <a:bodyPr wrap="square">
            <a:spAutoFit/>
          </a:bodyPr>
          <a:lstStyle/>
          <a:p>
            <a:pPr lvl="0" algn="just" defTabSz="914400"/>
            <a:r>
              <a:rPr lang="fr-FR" sz="2800" dirty="0">
                <a:solidFill>
                  <a:schemeClr val="bg2"/>
                </a:solidFill>
              </a:rPr>
              <a:t>for i in range (10) :</a:t>
            </a:r>
          </a:p>
          <a:p>
            <a:pPr lvl="0" algn="just" defTabSz="914400"/>
            <a:r>
              <a:rPr lang="fr-FR" sz="2800" dirty="0">
                <a:solidFill>
                  <a:schemeClr val="bg2"/>
                </a:solidFill>
              </a:rPr>
              <a:t>		if i == 7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i </a:t>
            </a:r>
          </a:p>
          <a:p>
            <a:pPr lvl="0" algn="just" defTabSz="914400"/>
            <a:r>
              <a:rPr lang="fr-FR" sz="2800" dirty="0">
                <a:solidFill>
                  <a:schemeClr val="bg2"/>
                </a:solidFill>
              </a:rPr>
              <a:t>			break</a:t>
            </a:r>
          </a:p>
          <a:p>
            <a:pPr lvl="0" algn="just" defTabSz="914400"/>
            <a:r>
              <a:rPr lang="fr-FR" sz="2800" dirty="0">
                <a:solidFill>
                  <a:schemeClr val="bg2"/>
                </a:solidFill>
              </a:rPr>
              <a:t>		</a:t>
            </a:r>
            <a:r>
              <a:rPr lang="fr-FR" sz="2800" dirty="0" err="1">
                <a:solidFill>
                  <a:schemeClr val="bg2"/>
                </a:solidFill>
              </a:rPr>
              <a:t>else</a:t>
            </a:r>
            <a:r>
              <a:rPr lang="fr-FR" sz="2800" dirty="0">
                <a:solidFill>
                  <a:schemeClr val="bg2"/>
                </a:solidFill>
              </a:rPr>
              <a:t>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i</a:t>
            </a:r>
          </a:p>
        </p:txBody>
      </p:sp>
      <p:sp>
        <p:nvSpPr>
          <p:cNvPr id="3" name="Rectangle 2"/>
          <p:cNvSpPr/>
          <p:nvPr/>
        </p:nvSpPr>
        <p:spPr>
          <a:xfrm>
            <a:off x="1700013" y="4723065"/>
            <a:ext cx="9988304" cy="1015663"/>
          </a:xfrm>
          <a:prstGeom prst="rect">
            <a:avLst/>
          </a:prstGeom>
        </p:spPr>
        <p:txBody>
          <a:bodyPr wrap="square">
            <a:spAutoFit/>
          </a:bodyPr>
          <a:lstStyle/>
          <a:p>
            <a:pPr marL="342900" lvl="0" indent="-342900" algn="just" defTabSz="914400">
              <a:spcBef>
                <a:spcPct val="20000"/>
              </a:spcBef>
            </a:pPr>
            <a:r>
              <a:rPr lang="fr-FR" sz="3000" b="1" dirty="0">
                <a:solidFill>
                  <a:prstClr val="black"/>
                </a:solidFill>
              </a:rPr>
              <a:t>L’instruction ‘break’ couplée à une condition permet de Controller le flux d’instructions à l’intérieur d‘une </a:t>
            </a:r>
            <a:r>
              <a:rPr lang="fr-FR" sz="3000" b="1" dirty="0" smtClean="0">
                <a:solidFill>
                  <a:prstClr val="black"/>
                </a:solidFill>
              </a:rPr>
              <a:t>boucle</a:t>
            </a:r>
            <a:endParaRPr lang="fr-FR" sz="3000" b="1" dirty="0">
              <a:solidFill>
                <a:prstClr val="black"/>
              </a:solidFill>
            </a:endParaRPr>
          </a:p>
        </p:txBody>
      </p:sp>
    </p:spTree>
    <p:extLst>
      <p:ext uri="{BB962C8B-B14F-4D97-AF65-F5344CB8AC3E}">
        <p14:creationId xmlns:p14="http://schemas.microsoft.com/office/powerpoint/2010/main" val="101430381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23</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instructions break et continue</a:t>
            </a:r>
          </a:p>
        </p:txBody>
      </p:sp>
      <p:sp>
        <p:nvSpPr>
          <p:cNvPr id="10" name="Rectangle 9"/>
          <p:cNvSpPr/>
          <p:nvPr/>
        </p:nvSpPr>
        <p:spPr>
          <a:xfrm>
            <a:off x="1700013" y="1502134"/>
            <a:ext cx="8566048" cy="3970318"/>
          </a:xfrm>
          <a:prstGeom prst="rect">
            <a:avLst/>
          </a:prstGeom>
        </p:spPr>
        <p:txBody>
          <a:bodyPr wrap="square">
            <a:spAutoFit/>
          </a:bodyPr>
          <a:lstStyle/>
          <a:p>
            <a:pPr lvl="0" algn="just" defTabSz="914400"/>
            <a:r>
              <a:rPr lang="en-US" sz="2800" dirty="0">
                <a:solidFill>
                  <a:schemeClr val="bg2"/>
                </a:solidFill>
              </a:rPr>
              <a:t>for </a:t>
            </a:r>
            <a:r>
              <a:rPr lang="en-US" sz="2800" dirty="0" err="1">
                <a:solidFill>
                  <a:schemeClr val="bg2"/>
                </a:solidFill>
              </a:rPr>
              <a:t>i</a:t>
            </a:r>
            <a:r>
              <a:rPr lang="en-US" sz="2800" dirty="0">
                <a:solidFill>
                  <a:schemeClr val="bg2"/>
                </a:solidFill>
              </a:rPr>
              <a:t> in range (10) :</a:t>
            </a:r>
          </a:p>
          <a:p>
            <a:pPr lvl="0" algn="just" defTabSz="914400"/>
            <a:r>
              <a:rPr lang="en-US" sz="2800" dirty="0">
                <a:solidFill>
                  <a:schemeClr val="bg2"/>
                </a:solidFill>
              </a:rPr>
              <a:t>	if </a:t>
            </a:r>
            <a:r>
              <a:rPr lang="en-US" sz="2800" dirty="0" err="1">
                <a:solidFill>
                  <a:schemeClr val="bg2"/>
                </a:solidFill>
              </a:rPr>
              <a:t>i</a:t>
            </a:r>
            <a:r>
              <a:rPr lang="en-US" sz="2800" dirty="0">
                <a:solidFill>
                  <a:schemeClr val="bg2"/>
                </a:solidFill>
              </a:rPr>
              <a:t> &lt;&gt;7 :</a:t>
            </a:r>
          </a:p>
          <a:p>
            <a:pPr lvl="0" algn="just" defTabSz="914400"/>
            <a:r>
              <a:rPr lang="en-US" sz="2800" dirty="0">
                <a:solidFill>
                  <a:schemeClr val="bg2"/>
                </a:solidFill>
              </a:rPr>
              <a:t>		print </a:t>
            </a:r>
            <a:r>
              <a:rPr lang="en-US" sz="2800" dirty="0" err="1">
                <a:solidFill>
                  <a:schemeClr val="bg2"/>
                </a:solidFill>
              </a:rPr>
              <a:t>i</a:t>
            </a:r>
            <a:endParaRPr lang="en-US" sz="2800" dirty="0">
              <a:solidFill>
                <a:schemeClr val="bg2"/>
              </a:solidFill>
            </a:endParaRPr>
          </a:p>
          <a:p>
            <a:pPr lvl="0" algn="just" defTabSz="914400"/>
            <a:r>
              <a:rPr lang="en-US" sz="2800" dirty="0">
                <a:solidFill>
                  <a:schemeClr val="bg2"/>
                </a:solidFill>
              </a:rPr>
              <a:t>		continue</a:t>
            </a:r>
          </a:p>
          <a:p>
            <a:pPr lvl="0" algn="just" defTabSz="914400"/>
            <a:r>
              <a:rPr lang="en-US" sz="2800" dirty="0">
                <a:solidFill>
                  <a:schemeClr val="bg2"/>
                </a:solidFill>
              </a:rPr>
              <a:t>	j=3*</a:t>
            </a:r>
            <a:r>
              <a:rPr lang="en-US" sz="2800" dirty="0" err="1">
                <a:solidFill>
                  <a:schemeClr val="bg2"/>
                </a:solidFill>
              </a:rPr>
              <a:t>i</a:t>
            </a:r>
            <a:endParaRPr lang="en-US" sz="2800" dirty="0">
              <a:solidFill>
                <a:schemeClr val="bg2"/>
              </a:solidFill>
            </a:endParaRPr>
          </a:p>
          <a:p>
            <a:pPr lvl="0" algn="just" defTabSz="914400"/>
            <a:r>
              <a:rPr lang="en-US" sz="2800" dirty="0">
                <a:solidFill>
                  <a:schemeClr val="bg2"/>
                </a:solidFill>
              </a:rPr>
              <a:t>	if j &lt;&gt;6 :</a:t>
            </a:r>
          </a:p>
          <a:p>
            <a:pPr lvl="0" algn="just" defTabSz="914400"/>
            <a:r>
              <a:rPr lang="en-US" sz="2800" dirty="0">
                <a:solidFill>
                  <a:schemeClr val="bg2"/>
                </a:solidFill>
              </a:rPr>
              <a:t>		print j</a:t>
            </a:r>
          </a:p>
          <a:p>
            <a:pPr lvl="0" algn="just" defTabSz="914400"/>
            <a:r>
              <a:rPr lang="en-US" sz="2800" dirty="0">
                <a:solidFill>
                  <a:schemeClr val="bg2"/>
                </a:solidFill>
              </a:rPr>
              <a:t>		continue</a:t>
            </a:r>
          </a:p>
          <a:p>
            <a:pPr lvl="0" algn="just" defTabSz="914400"/>
            <a:r>
              <a:rPr lang="en-US" sz="2800" dirty="0">
                <a:solidFill>
                  <a:schemeClr val="bg2"/>
                </a:solidFill>
              </a:rPr>
              <a:t>	print 'fin'</a:t>
            </a:r>
          </a:p>
        </p:txBody>
      </p:sp>
    </p:spTree>
    <p:extLst>
      <p:ext uri="{BB962C8B-B14F-4D97-AF65-F5344CB8AC3E}">
        <p14:creationId xmlns:p14="http://schemas.microsoft.com/office/powerpoint/2010/main" val="24707584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24</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Gestion des exceptions</a:t>
            </a:r>
          </a:p>
        </p:txBody>
      </p:sp>
      <p:sp>
        <p:nvSpPr>
          <p:cNvPr id="10" name="Rectangle 9"/>
          <p:cNvSpPr/>
          <p:nvPr/>
        </p:nvSpPr>
        <p:spPr>
          <a:xfrm>
            <a:off x="1700013" y="1502134"/>
            <a:ext cx="8566048" cy="3970318"/>
          </a:xfrm>
          <a:prstGeom prst="rect">
            <a:avLst/>
          </a:prstGeom>
        </p:spPr>
        <p:txBody>
          <a:bodyPr wrap="square">
            <a:spAutoFit/>
          </a:bodyPr>
          <a:lstStyle/>
          <a:p>
            <a:pPr lvl="0" algn="just" defTabSz="914400"/>
            <a:r>
              <a:rPr lang="fr-FR" sz="2800" dirty="0">
                <a:solidFill>
                  <a:schemeClr val="bg2"/>
                </a:solidFill>
              </a:rPr>
              <a:t>Essayons  :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90/0 </a:t>
            </a:r>
            <a:r>
              <a:rPr lang="fr-FR" sz="2800" dirty="0" smtClean="0">
                <a:solidFill>
                  <a:schemeClr val="bg2"/>
                </a:solidFill>
                <a:sym typeface="Wingdings" panose="05000000000000000000" pitchFamily="2" charset="2"/>
              </a:rPr>
              <a:t></a:t>
            </a:r>
            <a:r>
              <a:rPr lang="fr-FR" sz="2800" dirty="0" smtClean="0">
                <a:solidFill>
                  <a:schemeClr val="bg2"/>
                </a:solidFill>
              </a:rPr>
              <a:t> </a:t>
            </a:r>
            <a:r>
              <a:rPr lang="fr-FR" sz="2800" dirty="0">
                <a:solidFill>
                  <a:schemeClr val="bg2"/>
                </a:solidFill>
              </a:rPr>
              <a:t>??</a:t>
            </a:r>
          </a:p>
          <a:p>
            <a:pPr lvl="0" algn="just" defTabSz="914400"/>
            <a:r>
              <a:rPr lang="fr-FR" sz="2800" dirty="0">
                <a:solidFill>
                  <a:schemeClr val="bg2"/>
                </a:solidFill>
              </a:rPr>
              <a:t>Nécessité de gestion des erreurs afin d’éviter les arrêts prématurés dans l’exécution d’un script</a:t>
            </a:r>
          </a:p>
          <a:p>
            <a:pPr lvl="0" algn="just" defTabSz="914400"/>
            <a:r>
              <a:rPr lang="fr-FR" sz="2800" dirty="0" err="1" smtClean="0">
                <a:solidFill>
                  <a:schemeClr val="bg2"/>
                </a:solidFill>
              </a:rPr>
              <a:t>def</a:t>
            </a:r>
            <a:r>
              <a:rPr lang="fr-FR" sz="2800" dirty="0" smtClean="0">
                <a:solidFill>
                  <a:schemeClr val="bg2"/>
                </a:solidFill>
              </a:rPr>
              <a:t> </a:t>
            </a:r>
            <a:r>
              <a:rPr lang="fr-FR" sz="2800" dirty="0">
                <a:solidFill>
                  <a:schemeClr val="bg2"/>
                </a:solidFill>
              </a:rPr>
              <a:t>Nom(</a:t>
            </a:r>
            <a:r>
              <a:rPr lang="fr-FR" sz="2800" dirty="0" err="1">
                <a:solidFill>
                  <a:schemeClr val="bg2"/>
                </a:solidFill>
              </a:rPr>
              <a:t>a,b</a:t>
            </a:r>
            <a:r>
              <a:rPr lang="fr-FR" sz="2800" dirty="0">
                <a:solidFill>
                  <a:schemeClr val="bg2"/>
                </a:solidFill>
              </a:rPr>
              <a:t>) :</a:t>
            </a:r>
          </a:p>
          <a:p>
            <a:pPr lvl="0" algn="just" defTabSz="914400"/>
            <a:r>
              <a:rPr lang="fr-FR" sz="2800" dirty="0">
                <a:solidFill>
                  <a:schemeClr val="bg2"/>
                </a:solidFill>
              </a:rPr>
              <a:t>	</a:t>
            </a:r>
            <a:r>
              <a:rPr lang="fr-FR" sz="2800" dirty="0" err="1">
                <a:solidFill>
                  <a:schemeClr val="bg2"/>
                </a:solidFill>
              </a:rPr>
              <a:t>Try</a:t>
            </a:r>
            <a:r>
              <a:rPr lang="fr-FR" sz="2800" dirty="0">
                <a:solidFill>
                  <a:schemeClr val="bg2"/>
                </a:solidFill>
              </a:rPr>
              <a:t>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a/b</a:t>
            </a:r>
          </a:p>
          <a:p>
            <a:pPr lvl="0" algn="just" defTabSz="914400"/>
            <a:r>
              <a:rPr lang="fr-FR" sz="2800" dirty="0">
                <a:solidFill>
                  <a:schemeClr val="bg2"/>
                </a:solidFill>
              </a:rPr>
              <a:t>	</a:t>
            </a:r>
            <a:r>
              <a:rPr lang="fr-FR" sz="2800" dirty="0" err="1">
                <a:solidFill>
                  <a:schemeClr val="bg2"/>
                </a:solidFill>
              </a:rPr>
              <a:t>Except</a:t>
            </a:r>
            <a:r>
              <a:rPr lang="fr-FR" sz="2800" dirty="0">
                <a:solidFill>
                  <a:schemeClr val="bg2"/>
                </a:solidFill>
              </a:rPr>
              <a:t>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0</a:t>
            </a:r>
          </a:p>
        </p:txBody>
      </p:sp>
    </p:spTree>
    <p:extLst>
      <p:ext uri="{BB962C8B-B14F-4D97-AF65-F5344CB8AC3E}">
        <p14:creationId xmlns:p14="http://schemas.microsoft.com/office/powerpoint/2010/main" val="65266224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537939963"/>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26</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25</a:t>
            </a:r>
            <a:endParaRPr lang="fr-FR" sz="2800" b="1" dirty="0"/>
          </a:p>
        </p:txBody>
      </p:sp>
      <p:sp>
        <p:nvSpPr>
          <p:cNvPr id="8" name="Titre 1"/>
          <p:cNvSpPr>
            <a:spLocks noGrp="1"/>
          </p:cNvSpPr>
          <p:nvPr>
            <p:ph type="title"/>
          </p:nvPr>
        </p:nvSpPr>
        <p:spPr>
          <a:xfrm>
            <a:off x="906960" y="2169552"/>
            <a:ext cx="10781357" cy="2280528"/>
          </a:xfrm>
        </p:spPr>
        <p:txBody>
          <a:bodyPr>
            <a:noAutofit/>
          </a:bodyPr>
          <a:lstStyle/>
          <a:p>
            <a:pPr algn="ctr"/>
            <a:r>
              <a:rPr lang="fr-FR" sz="9600" b="1" dirty="0" smtClean="0">
                <a:solidFill>
                  <a:srgbClr val="FFC000"/>
                </a:solidFill>
              </a:rPr>
              <a:t>Géotraitement </a:t>
            </a:r>
            <a:r>
              <a:rPr lang="fr-FR" sz="9600" b="1" dirty="0" smtClean="0">
                <a:solidFill>
                  <a:srgbClr val="0070C0"/>
                </a:solidFill>
              </a:rPr>
              <a:t>avec </a:t>
            </a:r>
            <a:r>
              <a:rPr lang="fr-FR" sz="9600" b="1" dirty="0">
                <a:solidFill>
                  <a:srgbClr val="0070C0"/>
                </a:solidFill>
              </a:rPr>
              <a:t>Pyt</a:t>
            </a:r>
            <a:r>
              <a:rPr lang="fr-FR" sz="9600" b="1" dirty="0">
                <a:solidFill>
                  <a:srgbClr val="FFCC00"/>
                </a:solidFill>
              </a:rPr>
              <a:t>hon</a:t>
            </a:r>
            <a:endParaRPr lang="fr-FR" sz="11000" b="1" cap="none" dirty="0">
              <a:solidFill>
                <a:srgbClr val="FFCC00"/>
              </a:solidFill>
            </a:endParaRPr>
          </a:p>
        </p:txBody>
      </p:sp>
    </p:spTree>
    <p:extLst>
      <p:ext uri="{BB962C8B-B14F-4D97-AF65-F5344CB8AC3E}">
        <p14:creationId xmlns:p14="http://schemas.microsoft.com/office/powerpoint/2010/main" val="1875601792"/>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26</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Qu’est ce que le géotraitement?</a:t>
            </a:r>
          </a:p>
        </p:txBody>
      </p:sp>
      <p:sp>
        <p:nvSpPr>
          <p:cNvPr id="10" name="Rectangle 9"/>
          <p:cNvSpPr/>
          <p:nvPr/>
        </p:nvSpPr>
        <p:spPr>
          <a:xfrm>
            <a:off x="1700013" y="1502134"/>
            <a:ext cx="8566048" cy="4832092"/>
          </a:xfrm>
          <a:prstGeom prst="rect">
            <a:avLst/>
          </a:prstGeom>
        </p:spPr>
        <p:txBody>
          <a:bodyPr wrap="square">
            <a:spAutoFit/>
          </a:bodyPr>
          <a:lstStyle/>
          <a:p>
            <a:pPr lvl="0" algn="just" defTabSz="914400"/>
            <a:r>
              <a:rPr lang="fr-FR" sz="2800" dirty="0">
                <a:solidFill>
                  <a:schemeClr val="bg2"/>
                </a:solidFill>
              </a:rPr>
              <a:t>Le géotraitement permet essentiellement d'automatiser des tâches SIG et d'exécuter la modélisation et l'analyse spatiales. Presque toutes les utilisations du SIG impliquent la répétition de tâches. Il est donc nécessaire de créer des méthodes permettant d'automatiser, de documenter et de partager des procédures comprenant plusieurs étapes, appelées </a:t>
            </a:r>
            <a:r>
              <a:rPr lang="fr-FR" sz="2800" dirty="0" err="1">
                <a:solidFill>
                  <a:schemeClr val="bg2"/>
                </a:solidFill>
              </a:rPr>
              <a:t>workflows</a:t>
            </a:r>
            <a:r>
              <a:rPr lang="fr-FR" sz="2800" dirty="0">
                <a:solidFill>
                  <a:schemeClr val="bg2"/>
                </a:solidFill>
              </a:rPr>
              <a:t>. Le géotraitement permet d'automatiser des </a:t>
            </a:r>
            <a:r>
              <a:rPr lang="fr-FR" sz="2800" dirty="0" err="1">
                <a:solidFill>
                  <a:schemeClr val="bg2"/>
                </a:solidFill>
              </a:rPr>
              <a:t>workflows</a:t>
            </a:r>
            <a:r>
              <a:rPr lang="fr-FR" sz="2800" dirty="0">
                <a:solidFill>
                  <a:schemeClr val="bg2"/>
                </a:solidFill>
              </a:rPr>
              <a:t> en fournissant une gamme complète d'outils ainsi qu'un mécanisme pour combiner une série d'outils dans une séquence d'opérations à l'aide de modèles et de scripts.</a:t>
            </a:r>
          </a:p>
        </p:txBody>
      </p:sp>
    </p:spTree>
    <p:extLst>
      <p:ext uri="{BB962C8B-B14F-4D97-AF65-F5344CB8AC3E}">
        <p14:creationId xmlns:p14="http://schemas.microsoft.com/office/powerpoint/2010/main" val="3224661415"/>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27</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Qu’est ce que le géotraitement?</a:t>
            </a:r>
          </a:p>
        </p:txBody>
      </p:sp>
      <p:grpSp>
        <p:nvGrpSpPr>
          <p:cNvPr id="8" name="Groupe 7"/>
          <p:cNvGrpSpPr/>
          <p:nvPr/>
        </p:nvGrpSpPr>
        <p:grpSpPr>
          <a:xfrm>
            <a:off x="3027113" y="1239877"/>
            <a:ext cx="6137773" cy="4740884"/>
            <a:chOff x="182500" y="195907"/>
            <a:chExt cx="7947629" cy="6329437"/>
          </a:xfrm>
        </p:grpSpPr>
        <p:cxnSp>
          <p:nvCxnSpPr>
            <p:cNvPr id="11" name="Connecteur droit avec flèche 10"/>
            <p:cNvCxnSpPr/>
            <p:nvPr/>
          </p:nvCxnSpPr>
          <p:spPr>
            <a:xfrm>
              <a:off x="4139952" y="764704"/>
              <a:ext cx="0" cy="57606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2" name="Groupe 26"/>
            <p:cNvGrpSpPr/>
            <p:nvPr/>
          </p:nvGrpSpPr>
          <p:grpSpPr>
            <a:xfrm>
              <a:off x="182500" y="195907"/>
              <a:ext cx="3201367" cy="6257429"/>
              <a:chOff x="182500" y="195907"/>
              <a:chExt cx="3201367" cy="6257429"/>
            </a:xfrm>
          </p:grpSpPr>
          <p:sp>
            <p:nvSpPr>
              <p:cNvPr id="21" name="Rectangle 3"/>
              <p:cNvSpPr/>
              <p:nvPr/>
            </p:nvSpPr>
            <p:spPr>
              <a:xfrm>
                <a:off x="611560" y="836712"/>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Données SIG</a:t>
                </a:r>
                <a:endParaRPr lang="fr-FR" sz="2400" dirty="0"/>
              </a:p>
            </p:txBody>
          </p:sp>
          <p:sp>
            <p:nvSpPr>
              <p:cNvPr id="22" name="Rectangle 7"/>
              <p:cNvSpPr/>
              <p:nvPr/>
            </p:nvSpPr>
            <p:spPr>
              <a:xfrm>
                <a:off x="611560" y="2204864"/>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Traitement 1</a:t>
                </a:r>
                <a:endParaRPr lang="fr-FR" sz="2400" dirty="0"/>
              </a:p>
            </p:txBody>
          </p:sp>
          <p:sp>
            <p:nvSpPr>
              <p:cNvPr id="23" name="Rectangle 22"/>
              <p:cNvSpPr/>
              <p:nvPr/>
            </p:nvSpPr>
            <p:spPr>
              <a:xfrm>
                <a:off x="611560" y="3573016"/>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Traitement 2</a:t>
                </a:r>
                <a:endParaRPr lang="fr-FR" sz="2400" dirty="0"/>
              </a:p>
            </p:txBody>
          </p:sp>
          <p:sp>
            <p:nvSpPr>
              <p:cNvPr id="24" name="ZoneTexte 23"/>
              <p:cNvSpPr txBox="1"/>
              <p:nvPr/>
            </p:nvSpPr>
            <p:spPr>
              <a:xfrm>
                <a:off x="1331640" y="4377878"/>
                <a:ext cx="662361" cy="923330"/>
              </a:xfrm>
              <a:prstGeom prst="rect">
                <a:avLst/>
              </a:prstGeom>
              <a:noFill/>
            </p:spPr>
            <p:txBody>
              <a:bodyPr wrap="square" rtlCol="0">
                <a:spAutoFit/>
              </a:bodyPr>
              <a:lstStyle/>
              <a:p>
                <a:r>
                  <a:rPr lang="fr-FR" sz="4000" dirty="0" smtClean="0"/>
                  <a:t>…</a:t>
                </a:r>
                <a:endParaRPr lang="fr-FR" sz="4000" dirty="0"/>
              </a:p>
            </p:txBody>
          </p:sp>
          <p:sp>
            <p:nvSpPr>
              <p:cNvPr id="25" name="ZoneTexte 24"/>
              <p:cNvSpPr txBox="1"/>
              <p:nvPr/>
            </p:nvSpPr>
            <p:spPr>
              <a:xfrm>
                <a:off x="182500" y="195907"/>
                <a:ext cx="3201367" cy="616358"/>
              </a:xfrm>
              <a:prstGeom prst="rect">
                <a:avLst/>
              </a:prstGeom>
              <a:noFill/>
            </p:spPr>
            <p:txBody>
              <a:bodyPr wrap="none" rtlCol="0">
                <a:spAutoFit/>
              </a:bodyPr>
              <a:lstStyle/>
              <a:p>
                <a:r>
                  <a:rPr lang="fr-FR" sz="2400" b="1" dirty="0" err="1" smtClean="0">
                    <a:solidFill>
                      <a:schemeClr val="bg1"/>
                    </a:solidFill>
                  </a:rPr>
                  <a:t>Workflow</a:t>
                </a:r>
                <a:r>
                  <a:rPr lang="fr-FR" sz="2400" b="1" dirty="0" smtClean="0">
                    <a:solidFill>
                      <a:schemeClr val="bg1"/>
                    </a:solidFill>
                  </a:rPr>
                  <a:t> manuel</a:t>
                </a:r>
                <a:endParaRPr lang="fr-FR" sz="2400" b="1" dirty="0">
                  <a:solidFill>
                    <a:schemeClr val="bg1"/>
                  </a:solidFill>
                </a:endParaRPr>
              </a:p>
            </p:txBody>
          </p:sp>
          <p:sp>
            <p:nvSpPr>
              <p:cNvPr id="26" name="Rectangle 25"/>
              <p:cNvSpPr/>
              <p:nvPr/>
            </p:nvSpPr>
            <p:spPr>
              <a:xfrm>
                <a:off x="611560" y="5301208"/>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Résultats</a:t>
                </a:r>
                <a:endParaRPr lang="fr-FR" sz="2400" dirty="0"/>
              </a:p>
            </p:txBody>
          </p:sp>
        </p:grpSp>
        <p:grpSp>
          <p:nvGrpSpPr>
            <p:cNvPr id="13" name="Groupe 25"/>
            <p:cNvGrpSpPr/>
            <p:nvPr/>
          </p:nvGrpSpPr>
          <p:grpSpPr>
            <a:xfrm>
              <a:off x="5316083" y="332656"/>
              <a:ext cx="2814046" cy="6120680"/>
              <a:chOff x="5316083" y="332656"/>
              <a:chExt cx="2814046" cy="6120680"/>
            </a:xfrm>
          </p:grpSpPr>
          <p:sp>
            <p:nvSpPr>
              <p:cNvPr id="14" name="ZoneTexte 13"/>
              <p:cNvSpPr txBox="1"/>
              <p:nvPr/>
            </p:nvSpPr>
            <p:spPr>
              <a:xfrm>
                <a:off x="5316083" y="332656"/>
                <a:ext cx="2814046" cy="646465"/>
              </a:xfrm>
              <a:prstGeom prst="rect">
                <a:avLst/>
              </a:prstGeom>
              <a:noFill/>
            </p:spPr>
            <p:txBody>
              <a:bodyPr wrap="none" rtlCol="0">
                <a:spAutoFit/>
              </a:bodyPr>
              <a:lstStyle/>
              <a:p>
                <a:r>
                  <a:rPr lang="fr-FR" sz="2400" b="1" dirty="0" smtClean="0"/>
                  <a:t>Automatisation</a:t>
                </a:r>
                <a:endParaRPr lang="fr-FR" sz="2400" b="1" dirty="0"/>
              </a:p>
            </p:txBody>
          </p:sp>
          <p:sp>
            <p:nvSpPr>
              <p:cNvPr id="15" name="Rectangle 14"/>
              <p:cNvSpPr/>
              <p:nvPr/>
            </p:nvSpPr>
            <p:spPr>
              <a:xfrm>
                <a:off x="5652120" y="836712"/>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Données  SIG</a:t>
                </a:r>
                <a:endParaRPr lang="fr-FR" sz="2400" dirty="0"/>
              </a:p>
            </p:txBody>
          </p:sp>
          <p:grpSp>
            <p:nvGrpSpPr>
              <p:cNvPr id="16" name="Groupe 24"/>
              <p:cNvGrpSpPr/>
              <p:nvPr/>
            </p:nvGrpSpPr>
            <p:grpSpPr>
              <a:xfrm>
                <a:off x="5595806" y="2492896"/>
                <a:ext cx="2424269" cy="2088232"/>
                <a:chOff x="5595806" y="2276872"/>
                <a:chExt cx="2424269" cy="2088232"/>
              </a:xfrm>
            </p:grpSpPr>
            <p:sp>
              <p:nvSpPr>
                <p:cNvPr id="18" name="Flèche courbée vers la droite 17"/>
                <p:cNvSpPr/>
                <p:nvPr/>
              </p:nvSpPr>
              <p:spPr>
                <a:xfrm>
                  <a:off x="5652120" y="2420888"/>
                  <a:ext cx="936104" cy="194421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Flèche courbée vers la droite 18"/>
                <p:cNvSpPr/>
                <p:nvPr/>
              </p:nvSpPr>
              <p:spPr>
                <a:xfrm flipH="1" flipV="1">
                  <a:off x="6969496" y="2276872"/>
                  <a:ext cx="864096" cy="201622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ZoneTexte 19"/>
                <p:cNvSpPr txBox="1"/>
                <p:nvPr/>
              </p:nvSpPr>
              <p:spPr>
                <a:xfrm>
                  <a:off x="5595806" y="3124350"/>
                  <a:ext cx="2424269" cy="478238"/>
                </a:xfrm>
                <a:prstGeom prst="rect">
                  <a:avLst/>
                </a:prstGeom>
                <a:noFill/>
              </p:spPr>
              <p:txBody>
                <a:bodyPr wrap="square" rtlCol="0">
                  <a:spAutoFit/>
                </a:bodyPr>
                <a:lstStyle/>
                <a:p>
                  <a:r>
                    <a:rPr lang="fr-FR" b="1" dirty="0" smtClean="0"/>
                    <a:t>Python + ArcGis</a:t>
                  </a:r>
                  <a:endParaRPr lang="fr-FR" b="1" dirty="0"/>
                </a:p>
              </p:txBody>
            </p:sp>
          </p:grpSp>
          <p:sp>
            <p:nvSpPr>
              <p:cNvPr id="17" name="Rectangle 16"/>
              <p:cNvSpPr/>
              <p:nvPr/>
            </p:nvSpPr>
            <p:spPr>
              <a:xfrm>
                <a:off x="5724128" y="5301208"/>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Résultats</a:t>
                </a:r>
                <a:endParaRPr lang="fr-FR" sz="2400" dirty="0"/>
              </a:p>
            </p:txBody>
          </p:sp>
        </p:grpSp>
      </p:grpSp>
      <p:sp>
        <p:nvSpPr>
          <p:cNvPr id="2" name="Rectangle 1"/>
          <p:cNvSpPr/>
          <p:nvPr/>
        </p:nvSpPr>
        <p:spPr>
          <a:xfrm>
            <a:off x="6991662" y="1239877"/>
            <a:ext cx="2173224" cy="461665"/>
          </a:xfrm>
          <a:prstGeom prst="rect">
            <a:avLst/>
          </a:prstGeom>
        </p:spPr>
        <p:txBody>
          <a:bodyPr wrap="none">
            <a:spAutoFit/>
          </a:bodyPr>
          <a:lstStyle/>
          <a:p>
            <a:r>
              <a:rPr lang="fr-FR" sz="2400" b="1" dirty="0">
                <a:solidFill>
                  <a:schemeClr val="bg1"/>
                </a:solidFill>
              </a:rPr>
              <a:t>Automatisation</a:t>
            </a:r>
          </a:p>
        </p:txBody>
      </p:sp>
    </p:spTree>
    <p:extLst>
      <p:ext uri="{BB962C8B-B14F-4D97-AF65-F5344CB8AC3E}">
        <p14:creationId xmlns:p14="http://schemas.microsoft.com/office/powerpoint/2010/main" val="269933897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29</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28</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moyens offerts par </a:t>
            </a:r>
            <a:r>
              <a:rPr lang="fr-FR" sz="3200" dirty="0" err="1"/>
              <a:t>ArcGis</a:t>
            </a:r>
            <a:r>
              <a:rPr lang="fr-FR" sz="3200" dirty="0"/>
              <a:t> </a:t>
            </a:r>
            <a:r>
              <a:rPr lang="fr-FR" sz="3200" dirty="0" smtClean="0"/>
              <a:t>pour</a:t>
            </a:r>
          </a:p>
          <a:p>
            <a:r>
              <a:rPr lang="fr-FR" sz="3200" dirty="0"/>
              <a:t>	</a:t>
            </a:r>
            <a:r>
              <a:rPr lang="fr-FR" sz="3200" dirty="0" smtClean="0"/>
              <a:t>		 </a:t>
            </a:r>
            <a:r>
              <a:rPr lang="fr-FR" sz="3200" dirty="0"/>
              <a:t>le Géotraitement</a:t>
            </a:r>
          </a:p>
        </p:txBody>
      </p:sp>
      <p:grpSp>
        <p:nvGrpSpPr>
          <p:cNvPr id="11" name="Groupe 10"/>
          <p:cNvGrpSpPr/>
          <p:nvPr/>
        </p:nvGrpSpPr>
        <p:grpSpPr>
          <a:xfrm>
            <a:off x="1788803" y="1308261"/>
            <a:ext cx="7740724" cy="4284341"/>
            <a:chOff x="-108520" y="1268760"/>
            <a:chExt cx="7740724" cy="4284341"/>
          </a:xfrm>
        </p:grpSpPr>
        <p:pic>
          <p:nvPicPr>
            <p:cNvPr id="12" name="Picture 3"/>
            <p:cNvPicPr>
              <a:picLocks noChangeAspect="1" noChangeArrowheads="1"/>
            </p:cNvPicPr>
            <p:nvPr/>
          </p:nvPicPr>
          <p:blipFill>
            <a:blip r:embed="rId8" cstate="print"/>
            <a:srcRect/>
            <a:stretch>
              <a:fillRect/>
            </a:stretch>
          </p:blipFill>
          <p:spPr bwMode="auto">
            <a:xfrm>
              <a:off x="-108520" y="3964260"/>
              <a:ext cx="3672408" cy="1264940"/>
            </a:xfrm>
            <a:prstGeom prst="rect">
              <a:avLst/>
            </a:prstGeom>
            <a:noFill/>
            <a:ln w="9525">
              <a:noFill/>
              <a:miter lim="800000"/>
              <a:headEnd/>
              <a:tailEnd/>
            </a:ln>
          </p:spPr>
        </p:pic>
        <p:pic>
          <p:nvPicPr>
            <p:cNvPr id="13" name="Picture 2" descr="http://www.pistenmanagement.at/geomanagement/arcgis.gif"/>
            <p:cNvPicPr>
              <a:picLocks noChangeAspect="1" noChangeArrowheads="1"/>
            </p:cNvPicPr>
            <p:nvPr/>
          </p:nvPicPr>
          <p:blipFill>
            <a:blip r:embed="rId9" cstate="print"/>
            <a:srcRect/>
            <a:stretch>
              <a:fillRect/>
            </a:stretch>
          </p:blipFill>
          <p:spPr bwMode="auto">
            <a:xfrm>
              <a:off x="2987824" y="1268760"/>
              <a:ext cx="2304256" cy="1278862"/>
            </a:xfrm>
            <a:prstGeom prst="rect">
              <a:avLst/>
            </a:prstGeom>
            <a:noFill/>
          </p:spPr>
        </p:pic>
        <p:cxnSp>
          <p:nvCxnSpPr>
            <p:cNvPr id="14" name="Connecteur droit avec flèche 13"/>
            <p:cNvCxnSpPr>
              <a:stCxn id="13" idx="2"/>
              <a:endCxn id="12" idx="0"/>
            </p:cNvCxnSpPr>
            <p:nvPr/>
          </p:nvCxnSpPr>
          <p:spPr>
            <a:xfrm flipH="1">
              <a:off x="1727684" y="2547622"/>
              <a:ext cx="2412268" cy="141663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5" name="Picture 4" descr="https://cdn0.iconfinder.com/data/icons/rcons-basic/16/code-512.png"/>
            <p:cNvPicPr>
              <a:picLocks noChangeAspect="1" noChangeArrowheads="1"/>
            </p:cNvPicPr>
            <p:nvPr/>
          </p:nvPicPr>
          <p:blipFill>
            <a:blip r:embed="rId10" cstate="print"/>
            <a:srcRect/>
            <a:stretch>
              <a:fillRect/>
            </a:stretch>
          </p:blipFill>
          <p:spPr bwMode="auto">
            <a:xfrm>
              <a:off x="5940152" y="3861048"/>
              <a:ext cx="1692052" cy="1692053"/>
            </a:xfrm>
            <a:prstGeom prst="rect">
              <a:avLst/>
            </a:prstGeom>
            <a:noFill/>
          </p:spPr>
        </p:pic>
        <p:cxnSp>
          <p:nvCxnSpPr>
            <p:cNvPr id="16" name="Connecteur droit avec flèche 15"/>
            <p:cNvCxnSpPr>
              <a:stCxn id="13" idx="2"/>
              <a:endCxn id="15" idx="0"/>
            </p:cNvCxnSpPr>
            <p:nvPr/>
          </p:nvCxnSpPr>
          <p:spPr>
            <a:xfrm>
              <a:off x="4139952" y="2547622"/>
              <a:ext cx="2646226" cy="13134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913853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537939963"/>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2</a:t>
            </a:r>
            <a:endParaRPr lang="fr-FR" sz="2800" b="1" dirty="0"/>
          </a:p>
        </p:txBody>
      </p:sp>
      <p:sp>
        <p:nvSpPr>
          <p:cNvPr id="8" name="Titre 1"/>
          <p:cNvSpPr>
            <a:spLocks noGrp="1"/>
          </p:cNvSpPr>
          <p:nvPr>
            <p:ph type="title"/>
          </p:nvPr>
        </p:nvSpPr>
        <p:spPr>
          <a:xfrm>
            <a:off x="906960" y="2169552"/>
            <a:ext cx="10781357" cy="2280528"/>
          </a:xfrm>
        </p:spPr>
        <p:txBody>
          <a:bodyPr>
            <a:noAutofit/>
          </a:bodyPr>
          <a:lstStyle/>
          <a:p>
            <a:pPr algn="ctr"/>
            <a:r>
              <a:rPr lang="fr-FR" sz="11000" b="1" cap="none" dirty="0" smtClean="0">
                <a:solidFill>
                  <a:schemeClr val="bg2"/>
                </a:solidFill>
              </a:rPr>
              <a:t>pyt</a:t>
            </a:r>
            <a:r>
              <a:rPr lang="fr-FR" sz="11000" b="1" cap="none" dirty="0" smtClean="0">
                <a:solidFill>
                  <a:srgbClr val="FFCC00"/>
                </a:solidFill>
              </a:rPr>
              <a:t>hon</a:t>
            </a:r>
            <a:endParaRPr lang="fr-FR" sz="11000" b="1" cap="none" dirty="0">
              <a:solidFill>
                <a:srgbClr val="FFCC00"/>
              </a:solidFill>
            </a:endParaRPr>
          </a:p>
        </p:txBody>
      </p:sp>
    </p:spTree>
    <p:extLst>
      <p:ext uri="{BB962C8B-B14F-4D97-AF65-F5344CB8AC3E}">
        <p14:creationId xmlns:p14="http://schemas.microsoft.com/office/powerpoint/2010/main" val="64628919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30</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29</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moyens offerts par </a:t>
            </a:r>
            <a:r>
              <a:rPr lang="fr-FR" sz="3200" dirty="0" err="1"/>
              <a:t>ArcGis</a:t>
            </a:r>
            <a:r>
              <a:rPr lang="fr-FR" sz="3200" dirty="0"/>
              <a:t> </a:t>
            </a:r>
            <a:r>
              <a:rPr lang="fr-FR" sz="3200" dirty="0" smtClean="0"/>
              <a:t>pour</a:t>
            </a:r>
          </a:p>
          <a:p>
            <a:r>
              <a:rPr lang="fr-FR" sz="3200" dirty="0"/>
              <a:t>	</a:t>
            </a:r>
            <a:r>
              <a:rPr lang="fr-FR" sz="3200" dirty="0" smtClean="0"/>
              <a:t>		 </a:t>
            </a:r>
            <a:r>
              <a:rPr lang="fr-FR" sz="3200" dirty="0"/>
              <a:t>le Géotraitement</a:t>
            </a:r>
          </a:p>
        </p:txBody>
      </p:sp>
      <p:sp>
        <p:nvSpPr>
          <p:cNvPr id="10" name="Rectangle 9"/>
          <p:cNvSpPr/>
          <p:nvPr/>
        </p:nvSpPr>
        <p:spPr>
          <a:xfrm>
            <a:off x="1700013" y="1502134"/>
            <a:ext cx="8566048" cy="1384995"/>
          </a:xfrm>
          <a:prstGeom prst="rect">
            <a:avLst/>
          </a:prstGeom>
        </p:spPr>
        <p:txBody>
          <a:bodyPr wrap="square">
            <a:spAutoFit/>
          </a:bodyPr>
          <a:lstStyle/>
          <a:p>
            <a:pPr lvl="0" algn="just" defTabSz="914400"/>
            <a:r>
              <a:rPr lang="fr-FR" sz="2800" dirty="0">
                <a:solidFill>
                  <a:schemeClr val="bg2"/>
                </a:solidFill>
              </a:rPr>
              <a:t>Model builder : C’est une interface graphique qui se base sur le principe du drag </a:t>
            </a:r>
            <a:r>
              <a:rPr lang="fr-FR" sz="2800" dirty="0" smtClean="0">
                <a:solidFill>
                  <a:schemeClr val="bg2"/>
                </a:solidFill>
              </a:rPr>
              <a:t>and </a:t>
            </a:r>
            <a:r>
              <a:rPr lang="fr-FR" sz="2800" dirty="0">
                <a:solidFill>
                  <a:schemeClr val="bg2"/>
                </a:solidFill>
              </a:rPr>
              <a:t>drop afin de mettre en place un </a:t>
            </a:r>
            <a:r>
              <a:rPr lang="fr-FR" sz="2800" dirty="0" err="1">
                <a:solidFill>
                  <a:schemeClr val="bg2"/>
                </a:solidFill>
              </a:rPr>
              <a:t>workflow</a:t>
            </a:r>
            <a:r>
              <a:rPr lang="fr-FR" sz="2800" dirty="0">
                <a:solidFill>
                  <a:schemeClr val="bg2"/>
                </a:solidFill>
              </a:rPr>
              <a:t> en se basant sur les outils déjà disponibles.</a:t>
            </a:r>
          </a:p>
        </p:txBody>
      </p:sp>
      <p:pic>
        <p:nvPicPr>
          <p:cNvPr id="8" name="Picture 3"/>
          <p:cNvPicPr>
            <a:picLocks noChangeAspect="1" noChangeArrowheads="1"/>
          </p:cNvPicPr>
          <p:nvPr/>
        </p:nvPicPr>
        <p:blipFill>
          <a:blip r:embed="rId8" cstate="print"/>
          <a:srcRect/>
          <a:stretch>
            <a:fillRect/>
          </a:stretch>
        </p:blipFill>
        <p:spPr bwMode="auto">
          <a:xfrm>
            <a:off x="2943091" y="2936005"/>
            <a:ext cx="8377818" cy="2885693"/>
          </a:xfrm>
          <a:prstGeom prst="rect">
            <a:avLst/>
          </a:prstGeom>
          <a:noFill/>
          <a:ln w="9525">
            <a:noFill/>
            <a:miter lim="800000"/>
            <a:headEnd/>
            <a:tailEnd/>
          </a:ln>
        </p:spPr>
      </p:pic>
    </p:spTree>
    <p:extLst>
      <p:ext uri="{BB962C8B-B14F-4D97-AF65-F5344CB8AC3E}">
        <p14:creationId xmlns:p14="http://schemas.microsoft.com/office/powerpoint/2010/main" val="2052245638"/>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31</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30</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moyens offerts par </a:t>
            </a:r>
            <a:r>
              <a:rPr lang="fr-FR" sz="3200" dirty="0" err="1"/>
              <a:t>ArcGis</a:t>
            </a:r>
            <a:r>
              <a:rPr lang="fr-FR" sz="3200" dirty="0"/>
              <a:t> </a:t>
            </a:r>
            <a:r>
              <a:rPr lang="fr-FR" sz="3200" dirty="0" smtClean="0"/>
              <a:t>pour</a:t>
            </a:r>
          </a:p>
          <a:p>
            <a:r>
              <a:rPr lang="fr-FR" sz="3200" dirty="0"/>
              <a:t>	</a:t>
            </a:r>
            <a:r>
              <a:rPr lang="fr-FR" sz="3200" dirty="0" smtClean="0"/>
              <a:t>		 </a:t>
            </a:r>
            <a:r>
              <a:rPr lang="fr-FR" sz="3200" dirty="0"/>
              <a:t>le Géotraitement</a:t>
            </a:r>
          </a:p>
        </p:txBody>
      </p:sp>
      <p:sp>
        <p:nvSpPr>
          <p:cNvPr id="10" name="Rectangle 9"/>
          <p:cNvSpPr/>
          <p:nvPr/>
        </p:nvSpPr>
        <p:spPr>
          <a:xfrm>
            <a:off x="1812976" y="2223351"/>
            <a:ext cx="8566048" cy="2246769"/>
          </a:xfrm>
          <a:prstGeom prst="rect">
            <a:avLst/>
          </a:prstGeom>
        </p:spPr>
        <p:txBody>
          <a:bodyPr wrap="square">
            <a:spAutoFit/>
          </a:bodyPr>
          <a:lstStyle/>
          <a:p>
            <a:pPr lvl="0" algn="just" defTabSz="914400"/>
            <a:r>
              <a:rPr lang="fr-FR" sz="2800" dirty="0">
                <a:solidFill>
                  <a:schemeClr val="bg2"/>
                </a:solidFill>
              </a:rPr>
              <a:t>Les scripts : à l’aide de la bibliothèque arcpy disponible depuis la version 10 d’</a:t>
            </a:r>
            <a:r>
              <a:rPr lang="fr-FR" sz="2800" dirty="0" err="1">
                <a:solidFill>
                  <a:schemeClr val="bg2"/>
                </a:solidFill>
              </a:rPr>
              <a:t>arcgis</a:t>
            </a:r>
            <a:r>
              <a:rPr lang="fr-FR" sz="2800" dirty="0">
                <a:solidFill>
                  <a:schemeClr val="bg2"/>
                </a:solidFill>
              </a:rPr>
              <a:t> et qui remplace le module </a:t>
            </a:r>
            <a:r>
              <a:rPr lang="fr-FR" sz="2800" dirty="0" err="1">
                <a:solidFill>
                  <a:schemeClr val="bg2"/>
                </a:solidFill>
              </a:rPr>
              <a:t>arcgisscripting</a:t>
            </a:r>
            <a:r>
              <a:rPr lang="fr-FR" sz="2800" dirty="0">
                <a:solidFill>
                  <a:schemeClr val="bg2"/>
                </a:solidFill>
              </a:rPr>
              <a:t> disponible depuis la version 9.2, il est désormais possible de créer des </a:t>
            </a:r>
            <a:r>
              <a:rPr lang="fr-FR" sz="2800" dirty="0" err="1">
                <a:solidFill>
                  <a:schemeClr val="bg2"/>
                </a:solidFill>
              </a:rPr>
              <a:t>workflows</a:t>
            </a:r>
            <a:r>
              <a:rPr lang="fr-FR" sz="2800" dirty="0">
                <a:solidFill>
                  <a:schemeClr val="bg2"/>
                </a:solidFill>
              </a:rPr>
              <a:t> à base d’outils </a:t>
            </a:r>
            <a:r>
              <a:rPr lang="fr-FR" sz="2800" dirty="0" err="1">
                <a:solidFill>
                  <a:schemeClr val="bg2"/>
                </a:solidFill>
              </a:rPr>
              <a:t>ArcGis</a:t>
            </a:r>
            <a:r>
              <a:rPr lang="fr-FR" sz="2800" dirty="0">
                <a:solidFill>
                  <a:schemeClr val="bg2"/>
                </a:solidFill>
              </a:rPr>
              <a:t> et de code source python.</a:t>
            </a:r>
          </a:p>
        </p:txBody>
      </p:sp>
    </p:spTree>
    <p:extLst>
      <p:ext uri="{BB962C8B-B14F-4D97-AF65-F5344CB8AC3E}">
        <p14:creationId xmlns:p14="http://schemas.microsoft.com/office/powerpoint/2010/main" val="2010110984"/>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32</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31</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 Site package Arcpy</a:t>
            </a:r>
          </a:p>
        </p:txBody>
      </p:sp>
      <p:pic>
        <p:nvPicPr>
          <p:cNvPr id="8" name="Picture 2" descr="http://1.bp.blogspot.com/_b4_wPXDfNCs/SCtwtRXOf8I/AAAAAAAAAJk/uIxkzaoihQA/s400/arc.jpg"/>
          <p:cNvPicPr>
            <a:picLocks noChangeAspect="1" noChangeArrowheads="1"/>
          </p:cNvPicPr>
          <p:nvPr/>
        </p:nvPicPr>
        <p:blipFill>
          <a:blip r:embed="rId9" cstate="print"/>
          <a:srcRect/>
          <a:stretch>
            <a:fillRect/>
          </a:stretch>
        </p:blipFill>
        <p:spPr bwMode="auto">
          <a:xfrm>
            <a:off x="2493655" y="1334072"/>
            <a:ext cx="3048000" cy="1838325"/>
          </a:xfrm>
          <a:prstGeom prst="rect">
            <a:avLst/>
          </a:prstGeom>
          <a:noFill/>
        </p:spPr>
      </p:pic>
      <p:pic>
        <p:nvPicPr>
          <p:cNvPr id="11" name="Picture 4" descr="https://encrypted-tbn3.gstatic.com/images?q=tbn:ANd9GcSnBzmIvzZ0BBgmKHWS3_r__LUsoIaXg4nh5HWOZKI6fz6XJaMu"/>
          <p:cNvPicPr>
            <a:picLocks noChangeAspect="1" noChangeArrowheads="1"/>
          </p:cNvPicPr>
          <p:nvPr/>
        </p:nvPicPr>
        <p:blipFill>
          <a:blip r:embed="rId10" cstate="print"/>
          <a:srcRect/>
          <a:stretch>
            <a:fillRect/>
          </a:stretch>
        </p:blipFill>
        <p:spPr bwMode="auto">
          <a:xfrm>
            <a:off x="2493655" y="4055972"/>
            <a:ext cx="3024336" cy="1814603"/>
          </a:xfrm>
          <a:prstGeom prst="rect">
            <a:avLst/>
          </a:prstGeom>
          <a:noFill/>
        </p:spPr>
      </p:pic>
      <p:cxnSp>
        <p:nvCxnSpPr>
          <p:cNvPr id="12" name="Connecteur droit avec flèche 11"/>
          <p:cNvCxnSpPr>
            <a:stCxn id="8" idx="2"/>
            <a:endCxn id="11" idx="0"/>
          </p:cNvCxnSpPr>
          <p:nvPr/>
        </p:nvCxnSpPr>
        <p:spPr>
          <a:xfrm flipH="1">
            <a:off x="4005823" y="3172397"/>
            <a:ext cx="11832" cy="8835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3" name="Picture 12" descr="C:\Users\pocket\Desktop\Diagramme1.png"/>
          <p:cNvPicPr>
            <a:picLocks noChangeAspect="1" noChangeArrowheads="1"/>
          </p:cNvPicPr>
          <p:nvPr/>
        </p:nvPicPr>
        <p:blipFill>
          <a:blip r:embed="rId11" cstate="print"/>
          <a:srcRect/>
          <a:stretch>
            <a:fillRect/>
          </a:stretch>
        </p:blipFill>
        <p:spPr bwMode="auto">
          <a:xfrm>
            <a:off x="6886143" y="1550096"/>
            <a:ext cx="1757883" cy="1408521"/>
          </a:xfrm>
          <a:prstGeom prst="rect">
            <a:avLst/>
          </a:prstGeom>
          <a:noFill/>
        </p:spPr>
      </p:pic>
      <p:pic>
        <p:nvPicPr>
          <p:cNvPr id="14" name="Picture 13" descr="C:\Users\pocket\Desktop\Diagramme1.png"/>
          <p:cNvPicPr>
            <a:picLocks noChangeAspect="1" noChangeArrowheads="1"/>
          </p:cNvPicPr>
          <p:nvPr/>
        </p:nvPicPr>
        <p:blipFill>
          <a:blip r:embed="rId12" cstate="print"/>
          <a:srcRect/>
          <a:stretch>
            <a:fillRect/>
          </a:stretch>
        </p:blipFill>
        <p:spPr bwMode="auto">
          <a:xfrm>
            <a:off x="6886144" y="4286400"/>
            <a:ext cx="1800199" cy="1442427"/>
          </a:xfrm>
          <a:prstGeom prst="rect">
            <a:avLst/>
          </a:prstGeom>
          <a:noFill/>
        </p:spPr>
      </p:pic>
      <p:cxnSp>
        <p:nvCxnSpPr>
          <p:cNvPr id="15" name="Connecteur droit avec flèche 14"/>
          <p:cNvCxnSpPr>
            <a:stCxn id="13" idx="2"/>
            <a:endCxn id="14" idx="0"/>
          </p:cNvCxnSpPr>
          <p:nvPr/>
        </p:nvCxnSpPr>
        <p:spPr>
          <a:xfrm>
            <a:off x="7765085" y="2958617"/>
            <a:ext cx="21159" cy="132778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980516"/>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32</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 Site package Arcpy</a:t>
            </a:r>
          </a:p>
        </p:txBody>
      </p:sp>
      <p:sp>
        <p:nvSpPr>
          <p:cNvPr id="10" name="Rectangle 9"/>
          <p:cNvSpPr/>
          <p:nvPr/>
        </p:nvSpPr>
        <p:spPr>
          <a:xfrm>
            <a:off x="1700013" y="1502134"/>
            <a:ext cx="8566048" cy="4401205"/>
          </a:xfrm>
          <a:prstGeom prst="rect">
            <a:avLst/>
          </a:prstGeom>
        </p:spPr>
        <p:txBody>
          <a:bodyPr wrap="square">
            <a:spAutoFit/>
          </a:bodyPr>
          <a:lstStyle/>
          <a:p>
            <a:pPr lvl="0" algn="just" defTabSz="914400"/>
            <a:r>
              <a:rPr lang="fr-FR" sz="2800" dirty="0" err="1">
                <a:solidFill>
                  <a:schemeClr val="bg2"/>
                </a:solidFill>
              </a:rPr>
              <a:t>ArcGIS</a:t>
            </a:r>
            <a:r>
              <a:rPr lang="fr-FR" sz="2800" dirty="0">
                <a:solidFill>
                  <a:schemeClr val="bg2"/>
                </a:solidFill>
              </a:rPr>
              <a:t> 10 introduit </a:t>
            </a:r>
            <a:r>
              <a:rPr lang="fr-FR" sz="2800" dirty="0" err="1">
                <a:solidFill>
                  <a:srgbClr val="FF0000"/>
                </a:solidFill>
              </a:rPr>
              <a:t>ArcPy</a:t>
            </a:r>
            <a:r>
              <a:rPr lang="fr-FR" sz="2800" dirty="0">
                <a:solidFill>
                  <a:srgbClr val="FF0000"/>
                </a:solidFill>
              </a:rPr>
              <a:t> </a:t>
            </a:r>
            <a:r>
              <a:rPr lang="fr-FR" sz="2800" dirty="0">
                <a:solidFill>
                  <a:schemeClr val="bg2"/>
                </a:solidFill>
              </a:rPr>
              <a:t>(souvent appelé site-package </a:t>
            </a:r>
            <a:r>
              <a:rPr lang="fr-FR" sz="2800" dirty="0" err="1">
                <a:solidFill>
                  <a:schemeClr val="bg2"/>
                </a:solidFill>
              </a:rPr>
              <a:t>ArcPy</a:t>
            </a:r>
            <a:r>
              <a:rPr lang="fr-FR" sz="2800" dirty="0">
                <a:solidFill>
                  <a:schemeClr val="bg2"/>
                </a:solidFill>
              </a:rPr>
              <a:t>), qui fournit l'accès Python pour tous les outils de géotraitement y compris les extensions, ainsi qu'une large gamme de fonctions et de classes utiles pour l'utilisation et l'interrogation de données SIG. Un site-package est le terme de Python désignant une bibliothèque qui ajoute des fonctions supplémentaires à ce langage. A l'aide de Python et d'</a:t>
            </a:r>
            <a:r>
              <a:rPr lang="fr-FR" sz="2800" dirty="0" err="1">
                <a:solidFill>
                  <a:schemeClr val="bg2"/>
                </a:solidFill>
              </a:rPr>
              <a:t>ArcPy</a:t>
            </a:r>
            <a:r>
              <a:rPr lang="fr-FR" sz="2800" dirty="0">
                <a:solidFill>
                  <a:schemeClr val="bg2"/>
                </a:solidFill>
              </a:rPr>
              <a:t>, vous pouvez développer un nombre infini de programmes utiles, appliqués aux données géographiques.</a:t>
            </a:r>
          </a:p>
        </p:txBody>
      </p:sp>
    </p:spTree>
    <p:extLst>
      <p:ext uri="{BB962C8B-B14F-4D97-AF65-F5344CB8AC3E}">
        <p14:creationId xmlns:p14="http://schemas.microsoft.com/office/powerpoint/2010/main" val="646691698"/>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Fonctions d’Arcpy</a:t>
            </a:r>
          </a:p>
        </p:txBody>
      </p:sp>
      <p:sp>
        <p:nvSpPr>
          <p:cNvPr id="10" name="Rectangle 9"/>
          <p:cNvSpPr/>
          <p:nvPr/>
        </p:nvSpPr>
        <p:spPr>
          <a:xfrm>
            <a:off x="1812976" y="1927137"/>
            <a:ext cx="8566048" cy="2677656"/>
          </a:xfrm>
          <a:prstGeom prst="rect">
            <a:avLst/>
          </a:prstGeom>
        </p:spPr>
        <p:txBody>
          <a:bodyPr wrap="square">
            <a:spAutoFit/>
          </a:bodyPr>
          <a:lstStyle/>
          <a:p>
            <a:pPr lvl="0" algn="just" defTabSz="914400"/>
            <a:r>
              <a:rPr lang="fr-FR" sz="2800" dirty="0">
                <a:solidFill>
                  <a:schemeClr val="bg2"/>
                </a:solidFill>
              </a:rPr>
              <a:t>Arcpy offre plusieurs fonction qui peuvent être divisées par groupes :</a:t>
            </a:r>
          </a:p>
          <a:p>
            <a:pPr lvl="0" algn="just" defTabSz="914400"/>
            <a:r>
              <a:rPr lang="fr-FR" sz="2800" dirty="0">
                <a:solidFill>
                  <a:schemeClr val="bg2"/>
                </a:solidFill>
              </a:rPr>
              <a:t>Les curseurs, Description de données, environnements et configuration, les champs, général, les raster, les outils et boites d’outils, le listing de données, la gestion des exceptions, l’état de progrès,…</a:t>
            </a:r>
          </a:p>
        </p:txBody>
      </p:sp>
    </p:spTree>
    <p:extLst>
      <p:ext uri="{BB962C8B-B14F-4D97-AF65-F5344CB8AC3E}">
        <p14:creationId xmlns:p14="http://schemas.microsoft.com/office/powerpoint/2010/main" val="399567988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3</a:t>
            </a:r>
            <a:endParaRPr lang="fr-FR" sz="2800" b="1" dirty="0"/>
          </a:p>
        </p:txBody>
      </p:sp>
      <p:sp>
        <p:nvSpPr>
          <p:cNvPr id="8" name="Espace réservé du contenu 2"/>
          <p:cNvSpPr>
            <a:spLocks noGrp="1"/>
          </p:cNvSpPr>
          <p:nvPr>
            <p:ph idx="1"/>
          </p:nvPr>
        </p:nvSpPr>
        <p:spPr>
          <a:xfrm>
            <a:off x="657671" y="1534535"/>
            <a:ext cx="10846942" cy="3450696"/>
          </a:xfrm>
        </p:spPr>
        <p:txBody>
          <a:bodyPr>
            <a:noAutofit/>
          </a:bodyPr>
          <a:lstStyle/>
          <a:p>
            <a:pPr algn="justLow"/>
            <a:r>
              <a:rPr lang="fr-FR" sz="2800" dirty="0" smtClean="0">
                <a:solidFill>
                  <a:schemeClr val="bg2"/>
                </a:solidFill>
              </a:rPr>
              <a:t>Python est un langage portable, dynamique, extensible, gratuit, qui permet (sans l'imposer) une approche modulaire et orientée objet de la programmation. Python est développé depuis 1989 par Guido van </a:t>
            </a:r>
            <a:r>
              <a:rPr lang="fr-FR" sz="2800" dirty="0" err="1" smtClean="0">
                <a:solidFill>
                  <a:schemeClr val="bg2"/>
                </a:solidFill>
              </a:rPr>
              <a:t>Rossum</a:t>
            </a:r>
            <a:r>
              <a:rPr lang="fr-FR" sz="2800" dirty="0" smtClean="0">
                <a:solidFill>
                  <a:schemeClr val="bg2"/>
                </a:solidFill>
              </a:rPr>
              <a:t> et de nombreux contributeurs bénévoles ‘’</a:t>
            </a:r>
            <a:r>
              <a:rPr lang="fr-FR" sz="2800" b="1" i="1" dirty="0" smtClean="0">
                <a:solidFill>
                  <a:schemeClr val="bg2"/>
                </a:solidFill>
              </a:rPr>
              <a:t> </a:t>
            </a:r>
            <a:r>
              <a:rPr lang="fr-FR" sz="2800" b="1" i="1" dirty="0" err="1" smtClean="0">
                <a:solidFill>
                  <a:schemeClr val="bg2"/>
                </a:solidFill>
              </a:rPr>
              <a:t>Stéfane</a:t>
            </a:r>
            <a:r>
              <a:rPr lang="fr-FR" sz="2800" b="1" i="1" dirty="0" smtClean="0">
                <a:solidFill>
                  <a:schemeClr val="bg2"/>
                </a:solidFill>
              </a:rPr>
              <a:t> </a:t>
            </a:r>
            <a:r>
              <a:rPr lang="fr-FR" sz="2800" b="1" i="1" dirty="0" err="1" smtClean="0">
                <a:solidFill>
                  <a:schemeClr val="bg2"/>
                </a:solidFill>
              </a:rPr>
              <a:t>Fermigier</a:t>
            </a:r>
            <a:r>
              <a:rPr lang="fr-FR" sz="2800" dirty="0" smtClean="0">
                <a:solidFill>
                  <a:schemeClr val="bg2"/>
                </a:solidFill>
              </a:rPr>
              <a:t>‘’.</a:t>
            </a:r>
            <a:endParaRPr lang="fr-FR" sz="2800" dirty="0">
              <a:solidFill>
                <a:schemeClr val="bg2"/>
              </a:solidFill>
            </a:endParaRPr>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Généralités sur le langage</a:t>
            </a:r>
            <a:endParaRPr lang="fr-FR" b="1" dirty="0" smtClean="0">
              <a:latin typeface="Daniel Black" panose="020B0A00000000000000" pitchFamily="34" charset="0"/>
            </a:endParaRPr>
          </a:p>
        </p:txBody>
      </p:sp>
    </p:spTree>
    <p:extLst>
      <p:ext uri="{BB962C8B-B14F-4D97-AF65-F5344CB8AC3E}">
        <p14:creationId xmlns:p14="http://schemas.microsoft.com/office/powerpoint/2010/main" val="136742581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4</a:t>
            </a:r>
            <a:endParaRPr lang="fr-FR" sz="2800" b="1" dirty="0"/>
          </a:p>
        </p:txBody>
      </p:sp>
      <p:sp>
        <p:nvSpPr>
          <p:cNvPr id="8" name="Espace réservé du contenu 2"/>
          <p:cNvSpPr>
            <a:spLocks noGrp="1"/>
          </p:cNvSpPr>
          <p:nvPr>
            <p:ph idx="1"/>
          </p:nvPr>
        </p:nvSpPr>
        <p:spPr>
          <a:xfrm>
            <a:off x="657671" y="1534535"/>
            <a:ext cx="10846942" cy="3450696"/>
          </a:xfrm>
        </p:spPr>
        <p:txBody>
          <a:bodyPr>
            <a:noAutofit/>
          </a:bodyPr>
          <a:lstStyle/>
          <a:p>
            <a:pPr algn="justLow"/>
            <a:r>
              <a:rPr lang="fr-FR" sz="2800" dirty="0" smtClean="0">
                <a:solidFill>
                  <a:schemeClr val="bg2"/>
                </a:solidFill>
              </a:rPr>
              <a:t>Python est un langage portable, dynamique, extensible, gratuit, qui permet (sans l'imposer) une approche modulaire et orientée objet de la programmation. Python est développé depuis 1989 par Guido van </a:t>
            </a:r>
            <a:r>
              <a:rPr lang="fr-FR" sz="2800" dirty="0" err="1" smtClean="0">
                <a:solidFill>
                  <a:schemeClr val="bg2"/>
                </a:solidFill>
              </a:rPr>
              <a:t>Rossum</a:t>
            </a:r>
            <a:r>
              <a:rPr lang="fr-FR" sz="2800" dirty="0" smtClean="0">
                <a:solidFill>
                  <a:schemeClr val="bg2"/>
                </a:solidFill>
              </a:rPr>
              <a:t> et de nombreux contributeurs bénévoles ‘’</a:t>
            </a:r>
            <a:r>
              <a:rPr lang="fr-FR" sz="2800" b="1" i="1" dirty="0" smtClean="0">
                <a:solidFill>
                  <a:schemeClr val="bg2"/>
                </a:solidFill>
              </a:rPr>
              <a:t> </a:t>
            </a:r>
            <a:r>
              <a:rPr lang="fr-FR" sz="2800" b="1" i="1" dirty="0" err="1" smtClean="0">
                <a:solidFill>
                  <a:schemeClr val="bg2"/>
                </a:solidFill>
              </a:rPr>
              <a:t>Stéfane</a:t>
            </a:r>
            <a:r>
              <a:rPr lang="fr-FR" sz="2800" b="1" i="1" dirty="0" smtClean="0">
                <a:solidFill>
                  <a:schemeClr val="bg2"/>
                </a:solidFill>
              </a:rPr>
              <a:t> </a:t>
            </a:r>
            <a:r>
              <a:rPr lang="fr-FR" sz="2800" b="1" i="1" dirty="0" err="1" smtClean="0">
                <a:solidFill>
                  <a:schemeClr val="bg2"/>
                </a:solidFill>
              </a:rPr>
              <a:t>Fermigier</a:t>
            </a:r>
            <a:r>
              <a:rPr lang="fr-FR" sz="2800" dirty="0" smtClean="0">
                <a:solidFill>
                  <a:schemeClr val="bg2"/>
                </a:solidFill>
              </a:rPr>
              <a:t>‘’.</a:t>
            </a:r>
            <a:endParaRPr lang="fr-FR" sz="2800" dirty="0">
              <a:solidFill>
                <a:schemeClr val="bg2"/>
              </a:solidFill>
            </a:endParaRPr>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Caractéristiques</a:t>
            </a:r>
            <a:r>
              <a:rPr lang="fr-FR" b="1" dirty="0"/>
              <a:t> </a:t>
            </a:r>
            <a:r>
              <a:rPr lang="fr-FR" dirty="0"/>
              <a:t>du</a:t>
            </a:r>
            <a:r>
              <a:rPr lang="fr-FR" b="1" dirty="0"/>
              <a:t> </a:t>
            </a:r>
            <a:r>
              <a:rPr lang="fr-FR" dirty="0"/>
              <a:t>langage</a:t>
            </a:r>
          </a:p>
        </p:txBody>
      </p:sp>
    </p:spTree>
    <p:extLst>
      <p:ext uri="{BB962C8B-B14F-4D97-AF65-F5344CB8AC3E}">
        <p14:creationId xmlns:p14="http://schemas.microsoft.com/office/powerpoint/2010/main" val="107242019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5</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Interprétation et </a:t>
            </a:r>
            <a:r>
              <a:rPr lang="fr-FR" dirty="0" smtClean="0"/>
              <a:t>compilation</a:t>
            </a:r>
            <a:endParaRPr lang="fr-FR" dirty="0"/>
          </a:p>
        </p:txBody>
      </p:sp>
      <p:sp>
        <p:nvSpPr>
          <p:cNvPr id="10" name="Espace réservé du contenu 2"/>
          <p:cNvSpPr txBox="1">
            <a:spLocks/>
          </p:cNvSpPr>
          <p:nvPr/>
        </p:nvSpPr>
        <p:spPr>
          <a:xfrm>
            <a:off x="457200" y="1600200"/>
            <a:ext cx="1057999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3200" b="0" i="0" u="none" strike="noStrike" kern="1200" cap="none" spc="0" normalizeH="0" baseline="0" noProof="0" dirty="0" smtClean="0">
                <a:ln>
                  <a:noFill/>
                </a:ln>
                <a:solidFill>
                  <a:sysClr val="windowText" lastClr="000000"/>
                </a:solidFill>
                <a:effectLst/>
                <a:uLnTx/>
                <a:uFillTx/>
                <a:latin typeface="Calibri"/>
              </a:rPr>
              <a:t>L’</a:t>
            </a:r>
            <a:r>
              <a:rPr kumimoji="0" lang="fr-FR" sz="3200" b="1" i="0" u="none" strike="noStrike" kern="1200" cap="none" spc="0" normalizeH="0" baseline="0" noProof="0" dirty="0" smtClean="0">
                <a:ln>
                  <a:noFill/>
                </a:ln>
                <a:solidFill>
                  <a:sysClr val="windowText" lastClr="000000"/>
                </a:solidFill>
                <a:effectLst/>
                <a:uLnTx/>
                <a:uFillTx/>
                <a:latin typeface="Calibri"/>
              </a:rPr>
              <a:t>interprétation</a:t>
            </a:r>
            <a:r>
              <a:rPr kumimoji="0" lang="fr-FR" sz="3200" b="0" i="0" u="none" strike="noStrike" kern="1200" cap="none" spc="0" normalizeH="0" baseline="0" noProof="0" dirty="0" smtClean="0">
                <a:ln>
                  <a:noFill/>
                </a:ln>
                <a:solidFill>
                  <a:sysClr val="windowText" lastClr="000000"/>
                </a:solidFill>
                <a:effectLst/>
                <a:uLnTx/>
                <a:uFillTx/>
                <a:latin typeface="Calibri"/>
              </a:rPr>
              <a:t> </a:t>
            </a:r>
            <a:r>
              <a:rPr kumimoji="0" lang="fr-FR" sz="3200" b="1" i="0" u="none" strike="noStrike" kern="1200" cap="none" spc="0" normalizeH="0" baseline="0" noProof="0" dirty="0" smtClean="0">
                <a:ln>
                  <a:noFill/>
                </a:ln>
                <a:solidFill>
                  <a:sysClr val="windowText" lastClr="000000"/>
                </a:solidFill>
                <a:effectLst/>
                <a:uLnTx/>
                <a:uFillTx/>
                <a:latin typeface="Calibri"/>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ysClr val="windowText" lastClr="00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ysClr val="windowText" lastClr="00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ysClr val="windowText" lastClr="00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3200" b="0" i="0" u="none" strike="noStrike" kern="1200" cap="none" spc="0" normalizeH="0" baseline="0" noProof="0" dirty="0" smtClean="0">
                <a:ln>
                  <a:noFill/>
                </a:ln>
                <a:solidFill>
                  <a:sysClr val="windowText" lastClr="000000"/>
                </a:solidFill>
                <a:effectLst/>
                <a:uLnTx/>
                <a:uFillTx/>
                <a:latin typeface="Calibri"/>
              </a:rPr>
              <a:t>La </a:t>
            </a:r>
            <a:r>
              <a:rPr kumimoji="0" lang="fr-FR" sz="3200" b="1" i="1" u="none" strike="noStrike" kern="1200" cap="none" spc="0" normalizeH="0" baseline="0" noProof="0" dirty="0" smtClean="0">
                <a:ln>
                  <a:noFill/>
                </a:ln>
                <a:solidFill>
                  <a:sysClr val="windowText" lastClr="000000"/>
                </a:solidFill>
                <a:effectLst/>
                <a:uLnTx/>
                <a:uFillTx/>
                <a:latin typeface="Calibri"/>
              </a:rPr>
              <a:t>compilation :</a:t>
            </a:r>
            <a:endParaRPr kumimoji="0" lang="fr-FR" sz="3200" b="0" i="0" u="none" strike="noStrike" kern="1200" cap="none" spc="0" normalizeH="0" baseline="0" noProof="0" dirty="0" smtClean="0">
              <a:ln>
                <a:noFill/>
              </a:ln>
              <a:solidFill>
                <a:sysClr val="windowText" lastClr="00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0" u="none" strike="noStrike" kern="1200" cap="none" spc="0" normalizeH="0" baseline="0" noProof="0" dirty="0">
              <a:ln>
                <a:noFill/>
              </a:ln>
              <a:solidFill>
                <a:sysClr val="windowText" lastClr="000000"/>
              </a:solidFill>
              <a:effectLst/>
              <a:uLnTx/>
              <a:uFillTx/>
              <a:latin typeface="Calibri"/>
            </a:endParaRPr>
          </a:p>
        </p:txBody>
      </p:sp>
      <p:pic>
        <p:nvPicPr>
          <p:cNvPr id="11" name="Picture 3"/>
          <p:cNvPicPr>
            <a:picLocks noChangeAspect="1" noChangeArrowheads="1"/>
          </p:cNvPicPr>
          <p:nvPr/>
        </p:nvPicPr>
        <p:blipFill>
          <a:blip r:embed="rId8" cstate="print"/>
          <a:srcRect/>
          <a:stretch>
            <a:fillRect/>
          </a:stretch>
        </p:blipFill>
        <p:spPr bwMode="auto">
          <a:xfrm>
            <a:off x="2051720" y="2276872"/>
            <a:ext cx="5364772" cy="1342504"/>
          </a:xfrm>
          <a:prstGeom prst="rect">
            <a:avLst/>
          </a:prstGeom>
          <a:noFill/>
          <a:ln w="9525">
            <a:noFill/>
            <a:miter lim="800000"/>
            <a:headEnd/>
            <a:tailEnd/>
          </a:ln>
        </p:spPr>
      </p:pic>
      <p:pic>
        <p:nvPicPr>
          <p:cNvPr id="12" name="Picture 4"/>
          <p:cNvPicPr>
            <a:picLocks noChangeAspect="1" noChangeArrowheads="1"/>
          </p:cNvPicPr>
          <p:nvPr/>
        </p:nvPicPr>
        <p:blipFill>
          <a:blip r:embed="rId9" cstate="print"/>
          <a:srcRect/>
          <a:stretch>
            <a:fillRect/>
          </a:stretch>
        </p:blipFill>
        <p:spPr bwMode="auto">
          <a:xfrm>
            <a:off x="2051720" y="4539575"/>
            <a:ext cx="8596050" cy="1231825"/>
          </a:xfrm>
          <a:prstGeom prst="rect">
            <a:avLst/>
          </a:prstGeom>
          <a:noFill/>
          <a:ln w="9525">
            <a:noFill/>
            <a:miter lim="800000"/>
            <a:headEnd/>
            <a:tailEnd/>
          </a:ln>
        </p:spPr>
      </p:pic>
    </p:spTree>
    <p:extLst>
      <p:ext uri="{BB962C8B-B14F-4D97-AF65-F5344CB8AC3E}">
        <p14:creationId xmlns:p14="http://schemas.microsoft.com/office/powerpoint/2010/main" val="202369097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6</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800" dirty="0"/>
              <a:t>Interprétation et compilation combinées</a:t>
            </a:r>
          </a:p>
        </p:txBody>
      </p:sp>
      <p:pic>
        <p:nvPicPr>
          <p:cNvPr id="13" name="Picture 2"/>
          <p:cNvPicPr>
            <a:picLocks noChangeAspect="1" noChangeArrowheads="1"/>
          </p:cNvPicPr>
          <p:nvPr/>
        </p:nvPicPr>
        <p:blipFill>
          <a:blip r:embed="rId8" cstate="print"/>
          <a:srcRect/>
          <a:stretch>
            <a:fillRect/>
          </a:stretch>
        </p:blipFill>
        <p:spPr bwMode="auto">
          <a:xfrm>
            <a:off x="1872254" y="2273956"/>
            <a:ext cx="9129865" cy="1303618"/>
          </a:xfrm>
          <a:prstGeom prst="rect">
            <a:avLst/>
          </a:prstGeom>
          <a:noFill/>
          <a:ln w="9525">
            <a:noFill/>
            <a:miter lim="800000"/>
            <a:headEnd/>
            <a:tailEnd/>
          </a:ln>
        </p:spPr>
      </p:pic>
      <p:sp>
        <p:nvSpPr>
          <p:cNvPr id="14" name="ZoneTexte 13"/>
          <p:cNvSpPr txBox="1"/>
          <p:nvPr/>
        </p:nvSpPr>
        <p:spPr>
          <a:xfrm>
            <a:off x="2793207" y="4498076"/>
            <a:ext cx="8208912"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smtClean="0">
                <a:ln>
                  <a:noFill/>
                </a:ln>
                <a:solidFill>
                  <a:prstClr val="black"/>
                </a:solidFill>
                <a:effectLst/>
                <a:uLnTx/>
                <a:uFillTx/>
              </a:rPr>
              <a:t>Note : Un ByteCode se rapproche beaucoup plus d’un langage machine et donc est  nettement plus rapide à exécuté qu’un  code source</a:t>
            </a:r>
          </a:p>
        </p:txBody>
      </p:sp>
    </p:spTree>
    <p:extLst>
      <p:ext uri="{BB962C8B-B14F-4D97-AF65-F5344CB8AC3E}">
        <p14:creationId xmlns:p14="http://schemas.microsoft.com/office/powerpoint/2010/main" val="119938565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537939963"/>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7</a:t>
            </a:r>
            <a:endParaRPr lang="fr-FR" sz="2800" b="1" dirty="0"/>
          </a:p>
        </p:txBody>
      </p:sp>
      <p:sp>
        <p:nvSpPr>
          <p:cNvPr id="8" name="Titre 1"/>
          <p:cNvSpPr>
            <a:spLocks noGrp="1"/>
          </p:cNvSpPr>
          <p:nvPr>
            <p:ph type="title"/>
          </p:nvPr>
        </p:nvSpPr>
        <p:spPr>
          <a:xfrm>
            <a:off x="906960" y="2169552"/>
            <a:ext cx="10781357" cy="2280528"/>
          </a:xfrm>
        </p:spPr>
        <p:txBody>
          <a:bodyPr>
            <a:noAutofit/>
          </a:bodyPr>
          <a:lstStyle/>
          <a:p>
            <a:pPr algn="ctr"/>
            <a:r>
              <a:rPr lang="fr-FR" sz="6000" b="1" cap="none" dirty="0">
                <a:ln>
                  <a:noFill/>
                </a:ln>
                <a:solidFill>
                  <a:srgbClr val="1F497D"/>
                </a:solidFill>
                <a:latin typeface="Calibri"/>
              </a:rPr>
              <a:t>Programmation </a:t>
            </a:r>
            <a:r>
              <a:rPr lang="fr-FR" sz="6000" cap="none" dirty="0">
                <a:ln>
                  <a:noFill/>
                </a:ln>
                <a:solidFill>
                  <a:srgbClr val="FFCC00"/>
                </a:solidFill>
                <a:latin typeface="+mn-lt"/>
              </a:rPr>
              <a:t>séquentielle</a:t>
            </a:r>
            <a:endParaRPr lang="fr-FR" sz="6000" b="1" cap="none" dirty="0">
              <a:solidFill>
                <a:srgbClr val="FFCC00"/>
              </a:solidFill>
              <a:latin typeface="+mn-lt"/>
            </a:endParaRPr>
          </a:p>
        </p:txBody>
      </p:sp>
    </p:spTree>
    <p:extLst>
      <p:ext uri="{BB962C8B-B14F-4D97-AF65-F5344CB8AC3E}">
        <p14:creationId xmlns:p14="http://schemas.microsoft.com/office/powerpoint/2010/main" val="384664933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8</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Le flux d’instructions</a:t>
            </a:r>
          </a:p>
        </p:txBody>
      </p:sp>
      <p:sp>
        <p:nvSpPr>
          <p:cNvPr id="10" name="Rectangle 9"/>
          <p:cNvSpPr/>
          <p:nvPr/>
        </p:nvSpPr>
        <p:spPr>
          <a:xfrm>
            <a:off x="991674" y="1972476"/>
            <a:ext cx="10362126" cy="2677656"/>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fr-FR" sz="2800" dirty="0">
                <a:solidFill>
                  <a:schemeClr val="bg2"/>
                </a:solidFill>
              </a:rPr>
              <a:t>Sauf mention explicite, les instructions d'un programme s'exécutent les unes après les autres, dans l'ordre où elles ont été écrites à l'intérieur du script.</a:t>
            </a:r>
          </a:p>
          <a:p>
            <a:pPr marL="0" marR="0" lvl="0" indent="0" algn="just" defTabSz="914400" eaLnBrk="1" fontAlgn="auto" latinLnBrk="0" hangingPunct="1">
              <a:lnSpc>
                <a:spcPct val="100000"/>
              </a:lnSpc>
              <a:spcBef>
                <a:spcPts val="0"/>
              </a:spcBef>
              <a:spcAft>
                <a:spcPts val="0"/>
              </a:spcAft>
              <a:buClrTx/>
              <a:buSzTx/>
              <a:buFontTx/>
              <a:buNone/>
              <a:tabLst/>
              <a:defRPr/>
            </a:pPr>
            <a:r>
              <a:rPr lang="fr-FR" sz="2800" dirty="0">
                <a:solidFill>
                  <a:schemeClr val="bg2"/>
                </a:solidFill>
              </a:rPr>
              <a:t>Le « chemin » suivi par Python à travers un programme est appelé un flux d'instructions, et les constructions qui le modifient sont appelées des instructions de contrôle de flux. </a:t>
            </a:r>
          </a:p>
        </p:txBody>
      </p:sp>
    </p:spTree>
    <p:extLst>
      <p:ext uri="{BB962C8B-B14F-4D97-AF65-F5344CB8AC3E}">
        <p14:creationId xmlns:p14="http://schemas.microsoft.com/office/powerpoint/2010/main" val="404799497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TC103457452[[fn=Ciel]]</Template>
  <TotalTime>282</TotalTime>
  <Words>1196</Words>
  <Application>Microsoft Office PowerPoint</Application>
  <PresentationFormat>Grand écran</PresentationFormat>
  <Paragraphs>385</Paragraphs>
  <Slides>34</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34</vt:i4>
      </vt:variant>
    </vt:vector>
  </HeadingPairs>
  <TitlesOfParts>
    <vt:vector size="40" baseType="lpstr">
      <vt:lpstr>Arial</vt:lpstr>
      <vt:lpstr>Calibri</vt:lpstr>
      <vt:lpstr>Calibri Light</vt:lpstr>
      <vt:lpstr>Daniel Black</vt:lpstr>
      <vt:lpstr>Wingdings</vt:lpstr>
      <vt:lpstr>Céleste</vt:lpstr>
      <vt:lpstr>devel0ppé avec pyth0n via arcpy</vt:lpstr>
      <vt:lpstr>Présentation PowerPoint</vt:lpstr>
      <vt:lpstr>python</vt:lpstr>
      <vt:lpstr>Présentation PowerPoint</vt:lpstr>
      <vt:lpstr>Présentation PowerPoint</vt:lpstr>
      <vt:lpstr>Présentation PowerPoint</vt:lpstr>
      <vt:lpstr>Présentation PowerPoint</vt:lpstr>
      <vt:lpstr>Programmation séquentielle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Géotraitement avec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Oe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LARHNIMI Omar</dc:creator>
  <cp:lastModifiedBy>LARHNIMI Omar</cp:lastModifiedBy>
  <cp:revision>59</cp:revision>
  <dcterms:created xsi:type="dcterms:W3CDTF">2014-10-17T22:50:30Z</dcterms:created>
  <dcterms:modified xsi:type="dcterms:W3CDTF">2014-11-13T15:04:43Z</dcterms:modified>
</cp:coreProperties>
</file>