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3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4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314" r:id="rId2"/>
    <p:sldId id="317" r:id="rId3"/>
    <p:sldId id="287" r:id="rId4"/>
    <p:sldId id="293" r:id="rId5"/>
    <p:sldId id="294" r:id="rId6"/>
    <p:sldId id="306" r:id="rId7"/>
    <p:sldId id="301" r:id="rId8"/>
    <p:sldId id="295" r:id="rId9"/>
    <p:sldId id="309" r:id="rId10"/>
    <p:sldId id="311" r:id="rId11"/>
    <p:sldId id="296" r:id="rId12"/>
    <p:sldId id="319" r:id="rId13"/>
    <p:sldId id="297" r:id="rId14"/>
    <p:sldId id="312" r:id="rId15"/>
    <p:sldId id="298" r:id="rId16"/>
    <p:sldId id="313" r:id="rId17"/>
    <p:sldId id="299" r:id="rId18"/>
    <p:sldId id="308" r:id="rId19"/>
    <p:sldId id="300" r:id="rId20"/>
    <p:sldId id="302" r:id="rId21"/>
    <p:sldId id="316" r:id="rId22"/>
    <p:sldId id="305" r:id="rId23"/>
    <p:sldId id="303" r:id="rId24"/>
    <p:sldId id="304" r:id="rId25"/>
    <p:sldId id="318" r:id="rId26"/>
    <p:sldId id="31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0FC76CAD-0C43-4631-AA0A-1E0630F10C39}" type="presOf" srcId="{6DB20F66-FAA4-42F7-9BCF-DD27225589A3}" destId="{73567F96-523D-48EA-A5A1-738119610999}" srcOrd="0" destOrd="0" presId="urn:microsoft.com/office/officeart/2005/8/layout/hChevron3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7DE2170E-3F56-4F3C-8E8C-8C8F9490229B}" type="presOf" srcId="{46435191-A156-4D03-B070-1FCAA749543B}" destId="{0C787EE5-759B-48BF-8281-8BBC71CFD4F8}" srcOrd="0" destOrd="0" presId="urn:microsoft.com/office/officeart/2005/8/layout/hChevron3"/>
    <dgm:cxn modelId="{90845D86-5BA4-4606-9390-D00D4B39494A}" type="presOf" srcId="{AAE285EB-E2D9-4B81-8AFA-CA1AF5280D09}" destId="{3E00C7FD-7F6D-4CC4-93CB-3642E486CFAA}" srcOrd="0" destOrd="0" presId="urn:microsoft.com/office/officeart/2005/8/layout/hChevron3"/>
    <dgm:cxn modelId="{60288BB1-2230-467D-A6D0-B07299D3A278}" type="presOf" srcId="{2C02FAE9-2C39-4C2D-AC86-721C82E55CBD}" destId="{7E48E4DE-B8A2-4405-9BC3-F2557DDC7F1F}" srcOrd="0" destOrd="0" presId="urn:microsoft.com/office/officeart/2005/8/layout/hChevron3"/>
    <dgm:cxn modelId="{AD9BC0CE-24FE-4901-BD39-5EB5A593F164}" type="presParOf" srcId="{3E00C7FD-7F6D-4CC4-93CB-3642E486CFAA}" destId="{0C787EE5-759B-48BF-8281-8BBC71CFD4F8}" srcOrd="0" destOrd="0" presId="urn:microsoft.com/office/officeart/2005/8/layout/hChevron3"/>
    <dgm:cxn modelId="{95B41FF2-8EC6-45B8-A296-E511F507D0BC}" type="presParOf" srcId="{3E00C7FD-7F6D-4CC4-93CB-3642E486CFAA}" destId="{989F59EF-19F9-4161-BBE9-3E1181AE9ECF}" srcOrd="1" destOrd="0" presId="urn:microsoft.com/office/officeart/2005/8/layout/hChevron3"/>
    <dgm:cxn modelId="{B38D95C7-32C2-4334-83AA-7CD2C757031F}" type="presParOf" srcId="{3E00C7FD-7F6D-4CC4-93CB-3642E486CFAA}" destId="{73567F96-523D-48EA-A5A1-738119610999}" srcOrd="2" destOrd="0" presId="urn:microsoft.com/office/officeart/2005/8/layout/hChevron3"/>
    <dgm:cxn modelId="{FE4C97AD-7360-4715-B878-A9B837D821E2}" type="presParOf" srcId="{3E00C7FD-7F6D-4CC4-93CB-3642E486CFAA}" destId="{2B78E658-FCF3-4769-BEA2-BED0BA6239B1}" srcOrd="3" destOrd="0" presId="urn:microsoft.com/office/officeart/2005/8/layout/hChevron3"/>
    <dgm:cxn modelId="{C0E14765-CB64-42BE-936C-49EF4929A508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55FEF9B9-6A08-4F4D-A27B-7FCCDAFC547B}" type="presOf" srcId="{6DB20F66-FAA4-42F7-9BCF-DD27225589A3}" destId="{73567F96-523D-48EA-A5A1-738119610999}" srcOrd="0" destOrd="0" presId="urn:microsoft.com/office/officeart/2005/8/layout/hChevron3"/>
    <dgm:cxn modelId="{59F5C8CC-94B2-4531-8E6C-68B925832605}" type="presOf" srcId="{2C02FAE9-2C39-4C2D-AC86-721C82E55CBD}" destId="{7E48E4DE-B8A2-4405-9BC3-F2557DDC7F1F}" srcOrd="0" destOrd="0" presId="urn:microsoft.com/office/officeart/2005/8/layout/hChevron3"/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4C61F66A-85B4-4A1A-B5C7-6A5F80CD962C}" type="presOf" srcId="{46435191-A156-4D03-B070-1FCAA749543B}" destId="{0C787EE5-759B-48BF-8281-8BBC71CFD4F8}" srcOrd="0" destOrd="0" presId="urn:microsoft.com/office/officeart/2005/8/layout/hChevron3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96860631-3375-4520-BB94-2DFC71368251}" type="presOf" srcId="{AAE285EB-E2D9-4B81-8AFA-CA1AF5280D09}" destId="{3E00C7FD-7F6D-4CC4-93CB-3642E486CFAA}" srcOrd="0" destOrd="0" presId="urn:microsoft.com/office/officeart/2005/8/layout/hChevron3"/>
    <dgm:cxn modelId="{4EA9E3C8-AF15-4F1B-929F-714B845AF33A}" type="presParOf" srcId="{3E00C7FD-7F6D-4CC4-93CB-3642E486CFAA}" destId="{0C787EE5-759B-48BF-8281-8BBC71CFD4F8}" srcOrd="0" destOrd="0" presId="urn:microsoft.com/office/officeart/2005/8/layout/hChevron3"/>
    <dgm:cxn modelId="{726B16BF-C1BF-4778-B75D-ABDEEE2D4ADF}" type="presParOf" srcId="{3E00C7FD-7F6D-4CC4-93CB-3642E486CFAA}" destId="{989F59EF-19F9-4161-BBE9-3E1181AE9ECF}" srcOrd="1" destOrd="0" presId="urn:microsoft.com/office/officeart/2005/8/layout/hChevron3"/>
    <dgm:cxn modelId="{3CD7797A-DC61-4699-AA38-F8C5A491FA38}" type="presParOf" srcId="{3E00C7FD-7F6D-4CC4-93CB-3642E486CFAA}" destId="{73567F96-523D-48EA-A5A1-738119610999}" srcOrd="2" destOrd="0" presId="urn:microsoft.com/office/officeart/2005/8/layout/hChevron3"/>
    <dgm:cxn modelId="{7373489F-3025-4154-89B8-C17F6FA2C1DE}" type="presParOf" srcId="{3E00C7FD-7F6D-4CC4-93CB-3642E486CFAA}" destId="{2B78E658-FCF3-4769-BEA2-BED0BA6239B1}" srcOrd="3" destOrd="0" presId="urn:microsoft.com/office/officeart/2005/8/layout/hChevron3"/>
    <dgm:cxn modelId="{A570FC30-B003-4825-B041-F14EBA167455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27CAE2C9-C16D-41CD-B663-B4CDA38CF51F}" type="presOf" srcId="{46435191-A156-4D03-B070-1FCAA749543B}" destId="{0C787EE5-759B-48BF-8281-8BBC71CFD4F8}" srcOrd="0" destOrd="0" presId="urn:microsoft.com/office/officeart/2005/8/layout/hChevron3"/>
    <dgm:cxn modelId="{335481C3-4EA7-4BF8-9632-1018B66B5166}" type="presOf" srcId="{AAE285EB-E2D9-4B81-8AFA-CA1AF5280D09}" destId="{3E00C7FD-7F6D-4CC4-93CB-3642E486CFAA}" srcOrd="0" destOrd="0" presId="urn:microsoft.com/office/officeart/2005/8/layout/hChevron3"/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9263F6DB-6991-4446-8004-1D0D118F7C1E}" type="presOf" srcId="{6DB20F66-FAA4-42F7-9BCF-DD27225589A3}" destId="{73567F96-523D-48EA-A5A1-738119610999}" srcOrd="0" destOrd="0" presId="urn:microsoft.com/office/officeart/2005/8/layout/hChevron3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7E015074-506F-4E63-98F9-6172941520D9}" type="presOf" srcId="{2C02FAE9-2C39-4C2D-AC86-721C82E55CBD}" destId="{7E48E4DE-B8A2-4405-9BC3-F2557DDC7F1F}" srcOrd="0" destOrd="0" presId="urn:microsoft.com/office/officeart/2005/8/layout/hChevron3"/>
    <dgm:cxn modelId="{1F15AC8F-93CD-4A77-831A-8206829C586E}" type="presParOf" srcId="{3E00C7FD-7F6D-4CC4-93CB-3642E486CFAA}" destId="{0C787EE5-759B-48BF-8281-8BBC71CFD4F8}" srcOrd="0" destOrd="0" presId="urn:microsoft.com/office/officeart/2005/8/layout/hChevron3"/>
    <dgm:cxn modelId="{9A9E3397-FBBD-4294-9653-857617E85DF8}" type="presParOf" srcId="{3E00C7FD-7F6D-4CC4-93CB-3642E486CFAA}" destId="{989F59EF-19F9-4161-BBE9-3E1181AE9ECF}" srcOrd="1" destOrd="0" presId="urn:microsoft.com/office/officeart/2005/8/layout/hChevron3"/>
    <dgm:cxn modelId="{3442A64F-7B4D-4827-9128-03F8F7EF94AF}" type="presParOf" srcId="{3E00C7FD-7F6D-4CC4-93CB-3642E486CFAA}" destId="{73567F96-523D-48EA-A5A1-738119610999}" srcOrd="2" destOrd="0" presId="urn:microsoft.com/office/officeart/2005/8/layout/hChevron3"/>
    <dgm:cxn modelId="{CC4ED0FE-BD53-4867-8D38-DCC8E6185060}" type="presParOf" srcId="{3E00C7FD-7F6D-4CC4-93CB-3642E486CFAA}" destId="{2B78E658-FCF3-4769-BEA2-BED0BA6239B1}" srcOrd="3" destOrd="0" presId="urn:microsoft.com/office/officeart/2005/8/layout/hChevron3"/>
    <dgm:cxn modelId="{CCDB6710-674B-45B2-AC83-96D09EA0E6AF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4B2E13C9-70BE-49BB-8EA6-ECE08D43EA74}" type="presOf" srcId="{46435191-A156-4D03-B070-1FCAA749543B}" destId="{0C787EE5-759B-48BF-8281-8BBC71CFD4F8}" srcOrd="0" destOrd="0" presId="urn:microsoft.com/office/officeart/2005/8/layout/hChevron3"/>
    <dgm:cxn modelId="{F35B7EDE-D0B1-44ED-B8AD-FE84F6E3EFE3}" type="presOf" srcId="{6DB20F66-FAA4-42F7-9BCF-DD27225589A3}" destId="{73567F96-523D-48EA-A5A1-738119610999}" srcOrd="0" destOrd="0" presId="urn:microsoft.com/office/officeart/2005/8/layout/hChevron3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1369684A-C512-4D68-B266-9015A7E9979F}" type="presOf" srcId="{AAE285EB-E2D9-4B81-8AFA-CA1AF5280D09}" destId="{3E00C7FD-7F6D-4CC4-93CB-3642E486CFAA}" srcOrd="0" destOrd="0" presId="urn:microsoft.com/office/officeart/2005/8/layout/hChevron3"/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F1A8D766-C784-4C4E-8D88-9670CB18DAF3}" type="presOf" srcId="{2C02FAE9-2C39-4C2D-AC86-721C82E55CBD}" destId="{7E48E4DE-B8A2-4405-9BC3-F2557DDC7F1F}" srcOrd="0" destOrd="0" presId="urn:microsoft.com/office/officeart/2005/8/layout/hChevron3"/>
    <dgm:cxn modelId="{272DBF16-74A5-4996-8F38-054988EABF4B}" type="presParOf" srcId="{3E00C7FD-7F6D-4CC4-93CB-3642E486CFAA}" destId="{0C787EE5-759B-48BF-8281-8BBC71CFD4F8}" srcOrd="0" destOrd="0" presId="urn:microsoft.com/office/officeart/2005/8/layout/hChevron3"/>
    <dgm:cxn modelId="{710EE51E-02E6-42EE-B280-4F5C3F2C2654}" type="presParOf" srcId="{3E00C7FD-7F6D-4CC4-93CB-3642E486CFAA}" destId="{989F59EF-19F9-4161-BBE9-3E1181AE9ECF}" srcOrd="1" destOrd="0" presId="urn:microsoft.com/office/officeart/2005/8/layout/hChevron3"/>
    <dgm:cxn modelId="{E2E2ECBF-1C4B-4848-A43A-8AEC87718914}" type="presParOf" srcId="{3E00C7FD-7F6D-4CC4-93CB-3642E486CFAA}" destId="{73567F96-523D-48EA-A5A1-738119610999}" srcOrd="2" destOrd="0" presId="urn:microsoft.com/office/officeart/2005/8/layout/hChevron3"/>
    <dgm:cxn modelId="{42E2573D-81FE-4FFF-A43E-2E3EB5D78765}" type="presParOf" srcId="{3E00C7FD-7F6D-4CC4-93CB-3642E486CFAA}" destId="{2B78E658-FCF3-4769-BEA2-BED0BA6239B1}" srcOrd="3" destOrd="0" presId="urn:microsoft.com/office/officeart/2005/8/layout/hChevron3"/>
    <dgm:cxn modelId="{B9F18C0C-0E80-4736-9009-F13FCA0BE754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EF47048E-3C2F-460C-BD35-6CB3C8EB1526}" type="presOf" srcId="{6DB20F66-FAA4-42F7-9BCF-DD27225589A3}" destId="{73567F96-523D-48EA-A5A1-738119610999}" srcOrd="0" destOrd="0" presId="urn:microsoft.com/office/officeart/2005/8/layout/hChevron3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180094BD-B0B0-413F-981B-11FC4EB8D375}" type="presOf" srcId="{2C02FAE9-2C39-4C2D-AC86-721C82E55CBD}" destId="{7E48E4DE-B8A2-4405-9BC3-F2557DDC7F1F}" srcOrd="0" destOrd="0" presId="urn:microsoft.com/office/officeart/2005/8/layout/hChevron3"/>
    <dgm:cxn modelId="{D8D97E9B-B158-40AF-B613-CFC11E022CC6}" type="presOf" srcId="{46435191-A156-4D03-B070-1FCAA749543B}" destId="{0C787EE5-759B-48BF-8281-8BBC71CFD4F8}" srcOrd="0" destOrd="0" presId="urn:microsoft.com/office/officeart/2005/8/layout/hChevron3"/>
    <dgm:cxn modelId="{811ECEF9-2933-4170-B046-B5BC2C8424F6}" type="presOf" srcId="{AAE285EB-E2D9-4B81-8AFA-CA1AF5280D09}" destId="{3E00C7FD-7F6D-4CC4-93CB-3642E486CFAA}" srcOrd="0" destOrd="0" presId="urn:microsoft.com/office/officeart/2005/8/layout/hChevron3"/>
    <dgm:cxn modelId="{195C9B2F-0D92-4AC7-8EE9-0356874A02F0}" type="presParOf" srcId="{3E00C7FD-7F6D-4CC4-93CB-3642E486CFAA}" destId="{0C787EE5-759B-48BF-8281-8BBC71CFD4F8}" srcOrd="0" destOrd="0" presId="urn:microsoft.com/office/officeart/2005/8/layout/hChevron3"/>
    <dgm:cxn modelId="{A96BD940-1B69-44E1-BA45-618716D22291}" type="presParOf" srcId="{3E00C7FD-7F6D-4CC4-93CB-3642E486CFAA}" destId="{989F59EF-19F9-4161-BBE9-3E1181AE9ECF}" srcOrd="1" destOrd="0" presId="urn:microsoft.com/office/officeart/2005/8/layout/hChevron3"/>
    <dgm:cxn modelId="{A1D809A5-EA38-4268-A20B-0B056DEDEFD2}" type="presParOf" srcId="{3E00C7FD-7F6D-4CC4-93CB-3642E486CFAA}" destId="{73567F96-523D-48EA-A5A1-738119610999}" srcOrd="2" destOrd="0" presId="urn:microsoft.com/office/officeart/2005/8/layout/hChevron3"/>
    <dgm:cxn modelId="{79926896-F67F-43FE-AC07-C7CC95791EB5}" type="presParOf" srcId="{3E00C7FD-7F6D-4CC4-93CB-3642E486CFAA}" destId="{2B78E658-FCF3-4769-BEA2-BED0BA6239B1}" srcOrd="3" destOrd="0" presId="urn:microsoft.com/office/officeart/2005/8/layout/hChevron3"/>
    <dgm:cxn modelId="{80B8B730-C72E-4404-A016-58886A1DC2D8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85F929FF-5A7C-4BF9-A0EE-581842BBED11}" type="presOf" srcId="{6DB20F66-FAA4-42F7-9BCF-DD27225589A3}" destId="{73567F96-523D-48EA-A5A1-738119610999}" srcOrd="0" destOrd="0" presId="urn:microsoft.com/office/officeart/2005/8/layout/hChevron3"/>
    <dgm:cxn modelId="{20F052F0-4AF7-492D-9FE7-C599E88D232B}" type="presOf" srcId="{AAE285EB-E2D9-4B81-8AFA-CA1AF5280D09}" destId="{3E00C7FD-7F6D-4CC4-93CB-3642E486CFAA}" srcOrd="0" destOrd="0" presId="urn:microsoft.com/office/officeart/2005/8/layout/hChevron3"/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53BD9D48-7D70-48D1-B512-D3F8267D7103}" type="presOf" srcId="{2C02FAE9-2C39-4C2D-AC86-721C82E55CBD}" destId="{7E48E4DE-B8A2-4405-9BC3-F2557DDC7F1F}" srcOrd="0" destOrd="0" presId="urn:microsoft.com/office/officeart/2005/8/layout/hChevron3"/>
    <dgm:cxn modelId="{ED006ADB-A41B-42C1-A6D3-C7902E41459D}" type="presOf" srcId="{46435191-A156-4D03-B070-1FCAA749543B}" destId="{0C787EE5-759B-48BF-8281-8BBC71CFD4F8}" srcOrd="0" destOrd="0" presId="urn:microsoft.com/office/officeart/2005/8/layout/hChevron3"/>
    <dgm:cxn modelId="{230F15CE-407B-4F7A-82F9-4B1164169582}" type="presParOf" srcId="{3E00C7FD-7F6D-4CC4-93CB-3642E486CFAA}" destId="{0C787EE5-759B-48BF-8281-8BBC71CFD4F8}" srcOrd="0" destOrd="0" presId="urn:microsoft.com/office/officeart/2005/8/layout/hChevron3"/>
    <dgm:cxn modelId="{05AE0F0B-E167-45E4-B968-EB0EEC76F314}" type="presParOf" srcId="{3E00C7FD-7F6D-4CC4-93CB-3642E486CFAA}" destId="{989F59EF-19F9-4161-BBE9-3E1181AE9ECF}" srcOrd="1" destOrd="0" presId="urn:microsoft.com/office/officeart/2005/8/layout/hChevron3"/>
    <dgm:cxn modelId="{4C4A4582-F27A-4F87-8541-10089458EACF}" type="presParOf" srcId="{3E00C7FD-7F6D-4CC4-93CB-3642E486CFAA}" destId="{73567F96-523D-48EA-A5A1-738119610999}" srcOrd="2" destOrd="0" presId="urn:microsoft.com/office/officeart/2005/8/layout/hChevron3"/>
    <dgm:cxn modelId="{5316BF98-6F4F-4AE5-9BB9-B168A150AB50}" type="presParOf" srcId="{3E00C7FD-7F6D-4CC4-93CB-3642E486CFAA}" destId="{2B78E658-FCF3-4769-BEA2-BED0BA6239B1}" srcOrd="3" destOrd="0" presId="urn:microsoft.com/office/officeart/2005/8/layout/hChevron3"/>
    <dgm:cxn modelId="{C8B68512-C031-45E2-8C90-693C8F346B2F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AB982D18-0815-4940-8FCE-1D25093EE950}" type="presOf" srcId="{6DB20F66-FAA4-42F7-9BCF-DD27225589A3}" destId="{73567F96-523D-48EA-A5A1-738119610999}" srcOrd="0" destOrd="0" presId="urn:microsoft.com/office/officeart/2005/8/layout/hChevron3"/>
    <dgm:cxn modelId="{6B41AE0C-875B-46F1-9205-888611027EF8}" type="presOf" srcId="{AAE285EB-E2D9-4B81-8AFA-CA1AF5280D09}" destId="{3E00C7FD-7F6D-4CC4-93CB-3642E486CFAA}" srcOrd="0" destOrd="0" presId="urn:microsoft.com/office/officeart/2005/8/layout/hChevron3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8F6A543C-89C3-41F0-91EF-21D51CD005B1}" type="presOf" srcId="{2C02FAE9-2C39-4C2D-AC86-721C82E55CBD}" destId="{7E48E4DE-B8A2-4405-9BC3-F2557DDC7F1F}" srcOrd="0" destOrd="0" presId="urn:microsoft.com/office/officeart/2005/8/layout/hChevron3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A00A17ED-1B8F-4166-84BF-F717E86B2B32}" type="presOf" srcId="{46435191-A156-4D03-B070-1FCAA749543B}" destId="{0C787EE5-759B-48BF-8281-8BBC71CFD4F8}" srcOrd="0" destOrd="0" presId="urn:microsoft.com/office/officeart/2005/8/layout/hChevron3"/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401A9DBE-9006-46AE-8B34-50133491E3C8}" type="presParOf" srcId="{3E00C7FD-7F6D-4CC4-93CB-3642E486CFAA}" destId="{0C787EE5-759B-48BF-8281-8BBC71CFD4F8}" srcOrd="0" destOrd="0" presId="urn:microsoft.com/office/officeart/2005/8/layout/hChevron3"/>
    <dgm:cxn modelId="{E5F5AEF2-0418-45A6-BBA0-07845D4ED6FA}" type="presParOf" srcId="{3E00C7FD-7F6D-4CC4-93CB-3642E486CFAA}" destId="{989F59EF-19F9-4161-BBE9-3E1181AE9ECF}" srcOrd="1" destOrd="0" presId="urn:microsoft.com/office/officeart/2005/8/layout/hChevron3"/>
    <dgm:cxn modelId="{120B4A03-CDC0-43CD-AD40-B7D4B9382D18}" type="presParOf" srcId="{3E00C7FD-7F6D-4CC4-93CB-3642E486CFAA}" destId="{73567F96-523D-48EA-A5A1-738119610999}" srcOrd="2" destOrd="0" presId="urn:microsoft.com/office/officeart/2005/8/layout/hChevron3"/>
    <dgm:cxn modelId="{F97DFEE8-88F5-49B3-B6E0-5FE355091DE6}" type="presParOf" srcId="{3E00C7FD-7F6D-4CC4-93CB-3642E486CFAA}" destId="{2B78E658-FCF3-4769-BEA2-BED0BA6239B1}" srcOrd="3" destOrd="0" presId="urn:microsoft.com/office/officeart/2005/8/layout/hChevron3"/>
    <dgm:cxn modelId="{45201581-9E9F-4F26-9D5F-4A1413D507B2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7D3FFC8F-6C5A-4047-ACD9-F288E3B22419}" type="presOf" srcId="{2C02FAE9-2C39-4C2D-AC86-721C82E55CBD}" destId="{7E48E4DE-B8A2-4405-9BC3-F2557DDC7F1F}" srcOrd="0" destOrd="0" presId="urn:microsoft.com/office/officeart/2005/8/layout/hChevron3"/>
    <dgm:cxn modelId="{A69C47F2-0A1A-4C09-8131-A619CD58E71C}" type="presOf" srcId="{6DB20F66-FAA4-42F7-9BCF-DD27225589A3}" destId="{73567F96-523D-48EA-A5A1-738119610999}" srcOrd="0" destOrd="0" presId="urn:microsoft.com/office/officeart/2005/8/layout/hChevron3"/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FE5D0D7C-1A9C-4033-9F9F-67A7D4022104}" type="presOf" srcId="{AAE285EB-E2D9-4B81-8AFA-CA1AF5280D09}" destId="{3E00C7FD-7F6D-4CC4-93CB-3642E486CFAA}" srcOrd="0" destOrd="0" presId="urn:microsoft.com/office/officeart/2005/8/layout/hChevron3"/>
    <dgm:cxn modelId="{CC1DBB95-A043-40EF-84A9-2301E9368C07}" type="presOf" srcId="{46435191-A156-4D03-B070-1FCAA749543B}" destId="{0C787EE5-759B-48BF-8281-8BBC71CFD4F8}" srcOrd="0" destOrd="0" presId="urn:microsoft.com/office/officeart/2005/8/layout/hChevron3"/>
    <dgm:cxn modelId="{A02A076B-2B21-4AE5-A45E-EAEE7FC7B61E}" type="presParOf" srcId="{3E00C7FD-7F6D-4CC4-93CB-3642E486CFAA}" destId="{0C787EE5-759B-48BF-8281-8BBC71CFD4F8}" srcOrd="0" destOrd="0" presId="urn:microsoft.com/office/officeart/2005/8/layout/hChevron3"/>
    <dgm:cxn modelId="{524DD129-9915-4EC7-BEDE-D473184ECD6B}" type="presParOf" srcId="{3E00C7FD-7F6D-4CC4-93CB-3642E486CFAA}" destId="{989F59EF-19F9-4161-BBE9-3E1181AE9ECF}" srcOrd="1" destOrd="0" presId="urn:microsoft.com/office/officeart/2005/8/layout/hChevron3"/>
    <dgm:cxn modelId="{8032542A-3886-4F1F-9A01-37AF1B43A5D4}" type="presParOf" srcId="{3E00C7FD-7F6D-4CC4-93CB-3642E486CFAA}" destId="{73567F96-523D-48EA-A5A1-738119610999}" srcOrd="2" destOrd="0" presId="urn:microsoft.com/office/officeart/2005/8/layout/hChevron3"/>
    <dgm:cxn modelId="{61354221-3DE3-4D03-882F-E602FDA60CA7}" type="presParOf" srcId="{3E00C7FD-7F6D-4CC4-93CB-3642E486CFAA}" destId="{2B78E658-FCF3-4769-BEA2-BED0BA6239B1}" srcOrd="3" destOrd="0" presId="urn:microsoft.com/office/officeart/2005/8/layout/hChevron3"/>
    <dgm:cxn modelId="{713A650D-CB0B-4494-AC2E-5495F26FB14E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39999516-8525-4B01-B3C5-DFA00FA90959}" type="presOf" srcId="{46435191-A156-4D03-B070-1FCAA749543B}" destId="{0C787EE5-759B-48BF-8281-8BBC71CFD4F8}" srcOrd="0" destOrd="0" presId="urn:microsoft.com/office/officeart/2005/8/layout/hChevron3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F6A75DE4-E3F1-4303-AFE1-B3CE268C6EF0}" type="presOf" srcId="{2C02FAE9-2C39-4C2D-AC86-721C82E55CBD}" destId="{7E48E4DE-B8A2-4405-9BC3-F2557DDC7F1F}" srcOrd="0" destOrd="0" presId="urn:microsoft.com/office/officeart/2005/8/layout/hChevron3"/>
    <dgm:cxn modelId="{165CF730-ACD9-4F7D-AD83-E42C5476107C}" type="presOf" srcId="{6DB20F66-FAA4-42F7-9BCF-DD27225589A3}" destId="{73567F96-523D-48EA-A5A1-738119610999}" srcOrd="0" destOrd="0" presId="urn:microsoft.com/office/officeart/2005/8/layout/hChevron3"/>
    <dgm:cxn modelId="{51A1A7AE-0ED8-48E1-9ED1-6ECE6FF6A8EC}" type="presOf" srcId="{AAE285EB-E2D9-4B81-8AFA-CA1AF5280D09}" destId="{3E00C7FD-7F6D-4CC4-93CB-3642E486CFAA}" srcOrd="0" destOrd="0" presId="urn:microsoft.com/office/officeart/2005/8/layout/hChevron3"/>
    <dgm:cxn modelId="{0A7B6D81-4F33-4CE6-9302-B5572BA6BB1C}" type="presParOf" srcId="{3E00C7FD-7F6D-4CC4-93CB-3642E486CFAA}" destId="{0C787EE5-759B-48BF-8281-8BBC71CFD4F8}" srcOrd="0" destOrd="0" presId="urn:microsoft.com/office/officeart/2005/8/layout/hChevron3"/>
    <dgm:cxn modelId="{87035606-C085-4FB4-92A0-002B21634476}" type="presParOf" srcId="{3E00C7FD-7F6D-4CC4-93CB-3642E486CFAA}" destId="{989F59EF-19F9-4161-BBE9-3E1181AE9ECF}" srcOrd="1" destOrd="0" presId="urn:microsoft.com/office/officeart/2005/8/layout/hChevron3"/>
    <dgm:cxn modelId="{FEFD120D-3141-48CE-BDDA-045873AED927}" type="presParOf" srcId="{3E00C7FD-7F6D-4CC4-93CB-3642E486CFAA}" destId="{73567F96-523D-48EA-A5A1-738119610999}" srcOrd="2" destOrd="0" presId="urn:microsoft.com/office/officeart/2005/8/layout/hChevron3"/>
    <dgm:cxn modelId="{D0C65461-5271-4596-883C-B900FF94C649}" type="presParOf" srcId="{3E00C7FD-7F6D-4CC4-93CB-3642E486CFAA}" destId="{2B78E658-FCF3-4769-BEA2-BED0BA6239B1}" srcOrd="3" destOrd="0" presId="urn:microsoft.com/office/officeart/2005/8/layout/hChevron3"/>
    <dgm:cxn modelId="{BCB7458E-6309-4525-AD23-0B9316182353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0" i="0" dirty="0" smtClean="0">
              <a:solidFill>
                <a:schemeClr val="tx1">
                  <a:lumMod val="65000"/>
                </a:schemeClr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0" i="0" dirty="0">
            <a:solidFill>
              <a:schemeClr val="tx1">
                <a:lumMod val="65000"/>
              </a:schemeClr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 custT="1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DDEFD5DD-8CF7-4EC1-9F4F-40830EE7227E}" type="presOf" srcId="{AAE285EB-E2D9-4B81-8AFA-CA1AF5280D09}" destId="{3E00C7FD-7F6D-4CC4-93CB-3642E486CFAA}" srcOrd="0" destOrd="0" presId="urn:microsoft.com/office/officeart/2005/8/layout/hChevron3"/>
    <dgm:cxn modelId="{97714AB7-CEF5-4FFB-82A7-8CE3774EC537}" type="presOf" srcId="{6DB20F66-FAA4-42F7-9BCF-DD27225589A3}" destId="{73567F96-523D-48EA-A5A1-738119610999}" srcOrd="0" destOrd="0" presId="urn:microsoft.com/office/officeart/2005/8/layout/hChevron3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40A89CB2-6953-4EFB-B5A8-17B1B808C246}" type="presOf" srcId="{46435191-A156-4D03-B070-1FCAA749543B}" destId="{0C787EE5-759B-48BF-8281-8BBC71CFD4F8}" srcOrd="0" destOrd="0" presId="urn:microsoft.com/office/officeart/2005/8/layout/hChevron3"/>
    <dgm:cxn modelId="{F434CBF5-97FA-4431-B00C-8CEA646AA7D4}" type="presOf" srcId="{2C02FAE9-2C39-4C2D-AC86-721C82E55CBD}" destId="{7E48E4DE-B8A2-4405-9BC3-F2557DDC7F1F}" srcOrd="0" destOrd="0" presId="urn:microsoft.com/office/officeart/2005/8/layout/hChevron3"/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2657AA88-9786-4F4A-9B41-332C38122A2E}" type="presParOf" srcId="{3E00C7FD-7F6D-4CC4-93CB-3642E486CFAA}" destId="{0C787EE5-759B-48BF-8281-8BBC71CFD4F8}" srcOrd="0" destOrd="0" presId="urn:microsoft.com/office/officeart/2005/8/layout/hChevron3"/>
    <dgm:cxn modelId="{9D89B025-E018-411D-810E-BEAC81E692C8}" type="presParOf" srcId="{3E00C7FD-7F6D-4CC4-93CB-3642E486CFAA}" destId="{989F59EF-19F9-4161-BBE9-3E1181AE9ECF}" srcOrd="1" destOrd="0" presId="urn:microsoft.com/office/officeart/2005/8/layout/hChevron3"/>
    <dgm:cxn modelId="{2AE3D4B7-7009-4F9D-9BC6-ADCE0EE29B64}" type="presParOf" srcId="{3E00C7FD-7F6D-4CC4-93CB-3642E486CFAA}" destId="{73567F96-523D-48EA-A5A1-738119610999}" srcOrd="2" destOrd="0" presId="urn:microsoft.com/office/officeart/2005/8/layout/hChevron3"/>
    <dgm:cxn modelId="{10160D18-1DEE-481A-9955-2667DE20B030}" type="presParOf" srcId="{3E00C7FD-7F6D-4CC4-93CB-3642E486CFAA}" destId="{2B78E658-FCF3-4769-BEA2-BED0BA6239B1}" srcOrd="3" destOrd="0" presId="urn:microsoft.com/office/officeart/2005/8/layout/hChevron3"/>
    <dgm:cxn modelId="{211FF795-B78A-44D5-AD04-88DB07CB2DD7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0" i="0" dirty="0" smtClean="0">
              <a:solidFill>
                <a:schemeClr val="tx1">
                  <a:lumMod val="65000"/>
                </a:schemeClr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0" i="0" dirty="0">
            <a:solidFill>
              <a:schemeClr val="tx1">
                <a:lumMod val="65000"/>
              </a:schemeClr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 custT="1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5736BD7C-1640-489B-9861-8D513D3C3FC1}" type="presOf" srcId="{AAE285EB-E2D9-4B81-8AFA-CA1AF5280D09}" destId="{3E00C7FD-7F6D-4CC4-93CB-3642E486CFAA}" srcOrd="0" destOrd="0" presId="urn:microsoft.com/office/officeart/2005/8/layout/hChevron3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DBF227D6-39E4-43BF-B10E-7105A1C3E4CA}" type="presOf" srcId="{2C02FAE9-2C39-4C2D-AC86-721C82E55CBD}" destId="{7E48E4DE-B8A2-4405-9BC3-F2557DDC7F1F}" srcOrd="0" destOrd="0" presId="urn:microsoft.com/office/officeart/2005/8/layout/hChevron3"/>
    <dgm:cxn modelId="{24974D1B-24C5-4D41-8DC9-733E9D2AE07E}" type="presOf" srcId="{46435191-A156-4D03-B070-1FCAA749543B}" destId="{0C787EE5-759B-48BF-8281-8BBC71CFD4F8}" srcOrd="0" destOrd="0" presId="urn:microsoft.com/office/officeart/2005/8/layout/hChevron3"/>
    <dgm:cxn modelId="{36F77C73-50DF-4A6F-9584-CD8063E81E57}" type="presOf" srcId="{6DB20F66-FAA4-42F7-9BCF-DD27225589A3}" destId="{73567F96-523D-48EA-A5A1-738119610999}" srcOrd="0" destOrd="0" presId="urn:microsoft.com/office/officeart/2005/8/layout/hChevron3"/>
    <dgm:cxn modelId="{69CFE37F-C3CF-453C-A897-DE25A65DF782}" type="presParOf" srcId="{3E00C7FD-7F6D-4CC4-93CB-3642E486CFAA}" destId="{0C787EE5-759B-48BF-8281-8BBC71CFD4F8}" srcOrd="0" destOrd="0" presId="urn:microsoft.com/office/officeart/2005/8/layout/hChevron3"/>
    <dgm:cxn modelId="{EED7460F-CCA7-4D8F-AAE1-08BAF3DF8D76}" type="presParOf" srcId="{3E00C7FD-7F6D-4CC4-93CB-3642E486CFAA}" destId="{989F59EF-19F9-4161-BBE9-3E1181AE9ECF}" srcOrd="1" destOrd="0" presId="urn:microsoft.com/office/officeart/2005/8/layout/hChevron3"/>
    <dgm:cxn modelId="{E0932CE7-C93E-4353-85AC-FD797A052608}" type="presParOf" srcId="{3E00C7FD-7F6D-4CC4-93CB-3642E486CFAA}" destId="{73567F96-523D-48EA-A5A1-738119610999}" srcOrd="2" destOrd="0" presId="urn:microsoft.com/office/officeart/2005/8/layout/hChevron3"/>
    <dgm:cxn modelId="{5EC9DF69-4D28-4EB7-B9E4-002B05974249}" type="presParOf" srcId="{3E00C7FD-7F6D-4CC4-93CB-3642E486CFAA}" destId="{2B78E658-FCF3-4769-BEA2-BED0BA6239B1}" srcOrd="3" destOrd="0" presId="urn:microsoft.com/office/officeart/2005/8/layout/hChevron3"/>
    <dgm:cxn modelId="{135659B3-47E0-4B50-ABF9-3415F70CE109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A1D650F0-71BC-46B0-A62B-025CE0EB4563}" type="presOf" srcId="{2C02FAE9-2C39-4C2D-AC86-721C82E55CBD}" destId="{7E48E4DE-B8A2-4405-9BC3-F2557DDC7F1F}" srcOrd="0" destOrd="0" presId="urn:microsoft.com/office/officeart/2005/8/layout/hChevron3"/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6E514855-0554-4964-8F0A-29BF2BF3DFDC}" type="presOf" srcId="{AAE285EB-E2D9-4B81-8AFA-CA1AF5280D09}" destId="{3E00C7FD-7F6D-4CC4-93CB-3642E486CFAA}" srcOrd="0" destOrd="0" presId="urn:microsoft.com/office/officeart/2005/8/layout/hChevron3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243E111C-C8F2-45F8-B08E-1195300D8EC4}" type="presOf" srcId="{6DB20F66-FAA4-42F7-9BCF-DD27225589A3}" destId="{73567F96-523D-48EA-A5A1-738119610999}" srcOrd="0" destOrd="0" presId="urn:microsoft.com/office/officeart/2005/8/layout/hChevron3"/>
    <dgm:cxn modelId="{8D25A140-B677-471D-952E-C586389336E5}" type="presOf" srcId="{46435191-A156-4D03-B070-1FCAA749543B}" destId="{0C787EE5-759B-48BF-8281-8BBC71CFD4F8}" srcOrd="0" destOrd="0" presId="urn:microsoft.com/office/officeart/2005/8/layout/hChevron3"/>
    <dgm:cxn modelId="{EBB2CF43-BB63-484E-9D9A-5D77F94A4916}" type="presParOf" srcId="{3E00C7FD-7F6D-4CC4-93CB-3642E486CFAA}" destId="{0C787EE5-759B-48BF-8281-8BBC71CFD4F8}" srcOrd="0" destOrd="0" presId="urn:microsoft.com/office/officeart/2005/8/layout/hChevron3"/>
    <dgm:cxn modelId="{0981E9E9-BEB0-48DD-B839-9BDA1651D341}" type="presParOf" srcId="{3E00C7FD-7F6D-4CC4-93CB-3642E486CFAA}" destId="{989F59EF-19F9-4161-BBE9-3E1181AE9ECF}" srcOrd="1" destOrd="0" presId="urn:microsoft.com/office/officeart/2005/8/layout/hChevron3"/>
    <dgm:cxn modelId="{B162E53E-16A3-445A-8CB7-1196D1C79453}" type="presParOf" srcId="{3E00C7FD-7F6D-4CC4-93CB-3642E486CFAA}" destId="{73567F96-523D-48EA-A5A1-738119610999}" srcOrd="2" destOrd="0" presId="urn:microsoft.com/office/officeart/2005/8/layout/hChevron3"/>
    <dgm:cxn modelId="{B42B747F-EEBC-46EB-B363-2D0D20D27D68}" type="presParOf" srcId="{3E00C7FD-7F6D-4CC4-93CB-3642E486CFAA}" destId="{2B78E658-FCF3-4769-BEA2-BED0BA6239B1}" srcOrd="3" destOrd="0" presId="urn:microsoft.com/office/officeart/2005/8/layout/hChevron3"/>
    <dgm:cxn modelId="{5F557DAD-9BA2-40A1-9C16-0562390995D7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0" i="0" dirty="0" smtClean="0">
              <a:solidFill>
                <a:schemeClr val="tx1">
                  <a:lumMod val="65000"/>
                </a:schemeClr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0" i="0" dirty="0">
            <a:solidFill>
              <a:schemeClr val="tx1">
                <a:lumMod val="65000"/>
              </a:schemeClr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 custT="1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0BEE2AC1-6318-4626-BCEC-852C1E59DAC7}" type="presOf" srcId="{46435191-A156-4D03-B070-1FCAA749543B}" destId="{0C787EE5-759B-48BF-8281-8BBC71CFD4F8}" srcOrd="0" destOrd="0" presId="urn:microsoft.com/office/officeart/2005/8/layout/hChevron3"/>
    <dgm:cxn modelId="{CB61D4B2-2F36-4CF5-B5FB-14E64AB72808}" type="presOf" srcId="{2C02FAE9-2C39-4C2D-AC86-721C82E55CBD}" destId="{7E48E4DE-B8A2-4405-9BC3-F2557DDC7F1F}" srcOrd="0" destOrd="0" presId="urn:microsoft.com/office/officeart/2005/8/layout/hChevron3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F886588E-C0F1-4A16-A5A4-784C1087CF3B}" type="presOf" srcId="{6DB20F66-FAA4-42F7-9BCF-DD27225589A3}" destId="{73567F96-523D-48EA-A5A1-738119610999}" srcOrd="0" destOrd="0" presId="urn:microsoft.com/office/officeart/2005/8/layout/hChevron3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19CF0A4C-F8BD-4B15-A0FD-6DD96B08277B}" type="presOf" srcId="{AAE285EB-E2D9-4B81-8AFA-CA1AF5280D09}" destId="{3E00C7FD-7F6D-4CC4-93CB-3642E486CFAA}" srcOrd="0" destOrd="0" presId="urn:microsoft.com/office/officeart/2005/8/layout/hChevron3"/>
    <dgm:cxn modelId="{F8C5AD16-5635-484D-9277-365D075BAD72}" type="presParOf" srcId="{3E00C7FD-7F6D-4CC4-93CB-3642E486CFAA}" destId="{0C787EE5-759B-48BF-8281-8BBC71CFD4F8}" srcOrd="0" destOrd="0" presId="urn:microsoft.com/office/officeart/2005/8/layout/hChevron3"/>
    <dgm:cxn modelId="{93861D18-0499-4F6A-A5FF-FD100B52ABA2}" type="presParOf" srcId="{3E00C7FD-7F6D-4CC4-93CB-3642E486CFAA}" destId="{989F59EF-19F9-4161-BBE9-3E1181AE9ECF}" srcOrd="1" destOrd="0" presId="urn:microsoft.com/office/officeart/2005/8/layout/hChevron3"/>
    <dgm:cxn modelId="{D7E9CF13-023C-4BE1-90A3-DAE2D4F03B1C}" type="presParOf" srcId="{3E00C7FD-7F6D-4CC4-93CB-3642E486CFAA}" destId="{73567F96-523D-48EA-A5A1-738119610999}" srcOrd="2" destOrd="0" presId="urn:microsoft.com/office/officeart/2005/8/layout/hChevron3"/>
    <dgm:cxn modelId="{32C5AA01-C826-4E32-8F99-92ABB924515F}" type="presParOf" srcId="{3E00C7FD-7F6D-4CC4-93CB-3642E486CFAA}" destId="{2B78E658-FCF3-4769-BEA2-BED0BA6239B1}" srcOrd="3" destOrd="0" presId="urn:microsoft.com/office/officeart/2005/8/layout/hChevron3"/>
    <dgm:cxn modelId="{FC458B5D-48F8-4BBD-B91D-89068B153ED8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01C3FD20-AE82-4571-AF5C-98E88307A41E}" type="presOf" srcId="{2C02FAE9-2C39-4C2D-AC86-721C82E55CBD}" destId="{7E48E4DE-B8A2-4405-9BC3-F2557DDC7F1F}" srcOrd="0" destOrd="0" presId="urn:microsoft.com/office/officeart/2005/8/layout/hChevron3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BA562218-5C41-420D-9AA3-683865DC4E47}" type="presOf" srcId="{46435191-A156-4D03-B070-1FCAA749543B}" destId="{0C787EE5-759B-48BF-8281-8BBC71CFD4F8}" srcOrd="0" destOrd="0" presId="urn:microsoft.com/office/officeart/2005/8/layout/hChevron3"/>
    <dgm:cxn modelId="{9C35F1A7-9AFD-4035-B6F8-D2276185964B}" type="presOf" srcId="{6DB20F66-FAA4-42F7-9BCF-DD27225589A3}" destId="{73567F96-523D-48EA-A5A1-738119610999}" srcOrd="0" destOrd="0" presId="urn:microsoft.com/office/officeart/2005/8/layout/hChevron3"/>
    <dgm:cxn modelId="{DC81FEBC-13A9-4764-B7AF-DAE9480C283E}" type="presOf" srcId="{AAE285EB-E2D9-4B81-8AFA-CA1AF5280D09}" destId="{3E00C7FD-7F6D-4CC4-93CB-3642E486CFAA}" srcOrd="0" destOrd="0" presId="urn:microsoft.com/office/officeart/2005/8/layout/hChevron3"/>
    <dgm:cxn modelId="{8A0B599E-1119-4FD4-BAF9-DDD60F19A9AD}" type="presParOf" srcId="{3E00C7FD-7F6D-4CC4-93CB-3642E486CFAA}" destId="{0C787EE5-759B-48BF-8281-8BBC71CFD4F8}" srcOrd="0" destOrd="0" presId="urn:microsoft.com/office/officeart/2005/8/layout/hChevron3"/>
    <dgm:cxn modelId="{ACE4B825-257E-4F04-9080-E9C7C0DB8B24}" type="presParOf" srcId="{3E00C7FD-7F6D-4CC4-93CB-3642E486CFAA}" destId="{989F59EF-19F9-4161-BBE9-3E1181AE9ECF}" srcOrd="1" destOrd="0" presId="urn:microsoft.com/office/officeart/2005/8/layout/hChevron3"/>
    <dgm:cxn modelId="{03780208-7144-4236-BB85-EAA2F4ABE7E1}" type="presParOf" srcId="{3E00C7FD-7F6D-4CC4-93CB-3642E486CFAA}" destId="{73567F96-523D-48EA-A5A1-738119610999}" srcOrd="2" destOrd="0" presId="urn:microsoft.com/office/officeart/2005/8/layout/hChevron3"/>
    <dgm:cxn modelId="{F54D55DD-E421-483C-A8D7-0E859CFE2F8F}" type="presParOf" srcId="{3E00C7FD-7F6D-4CC4-93CB-3642E486CFAA}" destId="{2B78E658-FCF3-4769-BEA2-BED0BA6239B1}" srcOrd="3" destOrd="0" presId="urn:microsoft.com/office/officeart/2005/8/layout/hChevron3"/>
    <dgm:cxn modelId="{3BF6CBEA-C4C5-45BA-BECF-4D970A060F8F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0" i="0" dirty="0" smtClean="0">
              <a:solidFill>
                <a:schemeClr val="tx1">
                  <a:lumMod val="65000"/>
                </a:schemeClr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0" i="0" dirty="0">
            <a:solidFill>
              <a:schemeClr val="tx1">
                <a:lumMod val="65000"/>
              </a:schemeClr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 custT="1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2EC481DB-FED9-4EB8-BDAA-EC55EA81652C}" type="presOf" srcId="{46435191-A156-4D03-B070-1FCAA749543B}" destId="{0C787EE5-759B-48BF-8281-8BBC71CFD4F8}" srcOrd="0" destOrd="0" presId="urn:microsoft.com/office/officeart/2005/8/layout/hChevron3"/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5EB24B37-8E54-4939-ADBA-4B27BC5C4502}" type="presOf" srcId="{6DB20F66-FAA4-42F7-9BCF-DD27225589A3}" destId="{73567F96-523D-48EA-A5A1-738119610999}" srcOrd="0" destOrd="0" presId="urn:microsoft.com/office/officeart/2005/8/layout/hChevron3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30A08E50-CD4B-425A-8A2F-37CBAFA60D73}" type="presOf" srcId="{AAE285EB-E2D9-4B81-8AFA-CA1AF5280D09}" destId="{3E00C7FD-7F6D-4CC4-93CB-3642E486CFAA}" srcOrd="0" destOrd="0" presId="urn:microsoft.com/office/officeart/2005/8/layout/hChevron3"/>
    <dgm:cxn modelId="{CA0CA481-FE5C-488E-92CB-6512537AF136}" type="presOf" srcId="{2C02FAE9-2C39-4C2D-AC86-721C82E55CBD}" destId="{7E48E4DE-B8A2-4405-9BC3-F2557DDC7F1F}" srcOrd="0" destOrd="0" presId="urn:microsoft.com/office/officeart/2005/8/layout/hChevron3"/>
    <dgm:cxn modelId="{785AA935-291F-4BB3-B510-8B1D589185B0}" type="presParOf" srcId="{3E00C7FD-7F6D-4CC4-93CB-3642E486CFAA}" destId="{0C787EE5-759B-48BF-8281-8BBC71CFD4F8}" srcOrd="0" destOrd="0" presId="urn:microsoft.com/office/officeart/2005/8/layout/hChevron3"/>
    <dgm:cxn modelId="{12EE7A05-FB21-44C1-B979-8A3FBA2515D6}" type="presParOf" srcId="{3E00C7FD-7F6D-4CC4-93CB-3642E486CFAA}" destId="{989F59EF-19F9-4161-BBE9-3E1181AE9ECF}" srcOrd="1" destOrd="0" presId="urn:microsoft.com/office/officeart/2005/8/layout/hChevron3"/>
    <dgm:cxn modelId="{2F028784-114C-485E-A249-4BA6870FBA13}" type="presParOf" srcId="{3E00C7FD-7F6D-4CC4-93CB-3642E486CFAA}" destId="{73567F96-523D-48EA-A5A1-738119610999}" srcOrd="2" destOrd="0" presId="urn:microsoft.com/office/officeart/2005/8/layout/hChevron3"/>
    <dgm:cxn modelId="{F5ED4456-72C6-4FF7-97AC-E0A297F754F8}" type="presParOf" srcId="{3E00C7FD-7F6D-4CC4-93CB-3642E486CFAA}" destId="{2B78E658-FCF3-4769-BEA2-BED0BA6239B1}" srcOrd="3" destOrd="0" presId="urn:microsoft.com/office/officeart/2005/8/layout/hChevron3"/>
    <dgm:cxn modelId="{4894A281-9DAF-4CF0-8800-4D83758AEB43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0" i="0" dirty="0" smtClean="0">
              <a:solidFill>
                <a:schemeClr val="tx1">
                  <a:lumMod val="65000"/>
                </a:schemeClr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0" i="0" dirty="0">
            <a:solidFill>
              <a:schemeClr val="tx1">
                <a:lumMod val="65000"/>
              </a:schemeClr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 custT="1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55784A4F-2AE2-4BCF-AA5B-BC9CCD19F9AE}" type="presOf" srcId="{AAE285EB-E2D9-4B81-8AFA-CA1AF5280D09}" destId="{3E00C7FD-7F6D-4CC4-93CB-3642E486CFAA}" srcOrd="0" destOrd="0" presId="urn:microsoft.com/office/officeart/2005/8/layout/hChevron3"/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863B1F9F-47DD-4F8F-983A-B8AC62FBE38A}" type="presOf" srcId="{46435191-A156-4D03-B070-1FCAA749543B}" destId="{0C787EE5-759B-48BF-8281-8BBC71CFD4F8}" srcOrd="0" destOrd="0" presId="urn:microsoft.com/office/officeart/2005/8/layout/hChevron3"/>
    <dgm:cxn modelId="{9571FFB5-3E18-49AA-8EFA-DC3D544EB91C}" type="presOf" srcId="{6DB20F66-FAA4-42F7-9BCF-DD27225589A3}" destId="{73567F96-523D-48EA-A5A1-738119610999}" srcOrd="0" destOrd="0" presId="urn:microsoft.com/office/officeart/2005/8/layout/hChevron3"/>
    <dgm:cxn modelId="{1DF4165E-58E6-4ECC-A7DA-EC6443643406}" type="presOf" srcId="{2C02FAE9-2C39-4C2D-AC86-721C82E55CBD}" destId="{7E48E4DE-B8A2-4405-9BC3-F2557DDC7F1F}" srcOrd="0" destOrd="0" presId="urn:microsoft.com/office/officeart/2005/8/layout/hChevron3"/>
    <dgm:cxn modelId="{641E7FFC-F04E-47DE-9E6D-259F46A55DDB}" type="presParOf" srcId="{3E00C7FD-7F6D-4CC4-93CB-3642E486CFAA}" destId="{0C787EE5-759B-48BF-8281-8BBC71CFD4F8}" srcOrd="0" destOrd="0" presId="urn:microsoft.com/office/officeart/2005/8/layout/hChevron3"/>
    <dgm:cxn modelId="{84ECFD2C-EE40-4675-8335-C7CAC3B66E29}" type="presParOf" srcId="{3E00C7FD-7F6D-4CC4-93CB-3642E486CFAA}" destId="{989F59EF-19F9-4161-BBE9-3E1181AE9ECF}" srcOrd="1" destOrd="0" presId="urn:microsoft.com/office/officeart/2005/8/layout/hChevron3"/>
    <dgm:cxn modelId="{68D80912-30FF-4C68-A7AA-738982B20947}" type="presParOf" srcId="{3E00C7FD-7F6D-4CC4-93CB-3642E486CFAA}" destId="{73567F96-523D-48EA-A5A1-738119610999}" srcOrd="2" destOrd="0" presId="urn:microsoft.com/office/officeart/2005/8/layout/hChevron3"/>
    <dgm:cxn modelId="{AE7C1D2B-D9FE-4379-91EA-9E16DE043AAD}" type="presParOf" srcId="{3E00C7FD-7F6D-4CC4-93CB-3642E486CFAA}" destId="{2B78E658-FCF3-4769-BEA2-BED0BA6239B1}" srcOrd="3" destOrd="0" presId="urn:microsoft.com/office/officeart/2005/8/layout/hChevron3"/>
    <dgm:cxn modelId="{8B101A4D-4BD6-4C97-9405-36F83C0C1946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0" i="0" dirty="0" smtClean="0">
              <a:solidFill>
                <a:schemeClr val="tx1">
                  <a:lumMod val="65000"/>
                </a:schemeClr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0" i="0" dirty="0">
            <a:solidFill>
              <a:schemeClr val="tx1">
                <a:lumMod val="65000"/>
              </a:schemeClr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 custT="1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3F341FC8-EB69-42DA-B59C-27ED5BCE4159}" type="presOf" srcId="{46435191-A156-4D03-B070-1FCAA749543B}" destId="{0C787EE5-759B-48BF-8281-8BBC71CFD4F8}" srcOrd="0" destOrd="0" presId="urn:microsoft.com/office/officeart/2005/8/layout/hChevron3"/>
    <dgm:cxn modelId="{E19A9DDC-4BFA-4C1D-BD59-198EDE65B59A}" type="presOf" srcId="{AAE285EB-E2D9-4B81-8AFA-CA1AF5280D09}" destId="{3E00C7FD-7F6D-4CC4-93CB-3642E486CFAA}" srcOrd="0" destOrd="0" presId="urn:microsoft.com/office/officeart/2005/8/layout/hChevron3"/>
    <dgm:cxn modelId="{1ADA7225-3A2E-440D-98DD-801A4A8A792C}" type="presOf" srcId="{6DB20F66-FAA4-42F7-9BCF-DD27225589A3}" destId="{73567F96-523D-48EA-A5A1-738119610999}" srcOrd="0" destOrd="0" presId="urn:microsoft.com/office/officeart/2005/8/layout/hChevron3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FA900052-9E19-46D8-B3EB-3631221CC38E}" type="presOf" srcId="{2C02FAE9-2C39-4C2D-AC86-721C82E55CBD}" destId="{7E48E4DE-B8A2-4405-9BC3-F2557DDC7F1F}" srcOrd="0" destOrd="0" presId="urn:microsoft.com/office/officeart/2005/8/layout/hChevron3"/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E522C7C7-9138-45A0-AAFF-26C6899BAF85}" type="presParOf" srcId="{3E00C7FD-7F6D-4CC4-93CB-3642E486CFAA}" destId="{0C787EE5-759B-48BF-8281-8BBC71CFD4F8}" srcOrd="0" destOrd="0" presId="urn:microsoft.com/office/officeart/2005/8/layout/hChevron3"/>
    <dgm:cxn modelId="{5737917D-574E-4473-90A6-8F2165704679}" type="presParOf" srcId="{3E00C7FD-7F6D-4CC4-93CB-3642E486CFAA}" destId="{989F59EF-19F9-4161-BBE9-3E1181AE9ECF}" srcOrd="1" destOrd="0" presId="urn:microsoft.com/office/officeart/2005/8/layout/hChevron3"/>
    <dgm:cxn modelId="{08DE2753-01C4-48C0-A67C-DD0722EF316F}" type="presParOf" srcId="{3E00C7FD-7F6D-4CC4-93CB-3642E486CFAA}" destId="{73567F96-523D-48EA-A5A1-738119610999}" srcOrd="2" destOrd="0" presId="urn:microsoft.com/office/officeart/2005/8/layout/hChevron3"/>
    <dgm:cxn modelId="{396F54BE-FFE5-4325-999B-0AE55A1E3F0E}" type="presParOf" srcId="{3E00C7FD-7F6D-4CC4-93CB-3642E486CFAA}" destId="{2B78E658-FCF3-4769-BEA2-BED0BA6239B1}" srcOrd="3" destOrd="0" presId="urn:microsoft.com/office/officeart/2005/8/layout/hChevron3"/>
    <dgm:cxn modelId="{8A42AC8F-F7A0-4EE0-8150-54FFA2878A62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032EBB34-0A38-410E-B94C-21E2BB6270D7}" type="presOf" srcId="{6DB20F66-FAA4-42F7-9BCF-DD27225589A3}" destId="{73567F96-523D-48EA-A5A1-738119610999}" srcOrd="0" destOrd="0" presId="urn:microsoft.com/office/officeart/2005/8/layout/hChevron3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DB7CC546-BB4C-44B2-9DF3-EC8BC4FC42D8}" type="presOf" srcId="{46435191-A156-4D03-B070-1FCAA749543B}" destId="{0C787EE5-759B-48BF-8281-8BBC71CFD4F8}" srcOrd="0" destOrd="0" presId="urn:microsoft.com/office/officeart/2005/8/layout/hChevron3"/>
    <dgm:cxn modelId="{E5C93D97-7BBF-4ACB-8BF4-89DD354504FE}" type="presOf" srcId="{AAE285EB-E2D9-4B81-8AFA-CA1AF5280D09}" destId="{3E00C7FD-7F6D-4CC4-93CB-3642E486CFAA}" srcOrd="0" destOrd="0" presId="urn:microsoft.com/office/officeart/2005/8/layout/hChevron3"/>
    <dgm:cxn modelId="{316592D3-A8B3-4248-8AC7-80D02CD2539F}" type="presOf" srcId="{2C02FAE9-2C39-4C2D-AC86-721C82E55CBD}" destId="{7E48E4DE-B8A2-4405-9BC3-F2557DDC7F1F}" srcOrd="0" destOrd="0" presId="urn:microsoft.com/office/officeart/2005/8/layout/hChevron3"/>
    <dgm:cxn modelId="{489905A2-FDB0-4F6D-8570-564081D491BC}" type="presParOf" srcId="{3E00C7FD-7F6D-4CC4-93CB-3642E486CFAA}" destId="{0C787EE5-759B-48BF-8281-8BBC71CFD4F8}" srcOrd="0" destOrd="0" presId="urn:microsoft.com/office/officeart/2005/8/layout/hChevron3"/>
    <dgm:cxn modelId="{1058378D-5047-4627-A0F4-963CBD8E5849}" type="presParOf" srcId="{3E00C7FD-7F6D-4CC4-93CB-3642E486CFAA}" destId="{989F59EF-19F9-4161-BBE9-3E1181AE9ECF}" srcOrd="1" destOrd="0" presId="urn:microsoft.com/office/officeart/2005/8/layout/hChevron3"/>
    <dgm:cxn modelId="{882630A6-991F-435E-A484-9E9BC3A020DB}" type="presParOf" srcId="{3E00C7FD-7F6D-4CC4-93CB-3642E486CFAA}" destId="{73567F96-523D-48EA-A5A1-738119610999}" srcOrd="2" destOrd="0" presId="urn:microsoft.com/office/officeart/2005/8/layout/hChevron3"/>
    <dgm:cxn modelId="{635A106C-7F20-4520-80C5-C796933803AB}" type="presParOf" srcId="{3E00C7FD-7F6D-4CC4-93CB-3642E486CFAA}" destId="{2B78E658-FCF3-4769-BEA2-BED0BA6239B1}" srcOrd="3" destOrd="0" presId="urn:microsoft.com/office/officeart/2005/8/layout/hChevron3"/>
    <dgm:cxn modelId="{30AD29A0-176E-4858-A140-81A928E5376E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85FD8244-58C5-4811-B3FA-5AEFBE3DBD62}" type="presOf" srcId="{6DB20F66-FAA4-42F7-9BCF-DD27225589A3}" destId="{73567F96-523D-48EA-A5A1-738119610999}" srcOrd="0" destOrd="0" presId="urn:microsoft.com/office/officeart/2005/8/layout/hChevron3"/>
    <dgm:cxn modelId="{D759B124-E2B7-4526-8DAC-6DD34283D449}" type="presOf" srcId="{2C02FAE9-2C39-4C2D-AC86-721C82E55CBD}" destId="{7E48E4DE-B8A2-4405-9BC3-F2557DDC7F1F}" srcOrd="0" destOrd="0" presId="urn:microsoft.com/office/officeart/2005/8/layout/hChevron3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E71B065F-16F6-4E48-80FB-F4112A14BA29}" type="presOf" srcId="{AAE285EB-E2D9-4B81-8AFA-CA1AF5280D09}" destId="{3E00C7FD-7F6D-4CC4-93CB-3642E486CFAA}" srcOrd="0" destOrd="0" presId="urn:microsoft.com/office/officeart/2005/8/layout/hChevron3"/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E89BD3FB-809C-4B42-BA53-670CE29C3C32}" type="presOf" srcId="{46435191-A156-4D03-B070-1FCAA749543B}" destId="{0C787EE5-759B-48BF-8281-8BBC71CFD4F8}" srcOrd="0" destOrd="0" presId="urn:microsoft.com/office/officeart/2005/8/layout/hChevron3"/>
    <dgm:cxn modelId="{C88D96D7-BFF5-47EA-9B0D-6E59180F3F3A}" type="presParOf" srcId="{3E00C7FD-7F6D-4CC4-93CB-3642E486CFAA}" destId="{0C787EE5-759B-48BF-8281-8BBC71CFD4F8}" srcOrd="0" destOrd="0" presId="urn:microsoft.com/office/officeart/2005/8/layout/hChevron3"/>
    <dgm:cxn modelId="{45C49194-7597-4B1B-84B9-5EE77375ADEA}" type="presParOf" srcId="{3E00C7FD-7F6D-4CC4-93CB-3642E486CFAA}" destId="{989F59EF-19F9-4161-BBE9-3E1181AE9ECF}" srcOrd="1" destOrd="0" presId="urn:microsoft.com/office/officeart/2005/8/layout/hChevron3"/>
    <dgm:cxn modelId="{DB671ED3-D852-4EBC-9CC1-F92239DDE35A}" type="presParOf" srcId="{3E00C7FD-7F6D-4CC4-93CB-3642E486CFAA}" destId="{73567F96-523D-48EA-A5A1-738119610999}" srcOrd="2" destOrd="0" presId="urn:microsoft.com/office/officeart/2005/8/layout/hChevron3"/>
    <dgm:cxn modelId="{58786C9D-FF30-4FAC-B218-05DDA94960C7}" type="presParOf" srcId="{3E00C7FD-7F6D-4CC4-93CB-3642E486CFAA}" destId="{2B78E658-FCF3-4769-BEA2-BED0BA6239B1}" srcOrd="3" destOrd="0" presId="urn:microsoft.com/office/officeart/2005/8/layout/hChevron3"/>
    <dgm:cxn modelId="{889CD672-9EAE-4A85-B5A3-CEDB7FAFBE39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079858FB-8DC9-4669-AC5B-3258D7B184A2}" type="presOf" srcId="{2C02FAE9-2C39-4C2D-AC86-721C82E55CBD}" destId="{7E48E4DE-B8A2-4405-9BC3-F2557DDC7F1F}" srcOrd="0" destOrd="0" presId="urn:microsoft.com/office/officeart/2005/8/layout/hChevron3"/>
    <dgm:cxn modelId="{9801A53F-84F5-437A-9473-2ED729BF3E2C}" type="presOf" srcId="{6DB20F66-FAA4-42F7-9BCF-DD27225589A3}" destId="{73567F96-523D-48EA-A5A1-738119610999}" srcOrd="0" destOrd="0" presId="urn:microsoft.com/office/officeart/2005/8/layout/hChevron3"/>
    <dgm:cxn modelId="{A8DC6F9C-70DF-4D06-ACFC-2DA75304A492}" type="presOf" srcId="{46435191-A156-4D03-B070-1FCAA749543B}" destId="{0C787EE5-759B-48BF-8281-8BBC71CFD4F8}" srcOrd="0" destOrd="0" presId="urn:microsoft.com/office/officeart/2005/8/layout/hChevron3"/>
    <dgm:cxn modelId="{2FBAF408-D3CB-4464-B50B-9A2FDE7FB73E}" type="presOf" srcId="{AAE285EB-E2D9-4B81-8AFA-CA1AF5280D09}" destId="{3E00C7FD-7F6D-4CC4-93CB-3642E486CFAA}" srcOrd="0" destOrd="0" presId="urn:microsoft.com/office/officeart/2005/8/layout/hChevron3"/>
    <dgm:cxn modelId="{0C1CF707-4E75-4DA4-9469-14265CB0FAB7}" type="presParOf" srcId="{3E00C7FD-7F6D-4CC4-93CB-3642E486CFAA}" destId="{0C787EE5-759B-48BF-8281-8BBC71CFD4F8}" srcOrd="0" destOrd="0" presId="urn:microsoft.com/office/officeart/2005/8/layout/hChevron3"/>
    <dgm:cxn modelId="{C3BB93D0-5A97-4FDA-91B8-52C0B2EAC05B}" type="presParOf" srcId="{3E00C7FD-7F6D-4CC4-93CB-3642E486CFAA}" destId="{989F59EF-19F9-4161-BBE9-3E1181AE9ECF}" srcOrd="1" destOrd="0" presId="urn:microsoft.com/office/officeart/2005/8/layout/hChevron3"/>
    <dgm:cxn modelId="{57DE9349-B60D-4680-95CF-961BCAAB5057}" type="presParOf" srcId="{3E00C7FD-7F6D-4CC4-93CB-3642E486CFAA}" destId="{73567F96-523D-48EA-A5A1-738119610999}" srcOrd="2" destOrd="0" presId="urn:microsoft.com/office/officeart/2005/8/layout/hChevron3"/>
    <dgm:cxn modelId="{1ABC7275-F5CA-4661-8F2C-6E8FA5DE1902}" type="presParOf" srcId="{3E00C7FD-7F6D-4CC4-93CB-3642E486CFAA}" destId="{2B78E658-FCF3-4769-BEA2-BED0BA6239B1}" srcOrd="3" destOrd="0" presId="urn:microsoft.com/office/officeart/2005/8/layout/hChevron3"/>
    <dgm:cxn modelId="{D10E578F-6335-4DED-B32F-E422D20C7BD0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1F22B68F-0C47-4F7D-80CB-766889C9E7AE}" type="presOf" srcId="{2C02FAE9-2C39-4C2D-AC86-721C82E55CBD}" destId="{7E48E4DE-B8A2-4405-9BC3-F2557DDC7F1F}" srcOrd="0" destOrd="0" presId="urn:microsoft.com/office/officeart/2005/8/layout/hChevron3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85033334-924F-456E-89C7-33FF8312AAF3}" type="presOf" srcId="{AAE285EB-E2D9-4B81-8AFA-CA1AF5280D09}" destId="{3E00C7FD-7F6D-4CC4-93CB-3642E486CFAA}" srcOrd="0" destOrd="0" presId="urn:microsoft.com/office/officeart/2005/8/layout/hChevron3"/>
    <dgm:cxn modelId="{43301E3F-C51A-42DD-8081-02012254F250}" type="presOf" srcId="{6DB20F66-FAA4-42F7-9BCF-DD27225589A3}" destId="{73567F96-523D-48EA-A5A1-738119610999}" srcOrd="0" destOrd="0" presId="urn:microsoft.com/office/officeart/2005/8/layout/hChevron3"/>
    <dgm:cxn modelId="{B681FB9E-3590-4A9E-A330-ABC75F566031}" type="presOf" srcId="{46435191-A156-4D03-B070-1FCAA749543B}" destId="{0C787EE5-759B-48BF-8281-8BBC71CFD4F8}" srcOrd="0" destOrd="0" presId="urn:microsoft.com/office/officeart/2005/8/layout/hChevron3"/>
    <dgm:cxn modelId="{DE02856B-55D2-4E78-8A0F-5F566BE558EF}" type="presParOf" srcId="{3E00C7FD-7F6D-4CC4-93CB-3642E486CFAA}" destId="{0C787EE5-759B-48BF-8281-8BBC71CFD4F8}" srcOrd="0" destOrd="0" presId="urn:microsoft.com/office/officeart/2005/8/layout/hChevron3"/>
    <dgm:cxn modelId="{D1C26017-336D-44BD-9C8E-850C9757EC6E}" type="presParOf" srcId="{3E00C7FD-7F6D-4CC4-93CB-3642E486CFAA}" destId="{989F59EF-19F9-4161-BBE9-3E1181AE9ECF}" srcOrd="1" destOrd="0" presId="urn:microsoft.com/office/officeart/2005/8/layout/hChevron3"/>
    <dgm:cxn modelId="{298252B5-52E4-4F82-B3B0-257796A85250}" type="presParOf" srcId="{3E00C7FD-7F6D-4CC4-93CB-3642E486CFAA}" destId="{73567F96-523D-48EA-A5A1-738119610999}" srcOrd="2" destOrd="0" presId="urn:microsoft.com/office/officeart/2005/8/layout/hChevron3"/>
    <dgm:cxn modelId="{2E035CCE-18E6-45C9-B1BA-99B0E74D5AF6}" type="presParOf" srcId="{3E00C7FD-7F6D-4CC4-93CB-3642E486CFAA}" destId="{2B78E658-FCF3-4769-BEA2-BED0BA6239B1}" srcOrd="3" destOrd="0" presId="urn:microsoft.com/office/officeart/2005/8/layout/hChevron3"/>
    <dgm:cxn modelId="{B881B1D6-E19E-4788-A17E-DBAD7A650339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9A9A95E0-CF5D-4720-B3BD-DC612FC8C495}" type="presOf" srcId="{46435191-A156-4D03-B070-1FCAA749543B}" destId="{0C787EE5-759B-48BF-8281-8BBC71CFD4F8}" srcOrd="0" destOrd="0" presId="urn:microsoft.com/office/officeart/2005/8/layout/hChevron3"/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E9E08AE1-00CA-4D22-AC6B-F583414AA913}" type="presOf" srcId="{AAE285EB-E2D9-4B81-8AFA-CA1AF5280D09}" destId="{3E00C7FD-7F6D-4CC4-93CB-3642E486CFAA}" srcOrd="0" destOrd="0" presId="urn:microsoft.com/office/officeart/2005/8/layout/hChevron3"/>
    <dgm:cxn modelId="{5BF658B6-6CBF-4035-AF7D-E9677F1EE94F}" type="presOf" srcId="{6DB20F66-FAA4-42F7-9BCF-DD27225589A3}" destId="{73567F96-523D-48EA-A5A1-738119610999}" srcOrd="0" destOrd="0" presId="urn:microsoft.com/office/officeart/2005/8/layout/hChevron3"/>
    <dgm:cxn modelId="{8D3F3462-56CC-4542-8CC4-8CFB84337B9B}" type="presOf" srcId="{2C02FAE9-2C39-4C2D-AC86-721C82E55CBD}" destId="{7E48E4DE-B8A2-4405-9BC3-F2557DDC7F1F}" srcOrd="0" destOrd="0" presId="urn:microsoft.com/office/officeart/2005/8/layout/hChevron3"/>
    <dgm:cxn modelId="{9B2FED7F-40A9-4F18-97AD-482445A91B1B}" type="presParOf" srcId="{3E00C7FD-7F6D-4CC4-93CB-3642E486CFAA}" destId="{0C787EE5-759B-48BF-8281-8BBC71CFD4F8}" srcOrd="0" destOrd="0" presId="urn:microsoft.com/office/officeart/2005/8/layout/hChevron3"/>
    <dgm:cxn modelId="{EFE90728-3BC4-4646-80DD-3A69EF101527}" type="presParOf" srcId="{3E00C7FD-7F6D-4CC4-93CB-3642E486CFAA}" destId="{989F59EF-19F9-4161-BBE9-3E1181AE9ECF}" srcOrd="1" destOrd="0" presId="urn:microsoft.com/office/officeart/2005/8/layout/hChevron3"/>
    <dgm:cxn modelId="{8373CBB8-887D-41BD-B7A4-2E63C31441A6}" type="presParOf" srcId="{3E00C7FD-7F6D-4CC4-93CB-3642E486CFAA}" destId="{73567F96-523D-48EA-A5A1-738119610999}" srcOrd="2" destOrd="0" presId="urn:microsoft.com/office/officeart/2005/8/layout/hChevron3"/>
    <dgm:cxn modelId="{68CDA7FB-6952-4060-A45E-297EC2531DDB}" type="presParOf" srcId="{3E00C7FD-7F6D-4CC4-93CB-3642E486CFAA}" destId="{2B78E658-FCF3-4769-BEA2-BED0BA6239B1}" srcOrd="3" destOrd="0" presId="urn:microsoft.com/office/officeart/2005/8/layout/hChevron3"/>
    <dgm:cxn modelId="{B108D06F-B325-4F87-B919-AFEC4D49A04D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98B5E9D8-5720-453A-9178-42F8DB819437}" type="presOf" srcId="{2C02FAE9-2C39-4C2D-AC86-721C82E55CBD}" destId="{7E48E4DE-B8A2-4405-9BC3-F2557DDC7F1F}" srcOrd="0" destOrd="0" presId="urn:microsoft.com/office/officeart/2005/8/layout/hChevron3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BC1E639E-E1CD-4535-9928-F3EC39EA769D}" type="presOf" srcId="{6DB20F66-FAA4-42F7-9BCF-DD27225589A3}" destId="{73567F96-523D-48EA-A5A1-738119610999}" srcOrd="0" destOrd="0" presId="urn:microsoft.com/office/officeart/2005/8/layout/hChevron3"/>
    <dgm:cxn modelId="{AFD426DB-8063-405D-BFF7-C27C7E7EB2B8}" type="presOf" srcId="{46435191-A156-4D03-B070-1FCAA749543B}" destId="{0C787EE5-759B-48BF-8281-8BBC71CFD4F8}" srcOrd="0" destOrd="0" presId="urn:microsoft.com/office/officeart/2005/8/layout/hChevron3"/>
    <dgm:cxn modelId="{B0D7EF66-CAA6-4530-9349-C9B58345C7C7}" type="presOf" srcId="{AAE285EB-E2D9-4B81-8AFA-CA1AF5280D09}" destId="{3E00C7FD-7F6D-4CC4-93CB-3642E486CFAA}" srcOrd="0" destOrd="0" presId="urn:microsoft.com/office/officeart/2005/8/layout/hChevron3"/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CB5C983E-C874-4A0E-883A-0054C062A727}" type="presParOf" srcId="{3E00C7FD-7F6D-4CC4-93CB-3642E486CFAA}" destId="{0C787EE5-759B-48BF-8281-8BBC71CFD4F8}" srcOrd="0" destOrd="0" presId="urn:microsoft.com/office/officeart/2005/8/layout/hChevron3"/>
    <dgm:cxn modelId="{86AD2C3C-00E4-4E02-BAA7-EA651D38E8E7}" type="presParOf" srcId="{3E00C7FD-7F6D-4CC4-93CB-3642E486CFAA}" destId="{989F59EF-19F9-4161-BBE9-3E1181AE9ECF}" srcOrd="1" destOrd="0" presId="urn:microsoft.com/office/officeart/2005/8/layout/hChevron3"/>
    <dgm:cxn modelId="{6DDC054E-841D-48A4-9E9E-BDF3009D5F22}" type="presParOf" srcId="{3E00C7FD-7F6D-4CC4-93CB-3642E486CFAA}" destId="{73567F96-523D-48EA-A5A1-738119610999}" srcOrd="2" destOrd="0" presId="urn:microsoft.com/office/officeart/2005/8/layout/hChevron3"/>
    <dgm:cxn modelId="{B655A59D-51DE-44D0-A60D-6731659293E4}" type="presParOf" srcId="{3E00C7FD-7F6D-4CC4-93CB-3642E486CFAA}" destId="{2B78E658-FCF3-4769-BEA2-BED0BA6239B1}" srcOrd="3" destOrd="0" presId="urn:microsoft.com/office/officeart/2005/8/layout/hChevron3"/>
    <dgm:cxn modelId="{A06B7453-28B3-4BBC-A92D-922A6DEAC73A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EFD2B16A-DF5B-4C3A-B39A-54BABE5E9958}" type="presOf" srcId="{2C02FAE9-2C39-4C2D-AC86-721C82E55CBD}" destId="{7E48E4DE-B8A2-4405-9BC3-F2557DDC7F1F}" srcOrd="0" destOrd="0" presId="urn:microsoft.com/office/officeart/2005/8/layout/hChevron3"/>
    <dgm:cxn modelId="{F81D096A-84D3-4AA4-A34C-E7BB50DF483E}" type="presOf" srcId="{46435191-A156-4D03-B070-1FCAA749543B}" destId="{0C787EE5-759B-48BF-8281-8BBC71CFD4F8}" srcOrd="0" destOrd="0" presId="urn:microsoft.com/office/officeart/2005/8/layout/hChevron3"/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39AD9715-0C42-4F66-BE21-4BD55BE0A6C3}" type="presOf" srcId="{6DB20F66-FAA4-42F7-9BCF-DD27225589A3}" destId="{73567F96-523D-48EA-A5A1-738119610999}" srcOrd="0" destOrd="0" presId="urn:microsoft.com/office/officeart/2005/8/layout/hChevron3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015BB0F7-3D4C-4CF1-8996-CE1396CA8257}" type="presOf" srcId="{AAE285EB-E2D9-4B81-8AFA-CA1AF5280D09}" destId="{3E00C7FD-7F6D-4CC4-93CB-3642E486CFAA}" srcOrd="0" destOrd="0" presId="urn:microsoft.com/office/officeart/2005/8/layout/hChevron3"/>
    <dgm:cxn modelId="{8AE7AB17-026B-47E8-B85D-AFE91964582D}" type="presParOf" srcId="{3E00C7FD-7F6D-4CC4-93CB-3642E486CFAA}" destId="{0C787EE5-759B-48BF-8281-8BBC71CFD4F8}" srcOrd="0" destOrd="0" presId="urn:microsoft.com/office/officeart/2005/8/layout/hChevron3"/>
    <dgm:cxn modelId="{B51A943C-1A2F-49BA-985E-7CA94FADE2A8}" type="presParOf" srcId="{3E00C7FD-7F6D-4CC4-93CB-3642E486CFAA}" destId="{989F59EF-19F9-4161-BBE9-3E1181AE9ECF}" srcOrd="1" destOrd="0" presId="urn:microsoft.com/office/officeart/2005/8/layout/hChevron3"/>
    <dgm:cxn modelId="{8FF31C32-2302-4DAF-92D1-E58B333ADA70}" type="presParOf" srcId="{3E00C7FD-7F6D-4CC4-93CB-3642E486CFAA}" destId="{73567F96-523D-48EA-A5A1-738119610999}" srcOrd="2" destOrd="0" presId="urn:microsoft.com/office/officeart/2005/8/layout/hChevron3"/>
    <dgm:cxn modelId="{320FF22A-A609-46E6-B46F-78941F470949}" type="presParOf" srcId="{3E00C7FD-7F6D-4CC4-93CB-3642E486CFAA}" destId="{2B78E658-FCF3-4769-BEA2-BED0BA6239B1}" srcOrd="3" destOrd="0" presId="urn:microsoft.com/office/officeart/2005/8/layout/hChevron3"/>
    <dgm:cxn modelId="{BC51743D-E873-40E7-8638-09EE8DAB7776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E285EB-E2D9-4B81-8AFA-CA1AF5280D09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6435191-A156-4D03-B070-1FCAA749543B}">
      <dgm:prSet phldrT="[Text]" custT="1"/>
      <dgm:spPr>
        <a:xfrm>
          <a:off x="0" y="0"/>
          <a:ext cx="4685109" cy="399143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sz="24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DA0F1B0-6D0A-4A8F-993F-3ACC0D33FE2D}" type="parTrans" cxnId="{2613850E-6067-4000-A260-0B7E2417B815}">
      <dgm:prSet/>
      <dgm:spPr/>
      <dgm:t>
        <a:bodyPr/>
        <a:lstStyle/>
        <a:p>
          <a:endParaRPr lang="fr-FR"/>
        </a:p>
      </dgm:t>
    </dgm:pt>
    <dgm:pt modelId="{9991960A-E3F2-4D38-A3B4-B91B1FAC1860}" type="sibTrans" cxnId="{2613850E-6067-4000-A260-0B7E2417B815}">
      <dgm:prSet/>
      <dgm:spPr/>
      <dgm:t>
        <a:bodyPr/>
        <a:lstStyle/>
        <a:p>
          <a:endParaRPr lang="fr-FR"/>
        </a:p>
      </dgm:t>
    </dgm:pt>
    <dgm:pt modelId="{6DB20F66-FAA4-42F7-9BCF-DD27225589A3}">
      <dgm:prSet phldrT="[Text]"/>
      <dgm:spPr>
        <a:xfrm>
          <a:off x="7506890" y="0"/>
          <a:ext cx="4685109" cy="399143"/>
        </a:xfr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dirty="0">
            <a:solidFill>
              <a:srgbClr val="5DEDBD"/>
            </a:solidFill>
            <a:latin typeface="Calibri"/>
            <a:ea typeface="+mn-ea"/>
            <a:cs typeface="+mn-cs"/>
          </a:endParaRPr>
        </a:p>
      </dgm:t>
    </dgm:pt>
    <dgm:pt modelId="{2D56D358-83B4-4FCB-9036-82BBE1A8149D}" type="parTrans" cxnId="{1A1F6388-46DE-46AB-AE53-1D6FFB1E7BBD}">
      <dgm:prSet/>
      <dgm:spPr/>
      <dgm:t>
        <a:bodyPr/>
        <a:lstStyle/>
        <a:p>
          <a:endParaRPr lang="fr-FR"/>
        </a:p>
      </dgm:t>
    </dgm:pt>
    <dgm:pt modelId="{125DF16C-5624-4F2D-A22B-2526429E97AE}" type="sibTrans" cxnId="{1A1F6388-46DE-46AB-AE53-1D6FFB1E7BBD}">
      <dgm:prSet/>
      <dgm:spPr/>
      <dgm:t>
        <a:bodyPr/>
        <a:lstStyle/>
        <a:p>
          <a:endParaRPr lang="fr-FR"/>
        </a:p>
      </dgm:t>
    </dgm:pt>
    <dgm:pt modelId="{2C02FAE9-2C39-4C2D-AC86-721C82E55CBD}">
      <dgm:prSet phldrT="[Text]"/>
      <dgm:spPr>
        <a:xfrm>
          <a:off x="3822082" y="0"/>
          <a:ext cx="4685109" cy="399143"/>
        </a:xfr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3F69071D-96A7-4FB1-95A7-77DFB9D24C70}" type="parTrans" cxnId="{07CD9A7B-3171-4D52-8334-44D67C7657C7}">
      <dgm:prSet/>
      <dgm:spPr/>
      <dgm:t>
        <a:bodyPr/>
        <a:lstStyle/>
        <a:p>
          <a:endParaRPr lang="fr-FR"/>
        </a:p>
      </dgm:t>
    </dgm:pt>
    <dgm:pt modelId="{1475C4BB-BBEF-4069-BA94-BEFE014AB7AC}" type="sibTrans" cxnId="{07CD9A7B-3171-4D52-8334-44D67C7657C7}">
      <dgm:prSet/>
      <dgm:spPr/>
      <dgm:t>
        <a:bodyPr/>
        <a:lstStyle/>
        <a:p>
          <a:endParaRPr lang="fr-FR"/>
        </a:p>
      </dgm:t>
    </dgm:pt>
    <dgm:pt modelId="{3E00C7FD-7F6D-4CC4-93CB-3642E486CFAA}" type="pres">
      <dgm:prSet presAssocID="{AAE285EB-E2D9-4B81-8AFA-CA1AF5280D09}" presName="Name0" presStyleCnt="0">
        <dgm:presLayoutVars>
          <dgm:dir/>
          <dgm:resizeHandles val="exact"/>
        </dgm:presLayoutVars>
      </dgm:prSet>
      <dgm:spPr/>
    </dgm:pt>
    <dgm:pt modelId="{0C787EE5-759B-48BF-8281-8BBC71CFD4F8}" type="pres">
      <dgm:prSet presAssocID="{46435191-A156-4D03-B070-1FCAA749543B}" presName="parTxOnly" presStyleLbl="node1" presStyleIdx="0" presStyleCnt="3" custLinFactNeighborX="-40845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fr-FR"/>
        </a:p>
      </dgm:t>
    </dgm:pt>
    <dgm:pt modelId="{989F59EF-19F9-4161-BBE9-3E1181AE9ECF}" type="pres">
      <dgm:prSet presAssocID="{9991960A-E3F2-4D38-A3B4-B91B1FAC1860}" presName="parSpace" presStyleCnt="0"/>
      <dgm:spPr/>
    </dgm:pt>
    <dgm:pt modelId="{73567F96-523D-48EA-A5A1-738119610999}" type="pres">
      <dgm:prSet presAssocID="{6DB20F66-FAA4-42F7-9BCF-DD27225589A3}" presName="parTxOnly" presStyleLbl="node1" presStyleIdx="1" presStyleCnt="3" custLinFactX="60375" custLinFactNeighborX="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  <dgm:pt modelId="{2B78E658-FCF3-4769-BEA2-BED0BA6239B1}" type="pres">
      <dgm:prSet presAssocID="{125DF16C-5624-4F2D-A22B-2526429E97AE}" presName="parSpace" presStyleCnt="0"/>
      <dgm:spPr/>
    </dgm:pt>
    <dgm:pt modelId="{7E48E4DE-B8A2-4405-9BC3-F2557DDC7F1F}" type="pres">
      <dgm:prSet presAssocID="{2C02FAE9-2C39-4C2D-AC86-721C82E55CBD}" presName="parTxOnly" presStyleLbl="node1" presStyleIdx="2" presStyleCnt="3" custLinFactX="-58535" custLinFactNeighborX="-100000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FR"/>
        </a:p>
      </dgm:t>
    </dgm:pt>
  </dgm:ptLst>
  <dgm:cxnLst>
    <dgm:cxn modelId="{2613850E-6067-4000-A260-0B7E2417B815}" srcId="{AAE285EB-E2D9-4B81-8AFA-CA1AF5280D09}" destId="{46435191-A156-4D03-B070-1FCAA749543B}" srcOrd="0" destOrd="0" parTransId="{BDA0F1B0-6D0A-4A8F-993F-3ACC0D33FE2D}" sibTransId="{9991960A-E3F2-4D38-A3B4-B91B1FAC1860}"/>
    <dgm:cxn modelId="{3A43D84E-DBFA-464B-856F-684308D781F0}" type="presOf" srcId="{6DB20F66-FAA4-42F7-9BCF-DD27225589A3}" destId="{73567F96-523D-48EA-A5A1-738119610999}" srcOrd="0" destOrd="0" presId="urn:microsoft.com/office/officeart/2005/8/layout/hChevron3"/>
    <dgm:cxn modelId="{07CD9A7B-3171-4D52-8334-44D67C7657C7}" srcId="{AAE285EB-E2D9-4B81-8AFA-CA1AF5280D09}" destId="{2C02FAE9-2C39-4C2D-AC86-721C82E55CBD}" srcOrd="2" destOrd="0" parTransId="{3F69071D-96A7-4FB1-95A7-77DFB9D24C70}" sibTransId="{1475C4BB-BBEF-4069-BA94-BEFE014AB7AC}"/>
    <dgm:cxn modelId="{1A1F6388-46DE-46AB-AE53-1D6FFB1E7BBD}" srcId="{AAE285EB-E2D9-4B81-8AFA-CA1AF5280D09}" destId="{6DB20F66-FAA4-42F7-9BCF-DD27225589A3}" srcOrd="1" destOrd="0" parTransId="{2D56D358-83B4-4FCB-9036-82BBE1A8149D}" sibTransId="{125DF16C-5624-4F2D-A22B-2526429E97AE}"/>
    <dgm:cxn modelId="{26278E75-BC27-4CB9-AA5F-23534F7DEA76}" type="presOf" srcId="{AAE285EB-E2D9-4B81-8AFA-CA1AF5280D09}" destId="{3E00C7FD-7F6D-4CC4-93CB-3642E486CFAA}" srcOrd="0" destOrd="0" presId="urn:microsoft.com/office/officeart/2005/8/layout/hChevron3"/>
    <dgm:cxn modelId="{88CECC60-DC90-4145-9762-17DFE33D555D}" type="presOf" srcId="{2C02FAE9-2C39-4C2D-AC86-721C82E55CBD}" destId="{7E48E4DE-B8A2-4405-9BC3-F2557DDC7F1F}" srcOrd="0" destOrd="0" presId="urn:microsoft.com/office/officeart/2005/8/layout/hChevron3"/>
    <dgm:cxn modelId="{127B94A6-D5A7-4947-8870-5AD3C603A30E}" type="presOf" srcId="{46435191-A156-4D03-B070-1FCAA749543B}" destId="{0C787EE5-759B-48BF-8281-8BBC71CFD4F8}" srcOrd="0" destOrd="0" presId="urn:microsoft.com/office/officeart/2005/8/layout/hChevron3"/>
    <dgm:cxn modelId="{B02AA828-F203-4FDC-A66C-201E0F095205}" type="presParOf" srcId="{3E00C7FD-7F6D-4CC4-93CB-3642E486CFAA}" destId="{0C787EE5-759B-48BF-8281-8BBC71CFD4F8}" srcOrd="0" destOrd="0" presId="urn:microsoft.com/office/officeart/2005/8/layout/hChevron3"/>
    <dgm:cxn modelId="{E922C05A-9C03-4443-90E6-44719DFFC9E2}" type="presParOf" srcId="{3E00C7FD-7F6D-4CC4-93CB-3642E486CFAA}" destId="{989F59EF-19F9-4161-BBE9-3E1181AE9ECF}" srcOrd="1" destOrd="0" presId="urn:microsoft.com/office/officeart/2005/8/layout/hChevron3"/>
    <dgm:cxn modelId="{C23BA047-0D95-4E33-A7CF-0F067A0CB7E7}" type="presParOf" srcId="{3E00C7FD-7F6D-4CC4-93CB-3642E486CFAA}" destId="{73567F96-523D-48EA-A5A1-738119610999}" srcOrd="2" destOrd="0" presId="urn:microsoft.com/office/officeart/2005/8/layout/hChevron3"/>
    <dgm:cxn modelId="{820A6AB8-A4C9-4F5F-A386-1D5F6FD53FE4}" type="presParOf" srcId="{3E00C7FD-7F6D-4CC4-93CB-3642E486CFAA}" destId="{2B78E658-FCF3-4769-BEA2-BED0BA6239B1}" srcOrd="3" destOrd="0" presId="urn:microsoft.com/office/officeart/2005/8/layout/hChevron3"/>
    <dgm:cxn modelId="{BB7298BD-A503-4BD5-B57F-7F59DA74F867}" type="presParOf" srcId="{3E00C7FD-7F6D-4CC4-93CB-3642E486CFAA}" destId="{7E48E4DE-B8A2-4405-9BC3-F2557DDC7F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0" kern="1200" dirty="0" smtClean="0">
              <a:solidFill>
                <a:schemeClr val="tx1">
                  <a:lumMod val="65000"/>
                </a:schemeClr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0" i="0" kern="1200" dirty="0">
            <a:solidFill>
              <a:schemeClr val="tx1">
                <a:lumMod val="65000"/>
              </a:schemeClr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0" kern="1200" dirty="0" smtClean="0">
              <a:solidFill>
                <a:schemeClr val="tx1">
                  <a:lumMod val="65000"/>
                </a:schemeClr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0" i="0" kern="1200" dirty="0">
            <a:solidFill>
              <a:schemeClr val="tx1">
                <a:lumMod val="65000"/>
              </a:schemeClr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0" kern="1200" dirty="0" smtClean="0">
              <a:solidFill>
                <a:schemeClr val="tx1">
                  <a:lumMod val="65000"/>
                </a:schemeClr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0" i="0" kern="1200" dirty="0">
            <a:solidFill>
              <a:schemeClr val="tx1">
                <a:lumMod val="65000"/>
              </a:schemeClr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0" kern="1200" dirty="0" smtClean="0">
              <a:solidFill>
                <a:schemeClr val="tx1">
                  <a:lumMod val="65000"/>
                </a:schemeClr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0" i="0" kern="1200" dirty="0">
            <a:solidFill>
              <a:schemeClr val="tx1">
                <a:lumMod val="65000"/>
              </a:schemeClr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0" kern="1200" dirty="0" smtClean="0">
              <a:solidFill>
                <a:schemeClr val="tx1">
                  <a:lumMod val="65000"/>
                </a:schemeClr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0" i="0" kern="1200" dirty="0">
            <a:solidFill>
              <a:schemeClr val="tx1">
                <a:lumMod val="65000"/>
              </a:schemeClr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0" kern="1200" dirty="0" smtClean="0">
              <a:solidFill>
                <a:schemeClr val="tx1">
                  <a:lumMod val="65000"/>
                </a:schemeClr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0" i="0" kern="1200" dirty="0">
            <a:solidFill>
              <a:schemeClr val="tx1">
                <a:lumMod val="65000"/>
              </a:schemeClr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7EE5-759B-48BF-8281-8BBC71CFD4F8}">
      <dsp:nvSpPr>
        <dsp:cNvPr id="0" name=""/>
        <dsp:cNvSpPr/>
      </dsp:nvSpPr>
      <dsp:spPr>
        <a:xfrm>
          <a:off x="0" y="0"/>
          <a:ext cx="4685109" cy="399143"/>
        </a:xfrm>
        <a:prstGeom prst="homePlate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Présentation</a:t>
          </a:r>
          <a:endParaRPr lang="fr-FR" sz="24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0"/>
        <a:ext cx="4585323" cy="399143"/>
      </dsp:txXfrm>
    </dsp:sp>
    <dsp:sp modelId="{73567F96-523D-48EA-A5A1-738119610999}">
      <dsp:nvSpPr>
        <dsp:cNvPr id="0" name=""/>
        <dsp:cNvSpPr/>
      </dsp:nvSpPr>
      <dsp:spPr>
        <a:xfrm>
          <a:off x="7506890" y="0"/>
          <a:ext cx="4685109" cy="399143"/>
        </a:xfrm>
        <a:prstGeom prst="chevron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5DEDBD"/>
              </a:solidFill>
              <a:latin typeface="Calibri"/>
              <a:ea typeface="+mn-ea"/>
              <a:cs typeface="+mn-cs"/>
            </a:rPr>
            <a:t>            Application</a:t>
          </a:r>
          <a:endParaRPr lang="fr-FR" sz="2000" kern="1200" dirty="0">
            <a:solidFill>
              <a:srgbClr val="5DEDBD"/>
            </a:solidFill>
            <a:latin typeface="Calibri"/>
            <a:ea typeface="+mn-ea"/>
            <a:cs typeface="+mn-cs"/>
          </a:endParaRPr>
        </a:p>
      </dsp:txBody>
      <dsp:txXfrm>
        <a:off x="7706462" y="0"/>
        <a:ext cx="4285966" cy="399143"/>
      </dsp:txXfrm>
    </dsp:sp>
    <dsp:sp modelId="{7E48E4DE-B8A2-4405-9BC3-F2557DDC7F1F}">
      <dsp:nvSpPr>
        <dsp:cNvPr id="0" name=""/>
        <dsp:cNvSpPr/>
      </dsp:nvSpPr>
      <dsp:spPr>
        <a:xfrm>
          <a:off x="3822082" y="0"/>
          <a:ext cx="4685109" cy="399143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rgbClr val="70AD47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Code</a:t>
          </a:r>
          <a:endParaRPr lang="fr-FR" sz="2000" kern="1200" dirty="0">
            <a:solidFill>
              <a:srgbClr val="70AD47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4021654" y="0"/>
        <a:ext cx="4285966" cy="399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353F8-CD59-4AE5-8444-5BBEDC654144}" type="datetimeFigureOut">
              <a:rPr lang="fr-FR" smtClean="0"/>
              <a:t>06/01/2015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309B2-C210-43E8-B056-E74CECD80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1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09B2-C210-43E8-B056-E74CECD807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05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09B2-C210-43E8-B056-E74CECD8076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30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09B2-C210-43E8-B056-E74CECD8076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044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09B2-C210-43E8-B056-E74CECD8076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71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5795D18-D26D-4BA8-91AA-44A585FBD0A2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703B-B6C7-4DD7-A21D-AA8A980F0FF6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8D09-70E3-460B-869D-3B1546A7B341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566A-D2BD-41B4-8C5E-C1C8D97A5D6E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E3E0-66A2-4B73-AFEC-FC7BBC334EC3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96B0-2AF3-4F20-9CAD-6E22D6868B64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D788-B173-4228-A253-852005B76002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6D63-1B46-49AA-BBDB-071E477BCF87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3D0-0E30-4BB8-9B60-68D3C13A7721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FDD4-D491-41FB-81E3-BA3FE32CF917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E328-E3E0-4A45-8F9A-7667AE40E368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1450-9495-4706-B5E9-1F7E30225454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1D8A-E5C3-42E9-832D-D7F0FEE87584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8C38-8B4B-473D-AFF2-2EF1D473DE43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4AE5-6987-4A96-A5C7-C2C1F62CF722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860D-A516-45E8-A5F6-B98759158365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74A4-748B-4578-ACCE-A28ECCA1DA9B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F9E87D-C4B6-403D-8035-F7B5B83C32DC}" type="datetime1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push dir="u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16.xml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89000" contrast="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58" y="4398515"/>
            <a:ext cx="2459485" cy="245948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71977" y="2240924"/>
            <a:ext cx="9988148" cy="2144807"/>
          </a:xfrm>
        </p:spPr>
        <p:txBody>
          <a:bodyPr>
            <a:noAutofit/>
          </a:bodyPr>
          <a:lstStyle/>
          <a:p>
            <a:pPr algn="ctr"/>
            <a:r>
              <a:rPr lang="fr-FR" sz="5400" dirty="0" smtClean="0">
                <a:latin typeface="Daniel Black" panose="020B0A00000000000000" pitchFamily="34" charset="0"/>
              </a:rPr>
              <a:t>devel0ppé </a:t>
            </a:r>
            <a:r>
              <a:rPr lang="fr-FR" sz="5400" dirty="0">
                <a:latin typeface="Daniel Black" panose="020B0A00000000000000" pitchFamily="34" charset="0"/>
              </a:rPr>
              <a:t>avec </a:t>
            </a:r>
            <a:r>
              <a:rPr lang="fr-FR" sz="5400" dirty="0" smtClean="0">
                <a:latin typeface="Daniel Black" panose="020B0A00000000000000" pitchFamily="34" charset="0"/>
              </a:rPr>
              <a:t>pyth0n </a:t>
            </a:r>
            <a:r>
              <a:rPr lang="fr-FR" sz="5400" dirty="0">
                <a:latin typeface="Daniel Black" panose="020B0A00000000000000" pitchFamily="34" charset="0"/>
              </a:rPr>
              <a:t>via </a:t>
            </a:r>
            <a:r>
              <a:rPr lang="fr-FR" sz="5400" dirty="0" smtClean="0">
                <a:solidFill>
                  <a:srgbClr val="FFFF00"/>
                </a:solidFill>
                <a:latin typeface="Daniel Black" panose="020B0A00000000000000" pitchFamily="34" charset="0"/>
              </a:rPr>
              <a:t>arc</a:t>
            </a:r>
            <a:r>
              <a:rPr lang="fr-FR" sz="5400" dirty="0" smtClean="0">
                <a:solidFill>
                  <a:srgbClr val="00B0F0"/>
                </a:solidFill>
                <a:latin typeface="Daniel Black" panose="020B0A00000000000000" pitchFamily="34" charset="0"/>
              </a:rPr>
              <a:t>py</a:t>
            </a:r>
            <a:endParaRPr lang="fr-FR" sz="5400" dirty="0">
              <a:solidFill>
                <a:srgbClr val="00B0F0"/>
              </a:solidFill>
              <a:latin typeface="Daniel Black" panose="020B0A00000000000000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5886" y="5209979"/>
            <a:ext cx="2477038" cy="1405467"/>
          </a:xfrm>
        </p:spPr>
        <p:txBody>
          <a:bodyPr/>
          <a:lstStyle/>
          <a:p>
            <a:pPr algn="l"/>
            <a:r>
              <a:rPr lang="fr-FR" sz="2000" b="1" dirty="0"/>
              <a:t>Réalisé par </a:t>
            </a:r>
            <a:r>
              <a:rPr lang="fr-FR" sz="2000" b="1" dirty="0" smtClean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000" b="1" dirty="0" smtClean="0"/>
              <a:t>LARHNIMI Omar</a:t>
            </a:r>
            <a:endParaRPr lang="fr-FR" sz="20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000" b="1" dirty="0" smtClean="0"/>
              <a:t>Habachi rabie</a:t>
            </a:r>
            <a:endParaRPr lang="fr-FR" sz="2000" b="1" dirty="0"/>
          </a:p>
          <a:p>
            <a:pPr algn="l"/>
            <a:endParaRPr lang="fr-FR" dirty="0"/>
          </a:p>
        </p:txBody>
      </p:sp>
      <p:pic>
        <p:nvPicPr>
          <p:cNvPr id="5" name="Image 4" descr="C:\Users\Acer\Desktop\logoFac4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226" y="171450"/>
            <a:ext cx="1873861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LPGA\corelDraw\LPGA_LOGO____LARHNIMI_OMAR\LOGO_COLOREE\logo_lpga_colo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093" y="171450"/>
            <a:ext cx="4595813" cy="1695450"/>
          </a:xfrm>
          <a:prstGeom prst="rect">
            <a:avLst/>
          </a:prstGeom>
          <a:noFill/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9021649" y="5209978"/>
            <a:ext cx="2981438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/>
              <a:t>Supervisé par : </a:t>
            </a:r>
            <a:endParaRPr lang="fr-FR" sz="20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b="1" dirty="0" smtClean="0"/>
              <a:t>Mr. Khalid Nakkout </a:t>
            </a:r>
            <a:endParaRPr lang="fr-FR" sz="2000" b="1" dirty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7057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910474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écrire &amp; compiler </a:t>
            </a:r>
            <a:r>
              <a:rPr lang="fr-FR" sz="3200" dirty="0"/>
              <a:t>du </a:t>
            </a:r>
            <a:r>
              <a:rPr lang="fr-FR" sz="3200" dirty="0" smtClean="0"/>
              <a:t>Python</a:t>
            </a:r>
            <a:endParaRPr lang="fr-FR" sz="3200" dirty="0"/>
          </a:p>
        </p:txBody>
      </p:sp>
      <p:sp>
        <p:nvSpPr>
          <p:cNvPr id="10" name="Rectangle 9"/>
          <p:cNvSpPr/>
          <p:nvPr/>
        </p:nvSpPr>
        <p:spPr>
          <a:xfrm>
            <a:off x="1107484" y="2080127"/>
            <a:ext cx="102134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/>
            <a:r>
              <a:rPr lang="fr-FR" sz="2800" b="1" dirty="0">
                <a:solidFill>
                  <a:srgbClr val="FF0000"/>
                </a:solidFill>
              </a:rPr>
              <a:t>console python d’</a:t>
            </a:r>
            <a:r>
              <a:rPr lang="fr-FR" sz="2800" b="1" dirty="0" err="1">
                <a:solidFill>
                  <a:srgbClr val="FF0000"/>
                </a:solidFill>
              </a:rPr>
              <a:t>ArcGIS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smtClean="0">
                <a:solidFill>
                  <a:srgbClr val="FF0000"/>
                </a:solidFill>
              </a:rPr>
              <a:t>: </a:t>
            </a:r>
          </a:p>
          <a:p>
            <a:pPr lvl="0" algn="just" defTabSz="914400"/>
            <a:endParaRPr lang="fr-FR" sz="2800" b="1" dirty="0">
              <a:solidFill>
                <a:srgbClr val="FF0000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/>
                </a:solidFill>
              </a:rPr>
              <a:t> </a:t>
            </a:r>
            <a:r>
              <a:rPr lang="fr-FR" sz="2800" dirty="0" smtClean="0">
                <a:solidFill>
                  <a:schemeClr val="bg2"/>
                </a:solidFill>
              </a:rPr>
              <a:t>fournit lors de l’installation d’</a:t>
            </a:r>
            <a:r>
              <a:rPr lang="fr-FR" sz="2800" dirty="0" err="1" smtClean="0">
                <a:solidFill>
                  <a:schemeClr val="bg2"/>
                </a:solidFill>
              </a:rPr>
              <a:t>arcgis</a:t>
            </a:r>
            <a:endParaRPr lang="fr-FR" sz="2800" dirty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/>
                </a:solidFill>
              </a:rPr>
              <a:t> </a:t>
            </a:r>
            <a:r>
              <a:rPr lang="fr-FR" sz="2800" dirty="0" smtClean="0">
                <a:solidFill>
                  <a:schemeClr val="bg2"/>
                </a:solidFill>
              </a:rPr>
              <a:t>exécute le code directement</a:t>
            </a: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Pas de coloration du code</a:t>
            </a:r>
            <a:endParaRPr lang="fr-FR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13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910474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fenêtre python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7397" y="1349058"/>
            <a:ext cx="10213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/>
            <a:r>
              <a:rPr lang="fr-FR" sz="2800" b="1" dirty="0" smtClean="0">
                <a:solidFill>
                  <a:srgbClr val="FF0000"/>
                </a:solidFill>
              </a:rPr>
              <a:t>Sous </a:t>
            </a:r>
            <a:r>
              <a:rPr lang="fr-FR" sz="2800" b="1" dirty="0" err="1" smtClean="0">
                <a:solidFill>
                  <a:srgbClr val="FF0000"/>
                </a:solidFill>
              </a:rPr>
              <a:t>ArcMap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7585" y="1624484"/>
            <a:ext cx="87534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26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910474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fenêtre python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9287" y="1465272"/>
            <a:ext cx="10213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/>
            <a:r>
              <a:rPr lang="fr-FR" sz="2800" b="1" dirty="0" smtClean="0">
                <a:solidFill>
                  <a:srgbClr val="FF0000"/>
                </a:solidFill>
              </a:rPr>
              <a:t>l’interface IDLE</a:t>
            </a:r>
            <a:endParaRPr lang="fr-FR" sz="2800" b="1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2487" y="1988492"/>
            <a:ext cx="79819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83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910474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Le site-package </a:t>
            </a:r>
            <a:r>
              <a:rPr lang="fr-FR" sz="3200" dirty="0" err="1"/>
              <a:t>ArcPy</a:t>
            </a:r>
            <a:endParaRPr lang="fr-FR" sz="3200" dirty="0"/>
          </a:p>
        </p:txBody>
      </p:sp>
      <p:sp>
        <p:nvSpPr>
          <p:cNvPr id="10" name="Rectangle 9"/>
          <p:cNvSpPr/>
          <p:nvPr/>
        </p:nvSpPr>
        <p:spPr>
          <a:xfrm>
            <a:off x="989287" y="1465272"/>
            <a:ext cx="1021342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/>
            <a:r>
              <a:rPr lang="fr-FR" sz="2800" dirty="0">
                <a:solidFill>
                  <a:srgbClr val="FF0000"/>
                </a:solidFill>
              </a:rPr>
              <a:t>Site-package</a:t>
            </a:r>
            <a:r>
              <a:rPr lang="fr-FR" sz="2800" dirty="0">
                <a:solidFill>
                  <a:schemeClr val="bg2"/>
                </a:solidFill>
              </a:rPr>
              <a:t> </a:t>
            </a:r>
            <a:endParaRPr lang="fr-FR" sz="2800" dirty="0" smtClean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contient </a:t>
            </a:r>
            <a:r>
              <a:rPr lang="fr-FR" sz="2800" dirty="0">
                <a:solidFill>
                  <a:schemeClr val="bg2"/>
                </a:solidFill>
              </a:rPr>
              <a:t>l'ensemble des outils de géotraitement </a:t>
            </a:r>
            <a:r>
              <a:rPr lang="fr-FR" sz="2800" dirty="0" smtClean="0">
                <a:solidFill>
                  <a:schemeClr val="bg2"/>
                </a:solidFill>
              </a:rPr>
              <a:t>modules </a:t>
            </a:r>
            <a:r>
              <a:rPr lang="fr-FR" sz="2800" dirty="0">
                <a:solidFill>
                  <a:schemeClr val="bg2"/>
                </a:solidFill>
              </a:rPr>
              <a:t>et </a:t>
            </a:r>
            <a:r>
              <a:rPr lang="fr-FR" sz="2800" dirty="0" smtClean="0">
                <a:solidFill>
                  <a:schemeClr val="bg2"/>
                </a:solidFill>
              </a:rPr>
              <a:t>fonctions.</a:t>
            </a:r>
            <a:endParaRPr lang="fr-FR" sz="2800" dirty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/>
                </a:solidFill>
              </a:rPr>
              <a:t>Offre l'accès à plus de 800 outils de géotraitement d'</a:t>
            </a:r>
            <a:r>
              <a:rPr lang="fr-FR" sz="2800" dirty="0" err="1">
                <a:solidFill>
                  <a:schemeClr val="bg2"/>
                </a:solidFill>
              </a:rPr>
              <a:t>ArcGIS</a:t>
            </a:r>
            <a:r>
              <a:rPr lang="fr-FR" sz="2800" dirty="0">
                <a:solidFill>
                  <a:schemeClr val="bg2"/>
                </a:solidFill>
              </a:rPr>
              <a:t> .</a:t>
            </a: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Fournit </a:t>
            </a:r>
            <a:r>
              <a:rPr lang="fr-FR" sz="2800" dirty="0">
                <a:solidFill>
                  <a:schemeClr val="bg2"/>
                </a:solidFill>
              </a:rPr>
              <a:t>un environnement puissant et dynamique pour le développement de scripts Python. </a:t>
            </a:r>
          </a:p>
          <a:p>
            <a:pPr lvl="0" algn="just" defTabSz="914400"/>
            <a:endParaRPr lang="fr-FR" sz="2800" dirty="0">
              <a:solidFill>
                <a:schemeClr val="bg2"/>
              </a:solidFill>
            </a:endParaRPr>
          </a:p>
          <a:p>
            <a:pPr lvl="0" defTabSz="914400"/>
            <a:r>
              <a:rPr lang="fr-F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&gt;&gt;&gt;import arcpy </a:t>
            </a:r>
          </a:p>
          <a:p>
            <a:pPr lvl="0" defTabSz="914400"/>
            <a:r>
              <a:rPr lang="fr-F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&gt;&gt;&gt;import </a:t>
            </a:r>
            <a:r>
              <a:rPr lang="fr-F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</a:t>
            </a:r>
            <a:r>
              <a:rPr lang="fr-F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0" defTabSz="914400"/>
            <a:r>
              <a:rPr lang="fr-F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&gt;&gt;&gt;</a:t>
            </a:r>
            <a:r>
              <a:rPr lang="fr-F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env.workspace</a:t>
            </a:r>
            <a:r>
              <a:rPr lang="fr-F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"c</a:t>
            </a:r>
            <a:r>
              <a:rPr lang="fr-FR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:\LPGA"</a:t>
            </a:r>
            <a:endParaRPr lang="fr-F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16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910474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Structure du site package</a:t>
            </a:r>
          </a:p>
        </p:txBody>
      </p:sp>
      <p:pic>
        <p:nvPicPr>
          <p:cNvPr id="8" name="Picture 2" descr="http://training.esri.com/Courses/PythEveryone10_1/Media/SitePackage3_sol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2" y="1211625"/>
            <a:ext cx="5597990" cy="4847862"/>
          </a:xfrm>
          <a:prstGeom prst="rect">
            <a:avLst/>
          </a:prstGeom>
          <a:noFill/>
        </p:spPr>
      </p:pic>
      <p:pic>
        <p:nvPicPr>
          <p:cNvPr id="11" name="Picture 4" descr="http://training.esri.com/Courses/PythEveryone10_1/Media/SitePack_Syntax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236" y="3061718"/>
            <a:ext cx="6095764" cy="14629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2286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910474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boite </a:t>
            </a:r>
            <a:r>
              <a:rPr lang="fr-FR" sz="3200" dirty="0"/>
              <a:t>à outils personnalisée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9287" y="2017065"/>
            <a:ext cx="102134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/>
                </a:solidFill>
              </a:rPr>
              <a:t>Boite d’outils python = fichier (.</a:t>
            </a:r>
            <a:r>
              <a:rPr lang="fr-FR" sz="2800" dirty="0" err="1">
                <a:solidFill>
                  <a:schemeClr val="bg2"/>
                </a:solidFill>
              </a:rPr>
              <a:t>pyt</a:t>
            </a:r>
            <a:r>
              <a:rPr lang="fr-FR" sz="2800" dirty="0">
                <a:solidFill>
                  <a:schemeClr val="bg2"/>
                </a:solidFill>
              </a:rPr>
              <a:t>)</a:t>
            </a: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/>
                </a:solidFill>
              </a:rPr>
              <a:t>Un fichier (.</a:t>
            </a:r>
            <a:r>
              <a:rPr lang="fr-FR" sz="2800" dirty="0" err="1">
                <a:solidFill>
                  <a:schemeClr val="bg2"/>
                </a:solidFill>
              </a:rPr>
              <a:t>pyt</a:t>
            </a:r>
            <a:r>
              <a:rPr lang="fr-FR" sz="2800" dirty="0">
                <a:solidFill>
                  <a:schemeClr val="bg2"/>
                </a:solidFill>
              </a:rPr>
              <a:t>) définit :</a:t>
            </a: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2"/>
              </a:solidFill>
            </a:endParaRPr>
          </a:p>
          <a:p>
            <a:pPr marL="914400" lvl="1" indent="-457200" algn="just" defTabSz="9144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2"/>
                </a:solidFill>
              </a:rPr>
              <a:t>Une boite d’outils et ses propriétés.</a:t>
            </a:r>
          </a:p>
          <a:p>
            <a:pPr marL="914400" lvl="1" indent="-457200" algn="just" defTabSz="9144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2"/>
                </a:solidFill>
              </a:rPr>
              <a:t>Des outils, des paramètres d’outils et un comportement d’outils.</a:t>
            </a:r>
          </a:p>
          <a:p>
            <a:pPr lvl="0" algn="just" defTabSz="914400"/>
            <a:endParaRPr lang="fr-FR" sz="2800" dirty="0">
              <a:solidFill>
                <a:schemeClr val="bg2"/>
              </a:solidFill>
            </a:endParaRPr>
          </a:p>
        </p:txBody>
      </p:sp>
      <p:pic>
        <p:nvPicPr>
          <p:cNvPr id="8" name="Picture 2" descr="http://img.scoop.it/N0waZmlBWhOotjz5zVm_ADl72eJkfbmt4t8yenImKBVvK0kTmF0xjctABnaLJIm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37239" y="2304510"/>
            <a:ext cx="1905000" cy="1266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8912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910474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boite </a:t>
            </a:r>
            <a:r>
              <a:rPr lang="fr-FR" sz="3200" dirty="0"/>
              <a:t>à outils personnalisée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9287" y="1465272"/>
            <a:ext cx="102134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Clique </a:t>
            </a:r>
            <a:r>
              <a:rPr lang="fr-FR" sz="2800" dirty="0">
                <a:solidFill>
                  <a:schemeClr val="bg2"/>
                </a:solidFill>
              </a:rPr>
              <a:t>droit sur boite à outils dans </a:t>
            </a:r>
            <a:r>
              <a:rPr lang="fr-FR" sz="2800" dirty="0" err="1">
                <a:solidFill>
                  <a:schemeClr val="bg2"/>
                </a:solidFill>
              </a:rPr>
              <a:t>ArcCatalogue</a:t>
            </a:r>
            <a:r>
              <a:rPr lang="fr-FR" sz="2800" dirty="0">
                <a:solidFill>
                  <a:schemeClr val="bg2"/>
                </a:solidFill>
              </a:rPr>
              <a:t> .</a:t>
            </a: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/>
                </a:solidFill>
              </a:rPr>
              <a:t> Définir :</a:t>
            </a:r>
            <a:r>
              <a:rPr lang="fr-FR" sz="2800" dirty="0" err="1">
                <a:solidFill>
                  <a:schemeClr val="bg2"/>
                </a:solidFill>
              </a:rPr>
              <a:t>MesOutils</a:t>
            </a:r>
            <a:endParaRPr lang="fr-FR" sz="2800" dirty="0">
              <a:solidFill>
                <a:schemeClr val="bg2"/>
              </a:solidFill>
            </a:endParaRPr>
          </a:p>
          <a:p>
            <a:pPr lvl="0" algn="just" defTabSz="914400"/>
            <a:endParaRPr lang="fr-FR" sz="2800" dirty="0">
              <a:solidFill>
                <a:schemeClr val="bg2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287" y="3064257"/>
            <a:ext cx="3829050" cy="19907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825" y="2850267"/>
            <a:ext cx="2952750" cy="1028700"/>
          </a:xfrm>
          <a:prstGeom prst="rect">
            <a:avLst/>
          </a:prstGeom>
        </p:spPr>
      </p:pic>
      <p:sp>
        <p:nvSpPr>
          <p:cNvPr id="11" name="Rectangle à coins arrondis 10"/>
          <p:cNvSpPr/>
          <p:nvPr/>
        </p:nvSpPr>
        <p:spPr>
          <a:xfrm>
            <a:off x="2462378" y="2575528"/>
            <a:ext cx="441434" cy="488729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1</a:t>
            </a:r>
            <a:endParaRPr lang="fr-FR" sz="28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5654565" y="2331163"/>
            <a:ext cx="441434" cy="488729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2</a:t>
            </a:r>
            <a:endParaRPr lang="fr-FR" sz="2800" b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7344" y="2660650"/>
            <a:ext cx="3657600" cy="3209925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9174710" y="2193677"/>
            <a:ext cx="441434" cy="488729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3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038002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910474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boite </a:t>
            </a:r>
            <a:r>
              <a:rPr lang="fr-FR" sz="3200" dirty="0"/>
              <a:t>à outils personnalisée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9287" y="1465272"/>
            <a:ext cx="10213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/>
                </a:solidFill>
              </a:rPr>
              <a:t>Ajout de scripts Python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151" y="2222937"/>
            <a:ext cx="3067305" cy="38254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738" y="2222937"/>
            <a:ext cx="3067306" cy="382543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5326" y="2234049"/>
            <a:ext cx="3067306" cy="38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67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939963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25</a:t>
            </a:r>
            <a:endParaRPr lang="fr-FR" sz="2800" b="1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906960" y="2169552"/>
            <a:ext cx="10781357" cy="2280528"/>
          </a:xfrm>
        </p:spPr>
        <p:txBody>
          <a:bodyPr>
            <a:noAutofit/>
          </a:bodyPr>
          <a:lstStyle/>
          <a:p>
            <a:pPr algn="ctr"/>
            <a:r>
              <a:rPr lang="fr-FR" sz="9600" b="1" dirty="0" smtClean="0">
                <a:solidFill>
                  <a:srgbClr val="FFC000"/>
                </a:solidFill>
              </a:rPr>
              <a:t>Réalisa</a:t>
            </a:r>
            <a:r>
              <a:rPr lang="fr-FR" sz="9600" b="1" dirty="0" smtClean="0">
                <a:solidFill>
                  <a:srgbClr val="0070C0"/>
                </a:solidFill>
              </a:rPr>
              <a:t>tion</a:t>
            </a:r>
            <a:endParaRPr lang="fr-FR" sz="11000" b="1" cap="none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78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146851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fonctionnalité </a:t>
            </a:r>
            <a:r>
              <a:rPr lang="fr-FR" sz="3200" dirty="0" smtClean="0"/>
              <a:t>développé</a:t>
            </a:r>
            <a:endParaRPr lang="fr-FR" sz="3200" dirty="0"/>
          </a:p>
        </p:txBody>
      </p:sp>
      <p:sp>
        <p:nvSpPr>
          <p:cNvPr id="10" name="Rectangle 9"/>
          <p:cNvSpPr/>
          <p:nvPr/>
        </p:nvSpPr>
        <p:spPr>
          <a:xfrm>
            <a:off x="2748159" y="1956591"/>
            <a:ext cx="75179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Chercher et </a:t>
            </a:r>
            <a:r>
              <a:rPr lang="fr-FR" sz="2800" dirty="0" smtClean="0">
                <a:solidFill>
                  <a:schemeClr val="bg2"/>
                </a:solidFill>
              </a:rPr>
              <a:t>Remplacer </a:t>
            </a:r>
            <a:r>
              <a:rPr lang="fr-FR" sz="2800" dirty="0" smtClean="0">
                <a:solidFill>
                  <a:schemeClr val="bg2"/>
                </a:solidFill>
              </a:rPr>
              <a:t>du </a:t>
            </a:r>
            <a:r>
              <a:rPr lang="fr-FR" sz="2800" dirty="0" smtClean="0">
                <a:solidFill>
                  <a:schemeClr val="bg2"/>
                </a:solidFill>
              </a:rPr>
              <a:t>texte</a:t>
            </a:r>
            <a:endParaRPr lang="fr-FR" sz="2800" dirty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Combiner </a:t>
            </a:r>
            <a:r>
              <a:rPr lang="fr-FR" sz="2800" dirty="0" err="1" smtClean="0">
                <a:solidFill>
                  <a:schemeClr val="bg2"/>
                </a:solidFill>
              </a:rPr>
              <a:t>Pdf’s</a:t>
            </a:r>
            <a:r>
              <a:rPr lang="fr-FR" sz="2800" dirty="0" smtClean="0">
                <a:solidFill>
                  <a:schemeClr val="bg2"/>
                </a:solidFill>
              </a:rPr>
              <a:t> Documents</a:t>
            </a:r>
            <a:endParaRPr lang="fr-FR" sz="2800" dirty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Définir des marges de la page</a:t>
            </a:r>
            <a:endParaRPr lang="fr-FR" sz="2800" dirty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Exporter la carte vers PDF</a:t>
            </a:r>
            <a:endParaRPr lang="fr-FR" sz="2800" dirty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Imprimer Cartes</a:t>
            </a:r>
            <a:endParaRPr lang="fr-FR" sz="2800" dirty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Modifier </a:t>
            </a:r>
            <a:r>
              <a:rPr lang="fr-FR" sz="2800" dirty="0" err="1" smtClean="0">
                <a:solidFill>
                  <a:schemeClr val="bg2"/>
                </a:solidFill>
              </a:rPr>
              <a:t>Symbologie</a:t>
            </a:r>
            <a:endParaRPr lang="fr-FR" sz="2800" dirty="0" smtClean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Rapport de la Mise en page</a:t>
            </a:r>
            <a:endParaRPr lang="fr-FR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51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776958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41375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/>
              <a:t>Sommaire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320909" y="2535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</a:t>
            </a:r>
            <a:endParaRPr lang="fr-FR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468645" y="1794040"/>
            <a:ext cx="10358120" cy="1055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b="1" dirty="0" smtClean="0">
                <a:solidFill>
                  <a:schemeClr val="bg1"/>
                </a:solidFill>
              </a:rPr>
              <a:t>Fonctions </a:t>
            </a:r>
            <a:r>
              <a:rPr lang="fr-FR" sz="3200" b="1" dirty="0">
                <a:solidFill>
                  <a:schemeClr val="bg1"/>
                </a:solidFill>
              </a:rPr>
              <a:t>d’Arcpy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bg1"/>
                </a:solidFill>
              </a:rPr>
              <a:t>Python dans </a:t>
            </a:r>
            <a:r>
              <a:rPr lang="fr-FR" sz="3200" b="1" dirty="0" err="1">
                <a:solidFill>
                  <a:schemeClr val="bg1"/>
                </a:solidFill>
              </a:rPr>
              <a:t>ArcGIS</a:t>
            </a:r>
            <a:r>
              <a:rPr lang="fr-FR" sz="3200" b="1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bg1"/>
                </a:solidFill>
              </a:rPr>
              <a:t>les scripts de géotraitement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bg1"/>
                </a:solidFill>
              </a:rPr>
              <a:t>Choix de l’environnement de travail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bg1"/>
                </a:solidFill>
              </a:rPr>
              <a:t>boite à outils personnalisée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bg1"/>
                </a:solidFill>
              </a:rPr>
              <a:t>fonctionnalité développé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bg1"/>
                </a:solidFill>
              </a:rPr>
              <a:t>équivalent open source</a:t>
            </a:r>
          </a:p>
          <a:p>
            <a:pPr lvl="1"/>
            <a:endParaRPr lang="fr-FR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chemeClr val="bg1"/>
              </a:solidFill>
              <a:latin typeface="Daniel Black" panose="020B0A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29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146851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Création </a:t>
            </a:r>
            <a:r>
              <a:rPr lang="fr-FR" sz="3200" dirty="0" err="1"/>
              <a:t>Toolbar</a:t>
            </a:r>
            <a:r>
              <a:rPr lang="fr-FR" sz="32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08598" y="1687722"/>
            <a:ext cx="88330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/>
                </a:solidFill>
              </a:rPr>
              <a:t>On a crée les différents outils qu’on a besoin et on affecté a chaque outil son script python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6725" y="3299263"/>
            <a:ext cx="36385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146851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Documenter l’outil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015" y="1680716"/>
            <a:ext cx="88330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/>
                </a:solidFill>
              </a:rPr>
              <a:t>Il est possible d’ajouter de la documentation à </a:t>
            </a:r>
            <a:r>
              <a:rPr lang="fr-FR" sz="2800" dirty="0" smtClean="0">
                <a:solidFill>
                  <a:schemeClr val="bg2"/>
                </a:solidFill>
              </a:rPr>
              <a:t>votre outil </a:t>
            </a:r>
            <a:r>
              <a:rPr lang="fr-FR" sz="2800" dirty="0">
                <a:solidFill>
                  <a:schemeClr val="bg2"/>
                </a:solidFill>
              </a:rPr>
              <a:t>:</a:t>
            </a: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2"/>
              </a:solidFill>
            </a:endParaRPr>
          </a:p>
          <a:p>
            <a:pPr marL="914400" lvl="1" indent="-457200" algn="just" defTabSz="914400"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chemeClr val="bg2"/>
                </a:solidFill>
              </a:rPr>
              <a:t>Thumbnail</a:t>
            </a:r>
            <a:endParaRPr lang="fr-FR" sz="2800" dirty="0">
              <a:solidFill>
                <a:schemeClr val="bg2"/>
              </a:solidFill>
            </a:endParaRPr>
          </a:p>
          <a:p>
            <a:pPr marL="914400" lvl="1" indent="-457200" algn="just" defTabSz="91440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bg2"/>
                </a:solidFill>
              </a:rPr>
              <a:t>Tags </a:t>
            </a:r>
          </a:p>
          <a:p>
            <a:pPr marL="914400" lvl="1" indent="-457200" algn="just" defTabSz="91440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bg2"/>
                </a:solidFill>
              </a:rPr>
              <a:t>Usage</a:t>
            </a:r>
          </a:p>
          <a:p>
            <a:pPr marL="914400" lvl="1" indent="-457200" algn="just" defTabSz="914400"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chemeClr val="bg2"/>
                </a:solidFill>
              </a:rPr>
              <a:t>Dialog</a:t>
            </a:r>
            <a:r>
              <a:rPr lang="fr-FR" sz="2800" dirty="0">
                <a:solidFill>
                  <a:schemeClr val="bg2"/>
                </a:solidFill>
              </a:rPr>
              <a:t> </a:t>
            </a:r>
            <a:r>
              <a:rPr lang="fr-FR" sz="2800" dirty="0" err="1">
                <a:solidFill>
                  <a:schemeClr val="bg2"/>
                </a:solidFill>
              </a:rPr>
              <a:t>explanation</a:t>
            </a:r>
            <a:endParaRPr lang="fr-FR" sz="2800" dirty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/>
                </a:solidFill>
              </a:rPr>
              <a:t>La documentation est stockée dans des fichiers .</a:t>
            </a:r>
            <a:r>
              <a:rPr lang="fr-FR" sz="2800" dirty="0" err="1">
                <a:solidFill>
                  <a:schemeClr val="bg2"/>
                </a:solidFill>
              </a:rPr>
              <a:t>xml</a:t>
            </a:r>
            <a:endParaRPr lang="fr-FR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67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939963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25</a:t>
            </a:r>
            <a:endParaRPr lang="fr-FR" sz="2800" b="1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906960" y="2169552"/>
            <a:ext cx="10781357" cy="2280528"/>
          </a:xfrm>
        </p:spPr>
        <p:txBody>
          <a:bodyPr>
            <a:noAutofit/>
          </a:bodyPr>
          <a:lstStyle/>
          <a:p>
            <a:pPr algn="ctr"/>
            <a:r>
              <a:rPr lang="fr-FR" sz="9600" b="1" dirty="0" smtClean="0">
                <a:solidFill>
                  <a:srgbClr val="FFC000"/>
                </a:solidFill>
              </a:rPr>
              <a:t>Démons</a:t>
            </a:r>
            <a:r>
              <a:rPr lang="fr-FR" sz="9600" b="1" dirty="0" smtClean="0">
                <a:solidFill>
                  <a:srgbClr val="0070C0"/>
                </a:solidFill>
              </a:rPr>
              <a:t>tration</a:t>
            </a:r>
            <a:endParaRPr lang="fr-FR" sz="11000" b="1" cap="none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00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146851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équivalent open source</a:t>
            </a:r>
            <a:endParaRPr lang="fr-FR" sz="3200" dirty="0"/>
          </a:p>
        </p:txBody>
      </p:sp>
      <p:sp>
        <p:nvSpPr>
          <p:cNvPr id="10" name="Rectangle 9"/>
          <p:cNvSpPr/>
          <p:nvPr/>
        </p:nvSpPr>
        <p:spPr>
          <a:xfrm>
            <a:off x="1433015" y="3639031"/>
            <a:ext cx="88330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/>
            <a:r>
              <a:rPr lang="fr-FR" sz="2800" dirty="0" smtClean="0">
                <a:solidFill>
                  <a:schemeClr val="bg1"/>
                </a:solidFill>
              </a:rPr>
              <a:t>Avantages </a:t>
            </a:r>
          </a:p>
          <a:p>
            <a:pPr lvl="0" algn="just" defTabSz="914400"/>
            <a:endParaRPr lang="fr-FR" sz="2800" dirty="0" smtClean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Open source</a:t>
            </a: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personnalisé vous interfaces Graphiques (</a:t>
            </a:r>
            <a:r>
              <a:rPr lang="fr-FR" sz="2800" dirty="0" err="1" smtClean="0">
                <a:solidFill>
                  <a:srgbClr val="FF0000"/>
                </a:solidFill>
              </a:rPr>
              <a:t>QtDesigner</a:t>
            </a:r>
            <a:r>
              <a:rPr lang="fr-FR" sz="2800" dirty="0" smtClean="0">
                <a:solidFill>
                  <a:schemeClr val="bg2"/>
                </a:solidFill>
              </a:rPr>
              <a:t>)</a:t>
            </a: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Site Package </a:t>
            </a:r>
            <a:r>
              <a:rPr lang="fr-FR" sz="2800" dirty="0" err="1" smtClean="0">
                <a:solidFill>
                  <a:srgbClr val="FF0000"/>
                </a:solidFill>
              </a:rPr>
              <a:t>pyQgis</a:t>
            </a:r>
            <a:endParaRPr lang="fr-FR" sz="2800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62" y="1724506"/>
            <a:ext cx="28765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24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146851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équivalent open source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9937" y="1890712"/>
            <a:ext cx="55721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146851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équivalent open source</a:t>
            </a: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70" y="2005927"/>
            <a:ext cx="4321707" cy="3224517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4130567" y="4524704"/>
            <a:ext cx="441434" cy="488729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1</a:t>
            </a:r>
            <a:endParaRPr lang="fr-FR" sz="28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32029" y="1517198"/>
            <a:ext cx="441434" cy="488729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6</a:t>
            </a:r>
            <a:endParaRPr lang="fr-FR" sz="28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190595" y="3084041"/>
            <a:ext cx="441434" cy="488729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3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74553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939963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4627" y="2500628"/>
            <a:ext cx="10781357" cy="2280528"/>
          </a:xfrm>
        </p:spPr>
        <p:txBody>
          <a:bodyPr>
            <a:noAutofit/>
          </a:bodyPr>
          <a:lstStyle/>
          <a:p>
            <a:pPr algn="ctr"/>
            <a:r>
              <a:rPr lang="fr-FR" sz="9600" b="1" dirty="0" smtClean="0">
                <a:solidFill>
                  <a:srgbClr val="FFC000"/>
                </a:solidFill>
              </a:rPr>
              <a:t>Merci </a:t>
            </a:r>
            <a:r>
              <a:rPr lang="fr-FR" sz="9600" b="1" dirty="0" smtClean="0">
                <a:solidFill>
                  <a:srgbClr val="0070C0"/>
                </a:solidFill>
              </a:rPr>
              <a:t>Pour </a:t>
            </a:r>
            <a:r>
              <a:rPr lang="fr-FR" sz="9600" b="1" dirty="0">
                <a:solidFill>
                  <a:srgbClr val="FFC000"/>
                </a:solidFill>
              </a:rPr>
              <a:t>Votre</a:t>
            </a:r>
            <a:r>
              <a:rPr lang="fr-FR" sz="9600" b="1" dirty="0" smtClean="0">
                <a:solidFill>
                  <a:srgbClr val="0070C0"/>
                </a:solidFill>
              </a:rPr>
              <a:t> Attention</a:t>
            </a:r>
            <a:endParaRPr lang="fr-FR" sz="11000" b="1" cap="none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910474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41375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Fonctions d’Arcpy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12976" y="1927137"/>
            <a:ext cx="85660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/>
            <a:r>
              <a:rPr lang="fr-FR" sz="2800" dirty="0">
                <a:solidFill>
                  <a:schemeClr val="bg2"/>
                </a:solidFill>
              </a:rPr>
              <a:t>Arcpy offre plusieurs fonction qui peuvent être divisées par groupes </a:t>
            </a:r>
            <a:r>
              <a:rPr lang="fr-FR" sz="2800" dirty="0" smtClean="0">
                <a:solidFill>
                  <a:schemeClr val="bg2"/>
                </a:solidFill>
              </a:rPr>
              <a:t>:</a:t>
            </a:r>
          </a:p>
          <a:p>
            <a:pPr lvl="0" algn="just" defTabSz="914400"/>
            <a:endParaRPr lang="fr-FR" sz="2800" dirty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Les curseurs</a:t>
            </a: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les raster</a:t>
            </a: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les </a:t>
            </a:r>
            <a:r>
              <a:rPr lang="fr-FR" sz="2800" dirty="0">
                <a:solidFill>
                  <a:schemeClr val="bg2"/>
                </a:solidFill>
              </a:rPr>
              <a:t>outils et boites </a:t>
            </a:r>
            <a:r>
              <a:rPr lang="fr-FR" sz="2800" dirty="0" smtClean="0">
                <a:solidFill>
                  <a:schemeClr val="bg2"/>
                </a:solidFill>
              </a:rPr>
              <a:t>d’outils</a:t>
            </a: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l’état </a:t>
            </a:r>
            <a:r>
              <a:rPr lang="fr-FR" sz="2800" dirty="0">
                <a:solidFill>
                  <a:schemeClr val="bg2"/>
                </a:solidFill>
              </a:rPr>
              <a:t>de </a:t>
            </a:r>
            <a:r>
              <a:rPr lang="fr-FR" sz="2800" dirty="0" smtClean="0">
                <a:solidFill>
                  <a:schemeClr val="bg2"/>
                </a:solidFill>
              </a:rPr>
              <a:t>progrès</a:t>
            </a:r>
          </a:p>
          <a:p>
            <a:pPr lvl="0" algn="just" defTabSz="914400"/>
            <a:r>
              <a:rPr lang="fr-FR" sz="2800" dirty="0" smtClean="0">
                <a:solidFill>
                  <a:schemeClr val="bg2"/>
                </a:solidFill>
              </a:rPr>
              <a:t>…</a:t>
            </a:r>
            <a:endParaRPr lang="fr-FR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679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910474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41375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Python dans </a:t>
            </a:r>
            <a:r>
              <a:rPr lang="fr-FR" sz="3200" dirty="0" err="1"/>
              <a:t>ArcGIS</a:t>
            </a:r>
            <a:r>
              <a:rPr lang="fr-FR" sz="32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12976" y="1847195"/>
            <a:ext cx="85660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Python </a:t>
            </a:r>
            <a:r>
              <a:rPr lang="fr-FR" sz="2800" dirty="0">
                <a:solidFill>
                  <a:schemeClr val="bg2"/>
                </a:solidFill>
              </a:rPr>
              <a:t>est un langage de programmation open source destiné à usage général et utilisé comme langage de script dans le géotraitement </a:t>
            </a:r>
            <a:r>
              <a:rPr lang="fr-FR" sz="2800" dirty="0" err="1">
                <a:solidFill>
                  <a:schemeClr val="bg2"/>
                </a:solidFill>
              </a:rPr>
              <a:t>ArcGIS</a:t>
            </a:r>
            <a:r>
              <a:rPr lang="fr-FR" sz="2800" dirty="0" smtClean="0">
                <a:solidFill>
                  <a:schemeClr val="bg2"/>
                </a:solidFill>
              </a:rPr>
              <a:t>.</a:t>
            </a:r>
          </a:p>
          <a:p>
            <a:pPr lvl="0" algn="just" defTabSz="914400"/>
            <a:endParaRPr lang="fr-FR" sz="2800" dirty="0" smtClean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/>
                </a:solidFill>
              </a:rPr>
              <a:t>Il permet d'effectuer l'analyse, la conversion la gestion des données  et l'automatisation des </a:t>
            </a:r>
            <a:r>
              <a:rPr lang="fr-FR" sz="2800" dirty="0" smtClean="0">
                <a:solidFill>
                  <a:schemeClr val="bg2"/>
                </a:solidFill>
              </a:rPr>
              <a:t>cartes</a:t>
            </a: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endParaRPr lang="fr-FR" sz="2800" dirty="0" smtClean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/>
                </a:solidFill>
              </a:rPr>
              <a:t>Ces fonctionnalités de géotraitement sont accessibles via Python en utilisant le site-package </a:t>
            </a:r>
            <a:r>
              <a:rPr lang="fr-FR" sz="2800" dirty="0" err="1">
                <a:solidFill>
                  <a:schemeClr val="bg2"/>
                </a:solidFill>
              </a:rPr>
              <a:t>ArcPy</a:t>
            </a:r>
            <a:r>
              <a:rPr lang="fr-FR" sz="2800" dirty="0">
                <a:solidFill>
                  <a:schemeClr val="bg2"/>
                </a:solidFill>
              </a:rPr>
              <a:t> intégré au logiciel </a:t>
            </a:r>
            <a:r>
              <a:rPr lang="fr-FR" sz="2800" dirty="0" err="1">
                <a:solidFill>
                  <a:schemeClr val="bg2"/>
                </a:solidFill>
              </a:rPr>
              <a:t>ArcGIS</a:t>
            </a:r>
            <a:r>
              <a:rPr lang="fr-FR" sz="2800" dirty="0" smtClean="0">
                <a:solidFill>
                  <a:schemeClr val="bg2"/>
                </a:solidFill>
              </a:rPr>
              <a:t>.</a:t>
            </a:r>
            <a:endParaRPr lang="fr-FR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80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910474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Pourquoi </a:t>
            </a:r>
            <a:r>
              <a:rPr lang="fr-FR" sz="3200" dirty="0" smtClean="0"/>
              <a:t>les </a:t>
            </a:r>
            <a:r>
              <a:rPr lang="fr-FR" sz="3200" dirty="0"/>
              <a:t>scripts de géotraitement 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75595" y="2111603"/>
            <a:ext cx="85660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/>
                </a:solidFill>
              </a:rPr>
              <a:t>Automatisation d’un enchaînement de traitement</a:t>
            </a:r>
            <a:r>
              <a:rPr lang="fr-FR" sz="2800" dirty="0" smtClean="0">
                <a:solidFill>
                  <a:schemeClr val="bg2"/>
                </a:solidFill>
              </a:rPr>
              <a:t>:</a:t>
            </a:r>
          </a:p>
          <a:p>
            <a:pPr lvl="0" algn="just" defTabSz="914400"/>
            <a:endParaRPr lang="fr-FR" sz="2800" dirty="0">
              <a:solidFill>
                <a:schemeClr val="bg2"/>
              </a:solidFill>
            </a:endParaRPr>
          </a:p>
          <a:p>
            <a:pPr marL="971550" lvl="1" indent="-514350" algn="just" defTabSz="914400"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bg2"/>
                </a:solidFill>
              </a:rPr>
              <a:t>Copie de données dans une </a:t>
            </a:r>
            <a:r>
              <a:rPr lang="fr-FR" sz="2800" dirty="0" err="1" smtClean="0">
                <a:solidFill>
                  <a:schemeClr val="bg2"/>
                </a:solidFill>
              </a:rPr>
              <a:t>géodatabase</a:t>
            </a:r>
            <a:r>
              <a:rPr lang="fr-FR" sz="2800" dirty="0" smtClean="0">
                <a:solidFill>
                  <a:schemeClr val="bg2"/>
                </a:solidFill>
              </a:rPr>
              <a:t>.</a:t>
            </a:r>
          </a:p>
          <a:p>
            <a:pPr marL="971550" lvl="1" indent="-514350" algn="just" defTabSz="914400"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bg2"/>
                </a:solidFill>
              </a:rPr>
              <a:t>Personnalisation de géotraitement existants : exécution d’un découpage, zone tampon, … sur un jeu de données .</a:t>
            </a:r>
          </a:p>
          <a:p>
            <a:pPr lvl="1" algn="just" defTabSz="914400"/>
            <a:endParaRPr lang="fr-FR" sz="2800" dirty="0" smtClean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Exécution planifiée de scripts de géotraitement.</a:t>
            </a:r>
            <a:endParaRPr lang="fr-FR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3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910474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Pourquoi </a:t>
            </a:r>
            <a:r>
              <a:rPr lang="fr-FR" sz="3200" dirty="0" smtClean="0"/>
              <a:t>les </a:t>
            </a:r>
            <a:r>
              <a:rPr lang="fr-FR" sz="3200" dirty="0"/>
              <a:t>scripts de géotraitement 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75595" y="2327047"/>
            <a:ext cx="85660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Distribution  </a:t>
            </a:r>
            <a:r>
              <a:rPr lang="fr-FR" sz="2800" dirty="0">
                <a:solidFill>
                  <a:schemeClr val="bg2"/>
                </a:solidFill>
              </a:rPr>
              <a:t>facile du code : un seul fichier qui peut s’échanger entre utilisateur</a:t>
            </a:r>
            <a:r>
              <a:rPr lang="fr-FR" sz="2800" dirty="0" smtClean="0">
                <a:solidFill>
                  <a:schemeClr val="bg2"/>
                </a:solidFill>
              </a:rPr>
              <a:t>.</a:t>
            </a:r>
          </a:p>
          <a:p>
            <a:pPr lvl="0" algn="just" defTabSz="914400"/>
            <a:endParaRPr lang="fr-FR" sz="2800" dirty="0">
              <a:solidFill>
                <a:schemeClr val="bg2"/>
              </a:solidFill>
            </a:endParaRPr>
          </a:p>
          <a:p>
            <a:pPr marL="914400" lvl="1" indent="-457200" algn="just" defTabSz="91440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bg2"/>
                </a:solidFill>
              </a:rPr>
              <a:t>Pas de personnalisation et d’interaction avec </a:t>
            </a:r>
            <a:r>
              <a:rPr lang="fr-FR" sz="2800" dirty="0" err="1">
                <a:solidFill>
                  <a:schemeClr val="bg2"/>
                </a:solidFill>
              </a:rPr>
              <a:t>ArcMap</a:t>
            </a:r>
            <a:r>
              <a:rPr lang="fr-FR" sz="2800" dirty="0">
                <a:solidFill>
                  <a:schemeClr val="bg2"/>
                </a:solidFill>
              </a:rPr>
              <a:t> ou </a:t>
            </a:r>
            <a:r>
              <a:rPr lang="fr-FR" sz="2800" dirty="0" err="1">
                <a:solidFill>
                  <a:schemeClr val="bg2"/>
                </a:solidFill>
              </a:rPr>
              <a:t>ArcCatalog</a:t>
            </a:r>
            <a:r>
              <a:rPr lang="fr-FR" sz="2800" dirty="0">
                <a:solidFill>
                  <a:schemeClr val="bg2"/>
                </a:solidFill>
              </a:rPr>
              <a:t>.</a:t>
            </a:r>
          </a:p>
          <a:p>
            <a:pPr marL="914400" lvl="1" indent="-457200" algn="just" defTabSz="91440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bg2"/>
                </a:solidFill>
              </a:rPr>
              <a:t>Pas de dépoilement autonome.</a:t>
            </a:r>
          </a:p>
        </p:txBody>
      </p:sp>
    </p:spTree>
    <p:extLst>
      <p:ext uri="{BB962C8B-B14F-4D97-AF65-F5344CB8AC3E}">
        <p14:creationId xmlns:p14="http://schemas.microsoft.com/office/powerpoint/2010/main" val="3783793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939963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25</a:t>
            </a:r>
            <a:endParaRPr lang="fr-FR" sz="2800" b="1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906960" y="2169552"/>
            <a:ext cx="10781357" cy="2280528"/>
          </a:xfrm>
        </p:spPr>
        <p:txBody>
          <a:bodyPr>
            <a:noAutofit/>
          </a:bodyPr>
          <a:lstStyle/>
          <a:p>
            <a:pPr algn="ctr"/>
            <a:r>
              <a:rPr lang="fr-FR" sz="6600" b="1" dirty="0" smtClean="0">
                <a:solidFill>
                  <a:srgbClr val="FFC000"/>
                </a:solidFill>
              </a:rPr>
              <a:t>Choix </a:t>
            </a:r>
            <a:r>
              <a:rPr lang="fr-FR" sz="6600" b="1" dirty="0" smtClean="0">
                <a:solidFill>
                  <a:srgbClr val="0070C0"/>
                </a:solidFill>
              </a:rPr>
              <a:t>de </a:t>
            </a:r>
            <a:r>
              <a:rPr lang="fr-FR" sz="6600" b="1" dirty="0">
                <a:solidFill>
                  <a:srgbClr val="FFC000"/>
                </a:solidFill>
              </a:rPr>
              <a:t>l’environnement</a:t>
            </a:r>
            <a:r>
              <a:rPr lang="fr-FR" sz="6600" b="1" dirty="0" smtClean="0">
                <a:solidFill>
                  <a:srgbClr val="0070C0"/>
                </a:solidFill>
              </a:rPr>
              <a:t> de </a:t>
            </a:r>
            <a:r>
              <a:rPr lang="fr-FR" sz="6600" b="1" dirty="0">
                <a:solidFill>
                  <a:srgbClr val="FFC000"/>
                </a:solidFill>
              </a:rPr>
              <a:t>travail</a:t>
            </a:r>
          </a:p>
        </p:txBody>
      </p:sp>
    </p:spTree>
    <p:extLst>
      <p:ext uri="{BB962C8B-B14F-4D97-AF65-F5344CB8AC3E}">
        <p14:creationId xmlns:p14="http://schemas.microsoft.com/office/powerpoint/2010/main" val="2706570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910474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écrire &amp; compiler </a:t>
            </a:r>
            <a:r>
              <a:rPr lang="fr-FR" sz="3200" dirty="0"/>
              <a:t>du </a:t>
            </a:r>
            <a:r>
              <a:rPr lang="fr-FR" sz="3200" dirty="0" smtClean="0"/>
              <a:t>Python</a:t>
            </a:r>
            <a:endParaRPr lang="fr-FR" sz="3200" dirty="0"/>
          </a:p>
        </p:txBody>
      </p:sp>
      <p:pic>
        <p:nvPicPr>
          <p:cNvPr id="8" name="Picture 6" descr="http://docs.activestate.com/activepython/2.5/pywin32/html/pythonwin/doc/pythonwin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76599" y="3084726"/>
            <a:ext cx="1800200" cy="1800200"/>
          </a:xfrm>
          <a:prstGeom prst="rect">
            <a:avLst/>
          </a:prstGeom>
          <a:noFill/>
        </p:spPr>
      </p:pic>
      <p:pic>
        <p:nvPicPr>
          <p:cNvPr id="11" name="Picture 8" descr="https://encrypted-tbn0.gstatic.com/images?q=tbn:ANd9GcRzIMr-YhcTAG118pnIFQ76ZxHESVqsa9l-SEwvCgQBWDiDjiX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37039" y="3012718"/>
            <a:ext cx="3429000" cy="2124075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4120815" y="1500550"/>
            <a:ext cx="3470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Lequel choisir ?</a:t>
            </a:r>
          </a:p>
          <a:p>
            <a:r>
              <a:rPr lang="fr-F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 ?</a:t>
            </a:r>
            <a:endParaRPr lang="fr-F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5636" y="5325522"/>
            <a:ext cx="8770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3200" b="1" dirty="0">
                <a:solidFill>
                  <a:schemeClr val="bg1"/>
                </a:solidFill>
                <a:latin typeface="Adobe Caslon Pro Bold" pitchFamily="18" charset="0"/>
              </a:rPr>
              <a:t>IDLE</a:t>
            </a:r>
            <a:r>
              <a:rPr lang="fr-FR" sz="3200" dirty="0">
                <a:solidFill>
                  <a:schemeClr val="bg2"/>
                </a:solidFill>
              </a:rPr>
              <a:t> </a:t>
            </a:r>
            <a:r>
              <a:rPr lang="fr-FR" sz="3200" b="1" dirty="0" smtClean="0">
                <a:solidFill>
                  <a:srgbClr val="FF0000"/>
                </a:solidFill>
                <a:latin typeface="Adobe Caslon Pro Bold" pitchFamily="18" charset="0"/>
              </a:rPr>
              <a:t>VS</a:t>
            </a:r>
            <a:r>
              <a:rPr lang="fr-FR" sz="3200" b="1" dirty="0" smtClean="0">
                <a:solidFill>
                  <a:schemeClr val="bg1"/>
                </a:solidFill>
                <a:latin typeface="Adobe Caslon Pro Bold" pitchFamily="18" charset="0"/>
              </a:rPr>
              <a:t> </a:t>
            </a:r>
            <a:r>
              <a:rPr lang="fr-FR" sz="3200" b="1" dirty="0">
                <a:solidFill>
                  <a:schemeClr val="bg1"/>
                </a:solidFill>
                <a:latin typeface="Adobe Caslon Pro Bold" pitchFamily="18" charset="0"/>
              </a:rPr>
              <a:t>console </a:t>
            </a:r>
            <a:r>
              <a:rPr lang="fr-FR" sz="3200" b="1" dirty="0" smtClean="0">
                <a:solidFill>
                  <a:schemeClr val="bg1"/>
                </a:solidFill>
                <a:latin typeface="Adobe Caslon Pro Bold" pitchFamily="18" charset="0"/>
              </a:rPr>
              <a:t>python </a:t>
            </a:r>
            <a:r>
              <a:rPr lang="fr-FR" sz="3200" b="1" dirty="0">
                <a:solidFill>
                  <a:schemeClr val="bg1"/>
                </a:solidFill>
                <a:latin typeface="Adobe Caslon Pro Bold" pitchFamily="18" charset="0"/>
              </a:rPr>
              <a:t>d’</a:t>
            </a:r>
            <a:r>
              <a:rPr lang="fr-FR" sz="3200" b="1" dirty="0" err="1">
                <a:solidFill>
                  <a:schemeClr val="bg1"/>
                </a:solidFill>
                <a:latin typeface="Adobe Caslon Pro Bold" pitchFamily="18" charset="0"/>
              </a:rPr>
              <a:t>ArcGIS</a:t>
            </a:r>
            <a:endParaRPr lang="fr-FR" sz="3200" b="1" dirty="0">
              <a:solidFill>
                <a:schemeClr val="bg1"/>
              </a:solidFill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88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910474"/>
              </p:ext>
            </p:extLst>
          </p:nvPr>
        </p:nvGraphicFramePr>
        <p:xfrm>
          <a:off x="0" y="6458857"/>
          <a:ext cx="12192000" cy="39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320909" y="253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33</a:t>
            </a:r>
            <a:endParaRPr lang="fr-FR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2" y="101600"/>
            <a:ext cx="10512425" cy="928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écrire &amp; compiler </a:t>
            </a:r>
            <a:r>
              <a:rPr lang="fr-FR" sz="3200" dirty="0"/>
              <a:t>du </a:t>
            </a:r>
            <a:r>
              <a:rPr lang="fr-FR" sz="3200" dirty="0" smtClean="0"/>
              <a:t>Python</a:t>
            </a:r>
            <a:endParaRPr lang="fr-FR" sz="3200" dirty="0"/>
          </a:p>
        </p:txBody>
      </p:sp>
      <p:sp>
        <p:nvSpPr>
          <p:cNvPr id="10" name="Rectangle 9"/>
          <p:cNvSpPr/>
          <p:nvPr/>
        </p:nvSpPr>
        <p:spPr>
          <a:xfrm>
            <a:off x="1107484" y="2080127"/>
            <a:ext cx="10213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/>
            <a:r>
              <a:rPr lang="fr-FR" sz="2800" b="1" dirty="0" smtClean="0">
                <a:solidFill>
                  <a:srgbClr val="FF0000"/>
                </a:solidFill>
              </a:rPr>
              <a:t>IDLE : </a:t>
            </a:r>
          </a:p>
          <a:p>
            <a:pPr lvl="0" algn="just" defTabSz="914400"/>
            <a:endParaRPr lang="fr-FR" sz="2800" b="1" dirty="0">
              <a:solidFill>
                <a:srgbClr val="FF0000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/>
                </a:solidFill>
              </a:rPr>
              <a:t> </a:t>
            </a:r>
            <a:r>
              <a:rPr lang="fr-FR" sz="2800" dirty="0" smtClean="0">
                <a:solidFill>
                  <a:schemeClr val="bg2"/>
                </a:solidFill>
              </a:rPr>
              <a:t>fournit lors de l’installation du python</a:t>
            </a:r>
            <a:endParaRPr lang="fr-FR" sz="2800" dirty="0">
              <a:solidFill>
                <a:schemeClr val="bg2"/>
              </a:solidFill>
            </a:endParaRP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/>
                </a:solidFill>
              </a:rPr>
              <a:t> </a:t>
            </a:r>
            <a:r>
              <a:rPr lang="fr-FR" sz="2800" dirty="0" smtClean="0">
                <a:solidFill>
                  <a:schemeClr val="bg2"/>
                </a:solidFill>
              </a:rPr>
              <a:t>permet la coloration du code</a:t>
            </a: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Rend le code lisible</a:t>
            </a:r>
          </a:p>
          <a:p>
            <a:pPr marL="457200" lvl="0" indent="-457200" algn="just" defTabSz="9144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/>
                </a:solidFill>
              </a:rPr>
              <a:t>Pour exécuté le code il faut l’appeler dans </a:t>
            </a:r>
            <a:r>
              <a:rPr lang="fr-FR" sz="2800" dirty="0" err="1" smtClean="0">
                <a:solidFill>
                  <a:schemeClr val="bg2"/>
                </a:solidFill>
              </a:rPr>
              <a:t>arcgis</a:t>
            </a:r>
            <a:endParaRPr lang="fr-FR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61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TC103457452[[fn=Ciel]]</Template>
  <TotalTime>733</TotalTime>
  <Words>672</Words>
  <Application>Microsoft Office PowerPoint</Application>
  <PresentationFormat>Grand écran</PresentationFormat>
  <Paragraphs>262</Paragraphs>
  <Slides>26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Adobe Caslon Pro Bold</vt:lpstr>
      <vt:lpstr>Arial</vt:lpstr>
      <vt:lpstr>Calibri</vt:lpstr>
      <vt:lpstr>Calibri Light</vt:lpstr>
      <vt:lpstr>Daniel Black</vt:lpstr>
      <vt:lpstr>Tahoma</vt:lpstr>
      <vt:lpstr>Wingdings</vt:lpstr>
      <vt:lpstr>Céleste</vt:lpstr>
      <vt:lpstr>devel0ppé avec pyth0n via arcpy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Choix de l’environnement de travail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Réalisation</vt:lpstr>
      <vt:lpstr>Présentation PowerPoint</vt:lpstr>
      <vt:lpstr>Présentation PowerPoint</vt:lpstr>
      <vt:lpstr>Présentation PowerPoint</vt:lpstr>
      <vt:lpstr>Démonstration</vt:lpstr>
      <vt:lpstr>Présentation PowerPoint</vt:lpstr>
      <vt:lpstr>Présentation PowerPoint</vt:lpstr>
      <vt:lpstr>Présentation PowerPoint</vt:lpstr>
      <vt:lpstr>Merci Pour Votre Attention</vt:lpstr>
    </vt:vector>
  </TitlesOfParts>
  <Company>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LARHNIMI Omar</dc:creator>
  <cp:lastModifiedBy>LARHNIMI Omar</cp:lastModifiedBy>
  <cp:revision>106</cp:revision>
  <dcterms:created xsi:type="dcterms:W3CDTF">2014-10-17T22:50:30Z</dcterms:created>
  <dcterms:modified xsi:type="dcterms:W3CDTF">2015-01-06T15:15:44Z</dcterms:modified>
</cp:coreProperties>
</file>