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25"/>
    <a:srgbClr val="334031"/>
    <a:srgbClr val="8A9161"/>
    <a:srgbClr val="81875A"/>
    <a:srgbClr val="000000"/>
    <a:srgbClr val="EFE0BE"/>
    <a:srgbClr val="F7F1E4"/>
    <a:srgbClr val="B8D3E8"/>
    <a:srgbClr val="197DCE"/>
    <a:srgbClr val="BC7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64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549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12/15/2024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8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6.svg"/><Relationship Id="rId5" Type="http://schemas.openxmlformats.org/officeDocument/2006/relationships/image" Target="../media/image22.svg"/><Relationship Id="rId15" Type="http://schemas.openxmlformats.org/officeDocument/2006/relationships/image" Target="../media/image26.sv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4.sv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8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6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6.svg"/><Relationship Id="rId5" Type="http://schemas.openxmlformats.org/officeDocument/2006/relationships/image" Target="../media/image22.svg"/><Relationship Id="rId15" Type="http://schemas.openxmlformats.org/officeDocument/2006/relationships/image" Target="../media/image28.sv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4.svg"/><Relationship Id="rId14" Type="http://schemas.openxmlformats.org/officeDocument/2006/relationships/image" Target="../media/image2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EDBD77BD-6CAF-B04A-E224-DA60BD4594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637">
            <a:off x="4525820" y="3337407"/>
            <a:ext cx="2659684" cy="2659684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07D372A-D73C-434E-F022-53D7B219D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409"/>
          <a:stretch/>
        </p:blipFill>
        <p:spPr>
          <a:xfrm>
            <a:off x="0" y="1648263"/>
            <a:ext cx="2380870" cy="1833561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1D9E8A62-8EFA-51CC-DF22-58D29EECE3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0591"/>
          <a:stretch/>
        </p:blipFill>
        <p:spPr>
          <a:xfrm>
            <a:off x="4077629" y="0"/>
            <a:ext cx="1528307" cy="18508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027345"/>
            <a:ext cx="6028854" cy="4064227"/>
          </a:xfrm>
        </p:spPr>
        <p:txBody>
          <a:bodyPr anchor="b">
            <a:noAutofit/>
          </a:bodyPr>
          <a:lstStyle>
            <a:lvl1pPr algn="l">
              <a:defRPr sz="5400" b="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19263" y="792929"/>
            <a:ext cx="4866802" cy="914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C19117-6309-3902-72D6-95F372BC5856}"/>
              </a:ext>
            </a:extLst>
          </p:cNvPr>
          <p:cNvSpPr/>
          <p:nvPr/>
        </p:nvSpPr>
        <p:spPr>
          <a:xfrm>
            <a:off x="6490107" y="-1"/>
            <a:ext cx="2642659" cy="6858000"/>
          </a:xfrm>
          <a:custGeom>
            <a:avLst/>
            <a:gdLst>
              <a:gd name="connsiteX0" fmla="*/ 474634 w 2642659"/>
              <a:gd name="connsiteY0" fmla="*/ 0 h 6858000"/>
              <a:gd name="connsiteX1" fmla="*/ 2642659 w 2642659"/>
              <a:gd name="connsiteY1" fmla="*/ 0 h 6858000"/>
              <a:gd name="connsiteX2" fmla="*/ 2642659 w 2642659"/>
              <a:gd name="connsiteY2" fmla="*/ 6858000 h 6858000"/>
              <a:gd name="connsiteX3" fmla="*/ 770467 w 2642659"/>
              <a:gd name="connsiteY3" fmla="*/ 6858000 h 6858000"/>
              <a:gd name="connsiteX4" fmla="*/ 770467 w 2642659"/>
              <a:gd name="connsiteY4" fmla="*/ 6830556 h 6858000"/>
              <a:gd name="connsiteX5" fmla="*/ 759822 w 2642659"/>
              <a:gd name="connsiteY5" fmla="*/ 6858000 h 6858000"/>
              <a:gd name="connsiteX6" fmla="*/ 479377 w 2642659"/>
              <a:gd name="connsiteY6" fmla="*/ 6858000 h 6858000"/>
              <a:gd name="connsiteX7" fmla="*/ 477309 w 2642659"/>
              <a:gd name="connsiteY7" fmla="*/ 6846445 h 6858000"/>
              <a:gd name="connsiteX8" fmla="*/ 515408 w 2642659"/>
              <a:gd name="connsiteY8" fmla="*/ 6715003 h 6858000"/>
              <a:gd name="connsiteX9" fmla="*/ 541867 w 2642659"/>
              <a:gd name="connsiteY9" fmla="*/ 6583560 h 6858000"/>
              <a:gd name="connsiteX10" fmla="*/ 543984 w 2642659"/>
              <a:gd name="connsiteY10" fmla="*/ 6449228 h 6858000"/>
              <a:gd name="connsiteX11" fmla="*/ 536575 w 2642659"/>
              <a:gd name="connsiteY11" fmla="*/ 6338007 h 6858000"/>
              <a:gd name="connsiteX12" fmla="*/ 518583 w 2642659"/>
              <a:gd name="connsiteY12" fmla="*/ 6228231 h 6858000"/>
              <a:gd name="connsiteX13" fmla="*/ 552450 w 2642659"/>
              <a:gd name="connsiteY13" fmla="*/ 6108343 h 6858000"/>
              <a:gd name="connsiteX14" fmla="*/ 609600 w 2642659"/>
              <a:gd name="connsiteY14" fmla="*/ 6000011 h 6858000"/>
              <a:gd name="connsiteX15" fmla="*/ 662517 w 2642659"/>
              <a:gd name="connsiteY15" fmla="*/ 5891678 h 6858000"/>
              <a:gd name="connsiteX16" fmla="*/ 678392 w 2642659"/>
              <a:gd name="connsiteY16" fmla="*/ 5771791 h 6858000"/>
              <a:gd name="connsiteX17" fmla="*/ 636059 w 2642659"/>
              <a:gd name="connsiteY17" fmla="*/ 5657681 h 6858000"/>
              <a:gd name="connsiteX18" fmla="*/ 656167 w 2642659"/>
              <a:gd name="connsiteY18" fmla="*/ 5589792 h 6858000"/>
              <a:gd name="connsiteX19" fmla="*/ 695325 w 2642659"/>
              <a:gd name="connsiteY19" fmla="*/ 5432350 h 6858000"/>
              <a:gd name="connsiteX20" fmla="*/ 778934 w 2642659"/>
              <a:gd name="connsiteY20" fmla="*/ 5308129 h 6858000"/>
              <a:gd name="connsiteX21" fmla="*/ 841375 w 2642659"/>
              <a:gd name="connsiteY21" fmla="*/ 5191131 h 6858000"/>
              <a:gd name="connsiteX22" fmla="*/ 881592 w 2642659"/>
              <a:gd name="connsiteY22" fmla="*/ 5085687 h 6858000"/>
              <a:gd name="connsiteX23" fmla="*/ 857250 w 2642659"/>
              <a:gd name="connsiteY23" fmla="*/ 5038021 h 6858000"/>
              <a:gd name="connsiteX24" fmla="*/ 755650 w 2642659"/>
              <a:gd name="connsiteY24" fmla="*/ 4997578 h 6858000"/>
              <a:gd name="connsiteX25" fmla="*/ 703792 w 2642659"/>
              <a:gd name="connsiteY25" fmla="*/ 4910912 h 6858000"/>
              <a:gd name="connsiteX26" fmla="*/ 713317 w 2642659"/>
              <a:gd name="connsiteY26" fmla="*/ 4819913 h 6858000"/>
              <a:gd name="connsiteX27" fmla="*/ 751417 w 2642659"/>
              <a:gd name="connsiteY27" fmla="*/ 4642248 h 6858000"/>
              <a:gd name="connsiteX28" fmla="*/ 649817 w 2642659"/>
              <a:gd name="connsiteY28" fmla="*/ 4512249 h 6858000"/>
              <a:gd name="connsiteX29" fmla="*/ 661458 w 2642659"/>
              <a:gd name="connsiteY29" fmla="*/ 4416918 h 6858000"/>
              <a:gd name="connsiteX30" fmla="*/ 726017 w 2642659"/>
              <a:gd name="connsiteY30" fmla="*/ 4386584 h 6858000"/>
              <a:gd name="connsiteX31" fmla="*/ 718609 w 2642659"/>
              <a:gd name="connsiteY31" fmla="*/ 4234919 h 6858000"/>
              <a:gd name="connsiteX32" fmla="*/ 655109 w 2642659"/>
              <a:gd name="connsiteY32" fmla="*/ 4164141 h 6858000"/>
              <a:gd name="connsiteX33" fmla="*/ 699559 w 2642659"/>
              <a:gd name="connsiteY33" fmla="*/ 4084698 h 6858000"/>
              <a:gd name="connsiteX34" fmla="*/ 669925 w 2642659"/>
              <a:gd name="connsiteY34" fmla="*/ 3937366 h 6858000"/>
              <a:gd name="connsiteX35" fmla="*/ 633942 w 2642659"/>
              <a:gd name="connsiteY35" fmla="*/ 3791478 h 6858000"/>
              <a:gd name="connsiteX36" fmla="*/ 672042 w 2642659"/>
              <a:gd name="connsiteY36" fmla="*/ 3714925 h 6858000"/>
              <a:gd name="connsiteX37" fmla="*/ 592667 w 2642659"/>
              <a:gd name="connsiteY37" fmla="*/ 3648480 h 6858000"/>
              <a:gd name="connsiteX38" fmla="*/ 575734 w 2642659"/>
              <a:gd name="connsiteY38" fmla="*/ 3576258 h 6858000"/>
              <a:gd name="connsiteX39" fmla="*/ 549275 w 2642659"/>
              <a:gd name="connsiteY39" fmla="*/ 3505481 h 6858000"/>
              <a:gd name="connsiteX40" fmla="*/ 506942 w 2642659"/>
              <a:gd name="connsiteY40" fmla="*/ 3376928 h 6858000"/>
              <a:gd name="connsiteX41" fmla="*/ 455083 w 2642659"/>
              <a:gd name="connsiteY41" fmla="*/ 3255596 h 6858000"/>
              <a:gd name="connsiteX42" fmla="*/ 403225 w 2642659"/>
              <a:gd name="connsiteY42" fmla="*/ 3167485 h 6858000"/>
              <a:gd name="connsiteX43" fmla="*/ 358775 w 2642659"/>
              <a:gd name="connsiteY43" fmla="*/ 3075042 h 6858000"/>
              <a:gd name="connsiteX44" fmla="*/ 330200 w 2642659"/>
              <a:gd name="connsiteY44" fmla="*/ 2952266 h 6858000"/>
              <a:gd name="connsiteX45" fmla="*/ 320675 w 2642659"/>
              <a:gd name="connsiteY45" fmla="*/ 2822267 h 6858000"/>
              <a:gd name="connsiteX46" fmla="*/ 320675 w 2642659"/>
              <a:gd name="connsiteY46" fmla="*/ 2690823 h 6858000"/>
              <a:gd name="connsiteX47" fmla="*/ 358775 w 2642659"/>
              <a:gd name="connsiteY47" fmla="*/ 2560825 h 6858000"/>
              <a:gd name="connsiteX48" fmla="*/ 370417 w 2642659"/>
              <a:gd name="connsiteY48" fmla="*/ 2436605 h 6858000"/>
              <a:gd name="connsiteX49" fmla="*/ 304800 w 2642659"/>
              <a:gd name="connsiteY49" fmla="*/ 2358606 h 6858000"/>
              <a:gd name="connsiteX50" fmla="*/ 241300 w 2642659"/>
              <a:gd name="connsiteY50" fmla="*/ 2309494 h 6858000"/>
              <a:gd name="connsiteX51" fmla="*/ 167217 w 2642659"/>
              <a:gd name="connsiteY51" fmla="*/ 2260384 h 6858000"/>
              <a:gd name="connsiteX52" fmla="*/ 135467 w 2642659"/>
              <a:gd name="connsiteY52" fmla="*/ 2178052 h 6858000"/>
              <a:gd name="connsiteX53" fmla="*/ 179917 w 2642659"/>
              <a:gd name="connsiteY53" fmla="*/ 1996054 h 6858000"/>
              <a:gd name="connsiteX54" fmla="*/ 131234 w 2642659"/>
              <a:gd name="connsiteY54" fmla="*/ 1919498 h 6858000"/>
              <a:gd name="connsiteX55" fmla="*/ 49742 w 2642659"/>
              <a:gd name="connsiteY55" fmla="*/ 1867499 h 6858000"/>
              <a:gd name="connsiteX56" fmla="*/ 0 w 2642659"/>
              <a:gd name="connsiteY56" fmla="*/ 1741834 h 6858000"/>
              <a:gd name="connsiteX57" fmla="*/ 47625 w 2642659"/>
              <a:gd name="connsiteY57" fmla="*/ 1595947 h 6858000"/>
              <a:gd name="connsiteX58" fmla="*/ 131234 w 2642659"/>
              <a:gd name="connsiteY58" fmla="*/ 1448614 h 6858000"/>
              <a:gd name="connsiteX59" fmla="*/ 187325 w 2642659"/>
              <a:gd name="connsiteY59" fmla="*/ 1317172 h 6858000"/>
              <a:gd name="connsiteX60" fmla="*/ 165100 w 2642659"/>
              <a:gd name="connsiteY60" fmla="*/ 1138063 h 6858000"/>
              <a:gd name="connsiteX61" fmla="*/ 141817 w 2642659"/>
              <a:gd name="connsiteY61" fmla="*/ 951731 h 6858000"/>
              <a:gd name="connsiteX62" fmla="*/ 232833 w 2642659"/>
              <a:gd name="connsiteY62" fmla="*/ 723511 h 6858000"/>
              <a:gd name="connsiteX63" fmla="*/ 293158 w 2642659"/>
              <a:gd name="connsiteY63" fmla="*/ 597846 h 6858000"/>
              <a:gd name="connsiteX64" fmla="*/ 335492 w 2642659"/>
              <a:gd name="connsiteY64" fmla="*/ 476514 h 6858000"/>
              <a:gd name="connsiteX65" fmla="*/ 376767 w 2642659"/>
              <a:gd name="connsiteY65" fmla="*/ 297405 h 6858000"/>
              <a:gd name="connsiteX66" fmla="*/ 418042 w 2642659"/>
              <a:gd name="connsiteY66" fmla="*/ 118295 h 6858000"/>
              <a:gd name="connsiteX67" fmla="*/ 492654 w 2642659"/>
              <a:gd name="connsiteY67" fmla="*/ 24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2659" h="6858000">
                <a:moveTo>
                  <a:pt x="474634" y="0"/>
                </a:moveTo>
                <a:lnTo>
                  <a:pt x="2642659" y="0"/>
                </a:lnTo>
                <a:lnTo>
                  <a:pt x="2642659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2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4913AF-928C-621D-EEC4-F7DB746FB98A}"/>
              </a:ext>
            </a:extLst>
          </p:cNvPr>
          <p:cNvSpPr/>
          <p:nvPr/>
        </p:nvSpPr>
        <p:spPr>
          <a:xfrm>
            <a:off x="8674100" y="0"/>
            <a:ext cx="3517900" cy="6857999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832A9E0-8C0A-E1BF-DE84-489308EC599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65976" y="1"/>
            <a:ext cx="5026024" cy="6857999"/>
          </a:xfrm>
          <a:custGeom>
            <a:avLst/>
            <a:gdLst>
              <a:gd name="connsiteX0" fmla="*/ 261958 w 5026024"/>
              <a:gd name="connsiteY0" fmla="*/ 0 h 6857999"/>
              <a:gd name="connsiteX1" fmla="*/ 5026024 w 5026024"/>
              <a:gd name="connsiteY1" fmla="*/ 0 h 6857999"/>
              <a:gd name="connsiteX2" fmla="*/ 5026024 w 5026024"/>
              <a:gd name="connsiteY2" fmla="*/ 6857999 h 6857999"/>
              <a:gd name="connsiteX3" fmla="*/ 438673 w 5026024"/>
              <a:gd name="connsiteY3" fmla="*/ 6857999 h 6857999"/>
              <a:gd name="connsiteX4" fmla="*/ 440281 w 5026024"/>
              <a:gd name="connsiteY4" fmla="*/ 6857375 h 6857999"/>
              <a:gd name="connsiteX5" fmla="*/ 440267 w 5026024"/>
              <a:gd name="connsiteY5" fmla="*/ 6774392 h 6857999"/>
              <a:gd name="connsiteX6" fmla="*/ 477308 w 5026024"/>
              <a:gd name="connsiteY6" fmla="*/ 6679142 h 6857999"/>
              <a:gd name="connsiteX7" fmla="*/ 515407 w 5026024"/>
              <a:gd name="connsiteY7" fmla="*/ 6582834 h 6857999"/>
              <a:gd name="connsiteX8" fmla="*/ 541867 w 5026024"/>
              <a:gd name="connsiteY8" fmla="*/ 6486526 h 6857999"/>
              <a:gd name="connsiteX9" fmla="*/ 543985 w 5026024"/>
              <a:gd name="connsiteY9" fmla="*/ 6388101 h 6857999"/>
              <a:gd name="connsiteX10" fmla="*/ 536576 w 5026024"/>
              <a:gd name="connsiteY10" fmla="*/ 6306610 h 6857999"/>
              <a:gd name="connsiteX11" fmla="*/ 518584 w 5026024"/>
              <a:gd name="connsiteY11" fmla="*/ 6226176 h 6857999"/>
              <a:gd name="connsiteX12" fmla="*/ 552451 w 5026024"/>
              <a:gd name="connsiteY12" fmla="*/ 6138334 h 6857999"/>
              <a:gd name="connsiteX13" fmla="*/ 609600 w 5026024"/>
              <a:gd name="connsiteY13" fmla="*/ 6058959 h 6857999"/>
              <a:gd name="connsiteX14" fmla="*/ 662519 w 5026024"/>
              <a:gd name="connsiteY14" fmla="*/ 5979584 h 6857999"/>
              <a:gd name="connsiteX15" fmla="*/ 678391 w 5026024"/>
              <a:gd name="connsiteY15" fmla="*/ 5891743 h 6857999"/>
              <a:gd name="connsiteX16" fmla="*/ 636060 w 5026024"/>
              <a:gd name="connsiteY16" fmla="*/ 5808134 h 6857999"/>
              <a:gd name="connsiteX17" fmla="*/ 656169 w 5026024"/>
              <a:gd name="connsiteY17" fmla="*/ 5758392 h 6857999"/>
              <a:gd name="connsiteX18" fmla="*/ 695325 w 5026024"/>
              <a:gd name="connsiteY18" fmla="*/ 5643034 h 6857999"/>
              <a:gd name="connsiteX19" fmla="*/ 778934 w 5026024"/>
              <a:gd name="connsiteY19" fmla="*/ 5552017 h 6857999"/>
              <a:gd name="connsiteX20" fmla="*/ 841375 w 5026024"/>
              <a:gd name="connsiteY20" fmla="*/ 5466293 h 6857999"/>
              <a:gd name="connsiteX21" fmla="*/ 881593 w 5026024"/>
              <a:gd name="connsiteY21" fmla="*/ 5389034 h 6857999"/>
              <a:gd name="connsiteX22" fmla="*/ 857250 w 5026024"/>
              <a:gd name="connsiteY22" fmla="*/ 5354109 h 6857999"/>
              <a:gd name="connsiteX23" fmla="*/ 755651 w 5026024"/>
              <a:gd name="connsiteY23" fmla="*/ 5324476 h 6857999"/>
              <a:gd name="connsiteX24" fmla="*/ 703791 w 5026024"/>
              <a:gd name="connsiteY24" fmla="*/ 5260976 h 6857999"/>
              <a:gd name="connsiteX25" fmla="*/ 713318 w 5026024"/>
              <a:gd name="connsiteY25" fmla="*/ 5194301 h 6857999"/>
              <a:gd name="connsiteX26" fmla="*/ 751419 w 5026024"/>
              <a:gd name="connsiteY26" fmla="*/ 5064126 h 6857999"/>
              <a:gd name="connsiteX27" fmla="*/ 649817 w 5026024"/>
              <a:gd name="connsiteY27" fmla="*/ 4968876 h 6857999"/>
              <a:gd name="connsiteX28" fmla="*/ 661460 w 5026024"/>
              <a:gd name="connsiteY28" fmla="*/ 4899026 h 6857999"/>
              <a:gd name="connsiteX29" fmla="*/ 726016 w 5026024"/>
              <a:gd name="connsiteY29" fmla="*/ 4876801 h 6857999"/>
              <a:gd name="connsiteX30" fmla="*/ 718610 w 5026024"/>
              <a:gd name="connsiteY30" fmla="*/ 4765676 h 6857999"/>
              <a:gd name="connsiteX31" fmla="*/ 655110 w 5026024"/>
              <a:gd name="connsiteY31" fmla="*/ 4713818 h 6857999"/>
              <a:gd name="connsiteX32" fmla="*/ 699560 w 5026024"/>
              <a:gd name="connsiteY32" fmla="*/ 4655609 h 6857999"/>
              <a:gd name="connsiteX33" fmla="*/ 669925 w 5026024"/>
              <a:gd name="connsiteY33" fmla="*/ 4547659 h 6857999"/>
              <a:gd name="connsiteX34" fmla="*/ 633944 w 5026024"/>
              <a:gd name="connsiteY34" fmla="*/ 4440768 h 6857999"/>
              <a:gd name="connsiteX35" fmla="*/ 672042 w 5026024"/>
              <a:gd name="connsiteY35" fmla="*/ 4384676 h 6857999"/>
              <a:gd name="connsiteX36" fmla="*/ 592667 w 5026024"/>
              <a:gd name="connsiteY36" fmla="*/ 4335993 h 6857999"/>
              <a:gd name="connsiteX37" fmla="*/ 575734 w 5026024"/>
              <a:gd name="connsiteY37" fmla="*/ 4283076 h 6857999"/>
              <a:gd name="connsiteX38" fmla="*/ 549276 w 5026024"/>
              <a:gd name="connsiteY38" fmla="*/ 4231217 h 6857999"/>
              <a:gd name="connsiteX39" fmla="*/ 506943 w 5026024"/>
              <a:gd name="connsiteY39" fmla="*/ 4137026 h 6857999"/>
              <a:gd name="connsiteX40" fmla="*/ 455085 w 5026024"/>
              <a:gd name="connsiteY40" fmla="*/ 4048126 h 6857999"/>
              <a:gd name="connsiteX41" fmla="*/ 403227 w 5026024"/>
              <a:gd name="connsiteY41" fmla="*/ 3983568 h 6857999"/>
              <a:gd name="connsiteX42" fmla="*/ 358775 w 5026024"/>
              <a:gd name="connsiteY42" fmla="*/ 3915834 h 6857999"/>
              <a:gd name="connsiteX43" fmla="*/ 330200 w 5026024"/>
              <a:gd name="connsiteY43" fmla="*/ 3825876 h 6857999"/>
              <a:gd name="connsiteX44" fmla="*/ 320676 w 5026024"/>
              <a:gd name="connsiteY44" fmla="*/ 3730626 h 6857999"/>
              <a:gd name="connsiteX45" fmla="*/ 320676 w 5026024"/>
              <a:gd name="connsiteY45" fmla="*/ 3634318 h 6857999"/>
              <a:gd name="connsiteX46" fmla="*/ 358775 w 5026024"/>
              <a:gd name="connsiteY46" fmla="*/ 3539068 h 6857999"/>
              <a:gd name="connsiteX47" fmla="*/ 370417 w 5026024"/>
              <a:gd name="connsiteY47" fmla="*/ 3448051 h 6857999"/>
              <a:gd name="connsiteX48" fmla="*/ 304802 w 5026024"/>
              <a:gd name="connsiteY48" fmla="*/ 3390901 h 6857999"/>
              <a:gd name="connsiteX49" fmla="*/ 241303 w 5026024"/>
              <a:gd name="connsiteY49" fmla="*/ 3354918 h 6857999"/>
              <a:gd name="connsiteX50" fmla="*/ 167219 w 5026024"/>
              <a:gd name="connsiteY50" fmla="*/ 3318934 h 6857999"/>
              <a:gd name="connsiteX51" fmla="*/ 135468 w 5026024"/>
              <a:gd name="connsiteY51" fmla="*/ 3258609 h 6857999"/>
              <a:gd name="connsiteX52" fmla="*/ 179918 w 5026024"/>
              <a:gd name="connsiteY52" fmla="*/ 3125259 h 6857999"/>
              <a:gd name="connsiteX53" fmla="*/ 131234 w 5026024"/>
              <a:gd name="connsiteY53" fmla="*/ 3068109 h 6857999"/>
              <a:gd name="connsiteX54" fmla="*/ 49744 w 5026024"/>
              <a:gd name="connsiteY54" fmla="*/ 3030009 h 6857999"/>
              <a:gd name="connsiteX55" fmla="*/ 0 w 5026024"/>
              <a:gd name="connsiteY55" fmla="*/ 2937934 h 6857999"/>
              <a:gd name="connsiteX56" fmla="*/ 47625 w 5026024"/>
              <a:gd name="connsiteY56" fmla="*/ 2831042 h 6857999"/>
              <a:gd name="connsiteX57" fmla="*/ 131234 w 5026024"/>
              <a:gd name="connsiteY57" fmla="*/ 2723092 h 6857999"/>
              <a:gd name="connsiteX58" fmla="*/ 187327 w 5026024"/>
              <a:gd name="connsiteY58" fmla="*/ 2626784 h 6857999"/>
              <a:gd name="connsiteX59" fmla="*/ 165100 w 5026024"/>
              <a:gd name="connsiteY59" fmla="*/ 2495551 h 6857999"/>
              <a:gd name="connsiteX60" fmla="*/ 141817 w 5026024"/>
              <a:gd name="connsiteY60" fmla="*/ 2359026 h 6857999"/>
              <a:gd name="connsiteX61" fmla="*/ 232832 w 5026024"/>
              <a:gd name="connsiteY61" fmla="*/ 2191809 h 6857999"/>
              <a:gd name="connsiteX62" fmla="*/ 293157 w 5026024"/>
              <a:gd name="connsiteY62" fmla="*/ 2099734 h 6857999"/>
              <a:gd name="connsiteX63" fmla="*/ 335492 w 5026024"/>
              <a:gd name="connsiteY63" fmla="*/ 2010834 h 6857999"/>
              <a:gd name="connsiteX64" fmla="*/ 376766 w 5026024"/>
              <a:gd name="connsiteY64" fmla="*/ 1879601 h 6857999"/>
              <a:gd name="connsiteX65" fmla="*/ 418043 w 5026024"/>
              <a:gd name="connsiteY65" fmla="*/ 1748367 h 6857999"/>
              <a:gd name="connsiteX66" fmla="*/ 459317 w 5026024"/>
              <a:gd name="connsiteY66" fmla="*/ 1617134 h 6857999"/>
              <a:gd name="connsiteX67" fmla="*/ 500591 w 5026024"/>
              <a:gd name="connsiteY67" fmla="*/ 1485901 h 6857999"/>
              <a:gd name="connsiteX68" fmla="*/ 541867 w 5026024"/>
              <a:gd name="connsiteY68" fmla="*/ 1354667 h 6857999"/>
              <a:gd name="connsiteX69" fmla="*/ 583142 w 5026024"/>
              <a:gd name="connsiteY69" fmla="*/ 1223434 h 6857999"/>
              <a:gd name="connsiteX70" fmla="*/ 602192 w 5026024"/>
              <a:gd name="connsiteY70" fmla="*/ 1108076 h 6857999"/>
              <a:gd name="connsiteX71" fmla="*/ 556684 w 5026024"/>
              <a:gd name="connsiteY71" fmla="*/ 1016001 h 6857999"/>
              <a:gd name="connsiteX72" fmla="*/ 680510 w 5026024"/>
              <a:gd name="connsiteY72" fmla="*/ 981076 h 6857999"/>
              <a:gd name="connsiteX73" fmla="*/ 739774 w 5026024"/>
              <a:gd name="connsiteY73" fmla="*/ 944034 h 6857999"/>
              <a:gd name="connsiteX74" fmla="*/ 751419 w 5026024"/>
              <a:gd name="connsiteY74" fmla="*/ 866776 h 6857999"/>
              <a:gd name="connsiteX75" fmla="*/ 652994 w 5026024"/>
              <a:gd name="connsiteY75" fmla="*/ 792692 h 6857999"/>
              <a:gd name="connsiteX76" fmla="*/ 505886 w 5026024"/>
              <a:gd name="connsiteY76" fmla="*/ 730251 h 6857999"/>
              <a:gd name="connsiteX77" fmla="*/ 371476 w 5026024"/>
              <a:gd name="connsiteY77" fmla="*/ 687917 h 6857999"/>
              <a:gd name="connsiteX78" fmla="*/ 312208 w 5026024"/>
              <a:gd name="connsiteY78" fmla="*/ 673101 h 6857999"/>
              <a:gd name="connsiteX79" fmla="*/ 398993 w 5026024"/>
              <a:gd name="connsiteY79" fmla="*/ 578909 h 6857999"/>
              <a:gd name="connsiteX80" fmla="*/ 460376 w 5026024"/>
              <a:gd name="connsiteY80" fmla="*/ 483659 h 6857999"/>
              <a:gd name="connsiteX81" fmla="*/ 428626 w 5026024"/>
              <a:gd name="connsiteY81" fmla="*/ 425451 h 6857999"/>
              <a:gd name="connsiteX82" fmla="*/ 358775 w 5026024"/>
              <a:gd name="connsiteY82" fmla="*/ 314326 h 6857999"/>
              <a:gd name="connsiteX83" fmla="*/ 307977 w 5026024"/>
              <a:gd name="connsiteY83" fmla="*/ 197909 h 6857999"/>
              <a:gd name="connsiteX84" fmla="*/ 273052 w 5026024"/>
              <a:gd name="connsiteY84" fmla="*/ 76201 h 6857999"/>
              <a:gd name="connsiteX85" fmla="*/ 260747 w 5026024"/>
              <a:gd name="connsiteY85" fmla="*/ 1323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026024" h="6857999">
                <a:moveTo>
                  <a:pt x="261958" y="0"/>
                </a:moveTo>
                <a:lnTo>
                  <a:pt x="5026024" y="0"/>
                </a:lnTo>
                <a:lnTo>
                  <a:pt x="5026024" y="6857999"/>
                </a:lnTo>
                <a:lnTo>
                  <a:pt x="438673" y="6857999"/>
                </a:lnTo>
                <a:lnTo>
                  <a:pt x="440281" y="6857375"/>
                </a:lnTo>
                <a:cubicBezTo>
                  <a:pt x="503006" y="6825325"/>
                  <a:pt x="412486" y="6803100"/>
                  <a:pt x="440267" y="6774392"/>
                </a:cubicBezTo>
                <a:cubicBezTo>
                  <a:pt x="534460" y="6738409"/>
                  <a:pt x="473075" y="6710892"/>
                  <a:pt x="477308" y="6679142"/>
                </a:cubicBezTo>
                <a:cubicBezTo>
                  <a:pt x="479427" y="6647392"/>
                  <a:pt x="559860" y="6611409"/>
                  <a:pt x="515407" y="6582834"/>
                </a:cubicBezTo>
                <a:cubicBezTo>
                  <a:pt x="554567" y="6550026"/>
                  <a:pt x="530226" y="6519334"/>
                  <a:pt x="541867" y="6486526"/>
                </a:cubicBezTo>
                <a:cubicBezTo>
                  <a:pt x="537635" y="6454776"/>
                  <a:pt x="570441" y="6419851"/>
                  <a:pt x="543985" y="6388101"/>
                </a:cubicBezTo>
                <a:cubicBezTo>
                  <a:pt x="567266" y="6359526"/>
                  <a:pt x="607484" y="6329892"/>
                  <a:pt x="536576" y="6306610"/>
                </a:cubicBezTo>
                <a:cubicBezTo>
                  <a:pt x="504825" y="6281209"/>
                  <a:pt x="499534" y="6254751"/>
                  <a:pt x="518584" y="6226176"/>
                </a:cubicBezTo>
                <a:cubicBezTo>
                  <a:pt x="484717" y="6196543"/>
                  <a:pt x="584200" y="6162676"/>
                  <a:pt x="552451" y="6138334"/>
                </a:cubicBezTo>
                <a:cubicBezTo>
                  <a:pt x="587375" y="6109759"/>
                  <a:pt x="555626" y="6087534"/>
                  <a:pt x="609600" y="6058959"/>
                </a:cubicBezTo>
                <a:cubicBezTo>
                  <a:pt x="602192" y="6034618"/>
                  <a:pt x="661460" y="6006043"/>
                  <a:pt x="662519" y="5979584"/>
                </a:cubicBezTo>
                <a:cubicBezTo>
                  <a:pt x="672042" y="5952068"/>
                  <a:pt x="705909" y="5921376"/>
                  <a:pt x="678391" y="5891743"/>
                </a:cubicBezTo>
                <a:cubicBezTo>
                  <a:pt x="631824" y="5855759"/>
                  <a:pt x="637119" y="5829301"/>
                  <a:pt x="636060" y="5808134"/>
                </a:cubicBezTo>
                <a:cubicBezTo>
                  <a:pt x="626534" y="5788026"/>
                  <a:pt x="633944" y="5773209"/>
                  <a:pt x="656169" y="5758392"/>
                </a:cubicBezTo>
                <a:cubicBezTo>
                  <a:pt x="662519" y="5730876"/>
                  <a:pt x="695325" y="5705476"/>
                  <a:pt x="695325" y="5643034"/>
                </a:cubicBezTo>
                <a:cubicBezTo>
                  <a:pt x="717552" y="5620809"/>
                  <a:pt x="681568" y="5590118"/>
                  <a:pt x="778934" y="5552017"/>
                </a:cubicBezTo>
                <a:cubicBezTo>
                  <a:pt x="745068" y="5522384"/>
                  <a:pt x="792692" y="5487459"/>
                  <a:pt x="841375" y="5466293"/>
                </a:cubicBezTo>
                <a:cubicBezTo>
                  <a:pt x="882652" y="5438776"/>
                  <a:pt x="917577" y="5411259"/>
                  <a:pt x="881593" y="5389034"/>
                </a:cubicBezTo>
                <a:cubicBezTo>
                  <a:pt x="886885" y="5376334"/>
                  <a:pt x="911227" y="5362577"/>
                  <a:pt x="857250" y="5354109"/>
                </a:cubicBezTo>
                <a:cubicBezTo>
                  <a:pt x="843492" y="5343526"/>
                  <a:pt x="783169" y="5335059"/>
                  <a:pt x="755651" y="5324476"/>
                </a:cubicBezTo>
                <a:cubicBezTo>
                  <a:pt x="699560" y="5305426"/>
                  <a:pt x="718610" y="5282143"/>
                  <a:pt x="703791" y="5260976"/>
                </a:cubicBezTo>
                <a:cubicBezTo>
                  <a:pt x="662519" y="5241926"/>
                  <a:pt x="687916" y="5217584"/>
                  <a:pt x="713318" y="5194301"/>
                </a:cubicBezTo>
                <a:cubicBezTo>
                  <a:pt x="723900" y="5148793"/>
                  <a:pt x="722843" y="5106459"/>
                  <a:pt x="751419" y="5064126"/>
                </a:cubicBezTo>
                <a:cubicBezTo>
                  <a:pt x="713318" y="5046134"/>
                  <a:pt x="717552" y="5008034"/>
                  <a:pt x="649817" y="4968876"/>
                </a:cubicBezTo>
                <a:cubicBezTo>
                  <a:pt x="630767" y="4946651"/>
                  <a:pt x="635000" y="4919134"/>
                  <a:pt x="661460" y="4899026"/>
                </a:cubicBezTo>
                <a:cubicBezTo>
                  <a:pt x="685801" y="4878918"/>
                  <a:pt x="696385" y="4868334"/>
                  <a:pt x="726016" y="4876801"/>
                </a:cubicBezTo>
                <a:cubicBezTo>
                  <a:pt x="714375" y="4840818"/>
                  <a:pt x="718610" y="4802717"/>
                  <a:pt x="718610" y="4765676"/>
                </a:cubicBezTo>
                <a:cubicBezTo>
                  <a:pt x="714375" y="4747684"/>
                  <a:pt x="672042" y="4731809"/>
                  <a:pt x="655110" y="4713818"/>
                </a:cubicBezTo>
                <a:cubicBezTo>
                  <a:pt x="664634" y="4694768"/>
                  <a:pt x="646644" y="4676776"/>
                  <a:pt x="699560" y="4655609"/>
                </a:cubicBezTo>
                <a:cubicBezTo>
                  <a:pt x="711200" y="4618568"/>
                  <a:pt x="748243" y="4579409"/>
                  <a:pt x="669925" y="4547659"/>
                </a:cubicBezTo>
                <a:cubicBezTo>
                  <a:pt x="631824" y="4512734"/>
                  <a:pt x="643469" y="4476751"/>
                  <a:pt x="633944" y="4440768"/>
                </a:cubicBezTo>
                <a:cubicBezTo>
                  <a:pt x="654050" y="4421717"/>
                  <a:pt x="670985" y="4402668"/>
                  <a:pt x="672042" y="4384676"/>
                </a:cubicBezTo>
                <a:cubicBezTo>
                  <a:pt x="662519" y="4367743"/>
                  <a:pt x="639236" y="4350809"/>
                  <a:pt x="592667" y="4335993"/>
                </a:cubicBezTo>
                <a:cubicBezTo>
                  <a:pt x="532342" y="4321176"/>
                  <a:pt x="543985" y="4303184"/>
                  <a:pt x="575734" y="4283076"/>
                </a:cubicBezTo>
                <a:cubicBezTo>
                  <a:pt x="594783" y="4264026"/>
                  <a:pt x="617010" y="4244976"/>
                  <a:pt x="549276" y="4231217"/>
                </a:cubicBezTo>
                <a:cubicBezTo>
                  <a:pt x="594783" y="4196293"/>
                  <a:pt x="542926" y="4166659"/>
                  <a:pt x="506943" y="4137026"/>
                </a:cubicBezTo>
                <a:cubicBezTo>
                  <a:pt x="478367" y="4107393"/>
                  <a:pt x="479427" y="4075643"/>
                  <a:pt x="455085" y="4048126"/>
                </a:cubicBezTo>
                <a:cubicBezTo>
                  <a:pt x="451908" y="4024842"/>
                  <a:pt x="412752" y="4005793"/>
                  <a:pt x="403227" y="3983568"/>
                </a:cubicBezTo>
                <a:cubicBezTo>
                  <a:pt x="404283" y="3961342"/>
                  <a:pt x="352427" y="3941234"/>
                  <a:pt x="358775" y="3915834"/>
                </a:cubicBezTo>
                <a:cubicBezTo>
                  <a:pt x="339725" y="3887259"/>
                  <a:pt x="329142" y="3857626"/>
                  <a:pt x="330200" y="3825876"/>
                </a:cubicBezTo>
                <a:cubicBezTo>
                  <a:pt x="296334" y="3796243"/>
                  <a:pt x="330200" y="3762376"/>
                  <a:pt x="320676" y="3730626"/>
                </a:cubicBezTo>
                <a:cubicBezTo>
                  <a:pt x="324908" y="3697818"/>
                  <a:pt x="315383" y="3666068"/>
                  <a:pt x="320676" y="3634318"/>
                </a:cubicBezTo>
                <a:cubicBezTo>
                  <a:pt x="365126" y="3599393"/>
                  <a:pt x="356658" y="3568701"/>
                  <a:pt x="358775" y="3539068"/>
                </a:cubicBezTo>
                <a:cubicBezTo>
                  <a:pt x="448733" y="3505201"/>
                  <a:pt x="390526" y="3477684"/>
                  <a:pt x="370417" y="3448051"/>
                </a:cubicBezTo>
                <a:cubicBezTo>
                  <a:pt x="369359" y="3421592"/>
                  <a:pt x="356658" y="3403601"/>
                  <a:pt x="304802" y="3390901"/>
                </a:cubicBezTo>
                <a:cubicBezTo>
                  <a:pt x="283635" y="3377143"/>
                  <a:pt x="219075" y="3368676"/>
                  <a:pt x="241303" y="3354918"/>
                </a:cubicBezTo>
                <a:cubicBezTo>
                  <a:pt x="211668" y="3344334"/>
                  <a:pt x="189443" y="3333751"/>
                  <a:pt x="167219" y="3318934"/>
                </a:cubicBezTo>
                <a:cubicBezTo>
                  <a:pt x="156635" y="3303059"/>
                  <a:pt x="154519" y="3284009"/>
                  <a:pt x="135468" y="3258609"/>
                </a:cubicBezTo>
                <a:cubicBezTo>
                  <a:pt x="117475" y="3212042"/>
                  <a:pt x="144993" y="3175001"/>
                  <a:pt x="179918" y="3125259"/>
                </a:cubicBezTo>
                <a:cubicBezTo>
                  <a:pt x="168277" y="3097743"/>
                  <a:pt x="152399" y="3080809"/>
                  <a:pt x="131234" y="3068109"/>
                </a:cubicBezTo>
                <a:cubicBezTo>
                  <a:pt x="109009" y="3055409"/>
                  <a:pt x="82551" y="3044826"/>
                  <a:pt x="49744" y="3030009"/>
                </a:cubicBezTo>
                <a:cubicBezTo>
                  <a:pt x="15874" y="3002493"/>
                  <a:pt x="42334" y="2968626"/>
                  <a:pt x="0" y="2937934"/>
                </a:cubicBezTo>
                <a:cubicBezTo>
                  <a:pt x="5291" y="2904067"/>
                  <a:pt x="10583" y="2868084"/>
                  <a:pt x="47625" y="2831042"/>
                </a:cubicBezTo>
                <a:cubicBezTo>
                  <a:pt x="104774" y="2792942"/>
                  <a:pt x="109009" y="2758018"/>
                  <a:pt x="131234" y="2723092"/>
                </a:cubicBezTo>
                <a:cubicBezTo>
                  <a:pt x="162985" y="2688167"/>
                  <a:pt x="165100" y="2656417"/>
                  <a:pt x="187327" y="2626784"/>
                </a:cubicBezTo>
                <a:cubicBezTo>
                  <a:pt x="130178" y="2579159"/>
                  <a:pt x="143935" y="2537884"/>
                  <a:pt x="165100" y="2495551"/>
                </a:cubicBezTo>
                <a:cubicBezTo>
                  <a:pt x="148168" y="2455334"/>
                  <a:pt x="79376" y="2416176"/>
                  <a:pt x="141817" y="2359026"/>
                </a:cubicBezTo>
                <a:cubicBezTo>
                  <a:pt x="142874" y="2312459"/>
                  <a:pt x="242359" y="2250018"/>
                  <a:pt x="232832" y="2191809"/>
                </a:cubicBezTo>
                <a:cubicBezTo>
                  <a:pt x="298452" y="2159001"/>
                  <a:pt x="258234" y="2131484"/>
                  <a:pt x="293157" y="2099734"/>
                </a:cubicBezTo>
                <a:cubicBezTo>
                  <a:pt x="341842" y="2066926"/>
                  <a:pt x="313268" y="2039409"/>
                  <a:pt x="335492" y="2010834"/>
                </a:cubicBezTo>
                <a:cubicBezTo>
                  <a:pt x="322792" y="1968501"/>
                  <a:pt x="288927" y="1927226"/>
                  <a:pt x="376766" y="1879601"/>
                </a:cubicBezTo>
                <a:cubicBezTo>
                  <a:pt x="331258" y="1839384"/>
                  <a:pt x="418043" y="1791759"/>
                  <a:pt x="418043" y="1748367"/>
                </a:cubicBezTo>
                <a:cubicBezTo>
                  <a:pt x="601135" y="1694393"/>
                  <a:pt x="420158" y="1662643"/>
                  <a:pt x="459317" y="1617134"/>
                </a:cubicBezTo>
                <a:cubicBezTo>
                  <a:pt x="477308" y="1572684"/>
                  <a:pt x="472016" y="1530351"/>
                  <a:pt x="500591" y="1485901"/>
                </a:cubicBezTo>
                <a:cubicBezTo>
                  <a:pt x="525993" y="1441451"/>
                  <a:pt x="595842" y="1394884"/>
                  <a:pt x="541867" y="1354667"/>
                </a:cubicBezTo>
                <a:cubicBezTo>
                  <a:pt x="504825" y="1313392"/>
                  <a:pt x="579966" y="1266826"/>
                  <a:pt x="583142" y="1223434"/>
                </a:cubicBezTo>
                <a:cubicBezTo>
                  <a:pt x="624419" y="1186392"/>
                  <a:pt x="629709" y="1144059"/>
                  <a:pt x="602192" y="1108076"/>
                </a:cubicBezTo>
                <a:cubicBezTo>
                  <a:pt x="648760" y="1067859"/>
                  <a:pt x="602192" y="1036109"/>
                  <a:pt x="556684" y="1016001"/>
                </a:cubicBezTo>
                <a:cubicBezTo>
                  <a:pt x="639236" y="1003301"/>
                  <a:pt x="570441" y="998009"/>
                  <a:pt x="680510" y="981076"/>
                </a:cubicBezTo>
                <a:cubicBezTo>
                  <a:pt x="708024" y="968376"/>
                  <a:pt x="775759" y="953559"/>
                  <a:pt x="739774" y="944034"/>
                </a:cubicBezTo>
                <a:cubicBezTo>
                  <a:pt x="659342" y="924984"/>
                  <a:pt x="835024" y="889001"/>
                  <a:pt x="751419" y="866776"/>
                </a:cubicBezTo>
                <a:cubicBezTo>
                  <a:pt x="705909" y="842434"/>
                  <a:pt x="613833" y="821267"/>
                  <a:pt x="652994" y="792692"/>
                </a:cubicBezTo>
                <a:cubicBezTo>
                  <a:pt x="589491" y="770467"/>
                  <a:pt x="510118" y="751417"/>
                  <a:pt x="505886" y="730251"/>
                </a:cubicBezTo>
                <a:cubicBezTo>
                  <a:pt x="405342" y="715434"/>
                  <a:pt x="317502" y="702734"/>
                  <a:pt x="371476" y="687917"/>
                </a:cubicBezTo>
                <a:cubicBezTo>
                  <a:pt x="359832" y="676276"/>
                  <a:pt x="244476" y="676276"/>
                  <a:pt x="312208" y="673101"/>
                </a:cubicBezTo>
                <a:cubicBezTo>
                  <a:pt x="352427" y="630767"/>
                  <a:pt x="342901" y="607484"/>
                  <a:pt x="398993" y="578909"/>
                </a:cubicBezTo>
                <a:cubicBezTo>
                  <a:pt x="462491" y="550334"/>
                  <a:pt x="525993" y="521759"/>
                  <a:pt x="460376" y="483659"/>
                </a:cubicBezTo>
                <a:cubicBezTo>
                  <a:pt x="545043" y="456142"/>
                  <a:pt x="425452" y="444501"/>
                  <a:pt x="428626" y="425451"/>
                </a:cubicBezTo>
                <a:cubicBezTo>
                  <a:pt x="430743" y="387351"/>
                  <a:pt x="316442" y="355601"/>
                  <a:pt x="358775" y="314326"/>
                </a:cubicBezTo>
                <a:cubicBezTo>
                  <a:pt x="307977" y="278342"/>
                  <a:pt x="216958" y="243417"/>
                  <a:pt x="307977" y="197909"/>
                </a:cubicBezTo>
                <a:cubicBezTo>
                  <a:pt x="385234" y="152401"/>
                  <a:pt x="317502" y="115359"/>
                  <a:pt x="273052" y="76201"/>
                </a:cubicBezTo>
                <a:cubicBezTo>
                  <a:pt x="254001" y="56093"/>
                  <a:pt x="257177" y="34662"/>
                  <a:pt x="260747" y="1323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2E5B73-4EA9-DABB-C08B-8C7E2D671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213" y="702440"/>
            <a:ext cx="1069675" cy="1069675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AE1425D-26B5-6073-5CD7-AA4F7292BB32}"/>
              </a:ext>
            </a:extLst>
          </p:cNvPr>
          <p:cNvSpPr/>
          <p:nvPr userDrawn="1"/>
        </p:nvSpPr>
        <p:spPr>
          <a:xfrm>
            <a:off x="1332329" y="5430683"/>
            <a:ext cx="1443962" cy="1427317"/>
          </a:xfrm>
          <a:custGeom>
            <a:avLst/>
            <a:gdLst>
              <a:gd name="connsiteX0" fmla="*/ 1302905 w 1443962"/>
              <a:gd name="connsiteY0" fmla="*/ 923945 h 1427317"/>
              <a:gd name="connsiteX1" fmla="*/ 1179312 w 1443962"/>
              <a:gd name="connsiteY1" fmla="*/ 1080049 h 1427317"/>
              <a:gd name="connsiteX2" fmla="*/ 1229122 w 1443962"/>
              <a:gd name="connsiteY2" fmla="*/ 1285387 h 1427317"/>
              <a:gd name="connsiteX3" fmla="*/ 1372835 w 1443962"/>
              <a:gd name="connsiteY3" fmla="*/ 1130543 h 1427317"/>
              <a:gd name="connsiteX4" fmla="*/ 1323098 w 1443962"/>
              <a:gd name="connsiteY4" fmla="*/ 925226 h 1427317"/>
              <a:gd name="connsiteX5" fmla="*/ 1302905 w 1443962"/>
              <a:gd name="connsiteY5" fmla="*/ 923945 h 1427317"/>
              <a:gd name="connsiteX6" fmla="*/ 1303835 w 1443962"/>
              <a:gd name="connsiteY6" fmla="*/ 895287 h 1427317"/>
              <a:gd name="connsiteX7" fmla="*/ 1330265 w 1443962"/>
              <a:gd name="connsiteY7" fmla="*/ 897756 h 1427317"/>
              <a:gd name="connsiteX8" fmla="*/ 1400377 w 1443962"/>
              <a:gd name="connsiteY8" fmla="*/ 1137730 h 1427317"/>
              <a:gd name="connsiteX9" fmla="*/ 1221955 w 1443962"/>
              <a:gd name="connsiteY9" fmla="*/ 1312854 h 1427317"/>
              <a:gd name="connsiteX10" fmla="*/ 1151844 w 1443962"/>
              <a:gd name="connsiteY10" fmla="*/ 1072881 h 1427317"/>
              <a:gd name="connsiteX11" fmla="*/ 1303835 w 1443962"/>
              <a:gd name="connsiteY11" fmla="*/ 895287 h 1427317"/>
              <a:gd name="connsiteX12" fmla="*/ 1406962 w 1443962"/>
              <a:gd name="connsiteY12" fmla="*/ 881329 h 1427317"/>
              <a:gd name="connsiteX13" fmla="*/ 1405898 w 1443962"/>
              <a:gd name="connsiteY13" fmla="*/ 881520 h 1427317"/>
              <a:gd name="connsiteX14" fmla="*/ 1408336 w 1443962"/>
              <a:gd name="connsiteY14" fmla="*/ 895500 h 1427317"/>
              <a:gd name="connsiteX15" fmla="*/ 649534 w 1443962"/>
              <a:gd name="connsiteY15" fmla="*/ 851972 h 1427317"/>
              <a:gd name="connsiteX16" fmla="*/ 730748 w 1443962"/>
              <a:gd name="connsiteY16" fmla="*/ 861958 h 1427317"/>
              <a:gd name="connsiteX17" fmla="*/ 929384 w 1443962"/>
              <a:gd name="connsiteY17" fmla="*/ 1042378 h 1427317"/>
              <a:gd name="connsiteX18" fmla="*/ 979308 w 1443962"/>
              <a:gd name="connsiteY18" fmla="*/ 1124070 h 1427317"/>
              <a:gd name="connsiteX19" fmla="*/ 1044436 w 1443962"/>
              <a:gd name="connsiteY19" fmla="*/ 1187570 h 1427317"/>
              <a:gd name="connsiteX20" fmla="*/ 1190288 w 1443962"/>
              <a:gd name="connsiteY20" fmla="*/ 1406534 h 1427317"/>
              <a:gd name="connsiteX21" fmla="*/ 1190726 w 1443962"/>
              <a:gd name="connsiteY21" fmla="*/ 1427317 h 1427317"/>
              <a:gd name="connsiteX22" fmla="*/ 1160515 w 1443962"/>
              <a:gd name="connsiteY22" fmla="*/ 1427317 h 1427317"/>
              <a:gd name="connsiteX23" fmla="*/ 1161883 w 1443962"/>
              <a:gd name="connsiteY23" fmla="*/ 1410726 h 1427317"/>
              <a:gd name="connsiteX24" fmla="*/ 1025520 w 1443962"/>
              <a:gd name="connsiteY24" fmla="*/ 1208929 h 1427317"/>
              <a:gd name="connsiteX25" fmla="*/ 956823 w 1443962"/>
              <a:gd name="connsiteY25" fmla="*/ 1141768 h 1427317"/>
              <a:gd name="connsiteX26" fmla="*/ 904102 w 1443962"/>
              <a:gd name="connsiteY26" fmla="*/ 1055835 h 1427317"/>
              <a:gd name="connsiteX27" fmla="*/ 723397 w 1443962"/>
              <a:gd name="connsiteY27" fmla="*/ 889534 h 1427317"/>
              <a:gd name="connsiteX28" fmla="*/ 650487 w 1443962"/>
              <a:gd name="connsiteY28" fmla="*/ 880514 h 1427317"/>
              <a:gd name="connsiteX29" fmla="*/ 484475 w 1443962"/>
              <a:gd name="connsiteY29" fmla="*/ 946343 h 1427317"/>
              <a:gd name="connsiteX30" fmla="*/ 396491 w 1443962"/>
              <a:gd name="connsiteY30" fmla="*/ 995562 h 1427317"/>
              <a:gd name="connsiteX31" fmla="*/ 303738 w 1443962"/>
              <a:gd name="connsiteY31" fmla="*/ 1020596 h 1427317"/>
              <a:gd name="connsiteX32" fmla="*/ 42342 w 1443962"/>
              <a:gd name="connsiteY32" fmla="*/ 1226038 h 1427317"/>
              <a:gd name="connsiteX33" fmla="*/ 32563 w 1443962"/>
              <a:gd name="connsiteY33" fmla="*/ 1345724 h 1427317"/>
              <a:gd name="connsiteX34" fmla="*/ 50908 w 1443962"/>
              <a:gd name="connsiteY34" fmla="*/ 1427317 h 1427317"/>
              <a:gd name="connsiteX35" fmla="*/ 21898 w 1443962"/>
              <a:gd name="connsiteY35" fmla="*/ 1427317 h 1427317"/>
              <a:gd name="connsiteX36" fmla="*/ 4087 w 1443962"/>
              <a:gd name="connsiteY36" fmla="*/ 1350021 h 1427317"/>
              <a:gd name="connsiteX37" fmla="*/ 14946 w 1443962"/>
              <a:gd name="connsiteY37" fmla="*/ 1218889 h 1427317"/>
              <a:gd name="connsiteX38" fmla="*/ 297961 w 1443962"/>
              <a:gd name="connsiteY38" fmla="*/ 992794 h 1427317"/>
              <a:gd name="connsiteX39" fmla="*/ 385810 w 1443962"/>
              <a:gd name="connsiteY39" fmla="*/ 969210 h 1427317"/>
              <a:gd name="connsiteX40" fmla="*/ 469285 w 1443962"/>
              <a:gd name="connsiteY40" fmla="*/ 922326 h 1427317"/>
              <a:gd name="connsiteX41" fmla="*/ 649534 w 1443962"/>
              <a:gd name="connsiteY41" fmla="*/ 851972 h 1427317"/>
              <a:gd name="connsiteX42" fmla="*/ 1089150 w 1443962"/>
              <a:gd name="connsiteY42" fmla="*/ 630414 h 1427317"/>
              <a:gd name="connsiteX43" fmla="*/ 965558 w 1443962"/>
              <a:gd name="connsiteY43" fmla="*/ 786519 h 1427317"/>
              <a:gd name="connsiteX44" fmla="*/ 1015386 w 1443962"/>
              <a:gd name="connsiteY44" fmla="*/ 991785 h 1427317"/>
              <a:gd name="connsiteX45" fmla="*/ 1159080 w 1443962"/>
              <a:gd name="connsiteY45" fmla="*/ 837016 h 1427317"/>
              <a:gd name="connsiteX46" fmla="*/ 1109342 w 1443962"/>
              <a:gd name="connsiteY46" fmla="*/ 631697 h 1427317"/>
              <a:gd name="connsiteX47" fmla="*/ 1089150 w 1443962"/>
              <a:gd name="connsiteY47" fmla="*/ 630414 h 1427317"/>
              <a:gd name="connsiteX48" fmla="*/ 162740 w 1443962"/>
              <a:gd name="connsiteY48" fmla="*/ 626444 h 1427317"/>
              <a:gd name="connsiteX49" fmla="*/ 39218 w 1443962"/>
              <a:gd name="connsiteY49" fmla="*/ 782566 h 1427317"/>
              <a:gd name="connsiteX50" fmla="*/ 88954 w 1443962"/>
              <a:gd name="connsiteY50" fmla="*/ 987885 h 1427317"/>
              <a:gd name="connsiteX51" fmla="*/ 232740 w 1443962"/>
              <a:gd name="connsiteY51" fmla="*/ 833061 h 1427317"/>
              <a:gd name="connsiteX52" fmla="*/ 182930 w 1443962"/>
              <a:gd name="connsiteY52" fmla="*/ 627723 h 1427317"/>
              <a:gd name="connsiteX53" fmla="*/ 162740 w 1443962"/>
              <a:gd name="connsiteY53" fmla="*/ 626444 h 1427317"/>
              <a:gd name="connsiteX54" fmla="*/ 1372977 w 1443962"/>
              <a:gd name="connsiteY54" fmla="*/ 604277 h 1427317"/>
              <a:gd name="connsiteX55" fmla="*/ 1356503 w 1443962"/>
              <a:gd name="connsiteY55" fmla="*/ 748155 h 1427317"/>
              <a:gd name="connsiteX56" fmla="*/ 1337467 w 1443962"/>
              <a:gd name="connsiteY56" fmla="*/ 804362 h 1427317"/>
              <a:gd name="connsiteX57" fmla="*/ 1323283 w 1443962"/>
              <a:gd name="connsiteY57" fmla="*/ 848259 h 1427317"/>
              <a:gd name="connsiteX58" fmla="*/ 1330824 w 1443962"/>
              <a:gd name="connsiteY58" fmla="*/ 846871 h 1427317"/>
              <a:gd name="connsiteX59" fmla="*/ 1361634 w 1443962"/>
              <a:gd name="connsiteY59" fmla="*/ 846015 h 1427317"/>
              <a:gd name="connsiteX60" fmla="*/ 1366472 w 1443962"/>
              <a:gd name="connsiteY60" fmla="*/ 847512 h 1427317"/>
              <a:gd name="connsiteX61" fmla="*/ 1401725 w 1443962"/>
              <a:gd name="connsiteY61" fmla="*/ 875983 h 1427317"/>
              <a:gd name="connsiteX62" fmla="*/ 1404342 w 1443962"/>
              <a:gd name="connsiteY62" fmla="*/ 879709 h 1427317"/>
              <a:gd name="connsiteX63" fmla="*/ 1409064 w 1443962"/>
              <a:gd name="connsiteY63" fmla="*/ 712087 h 1427317"/>
              <a:gd name="connsiteX64" fmla="*/ 1372977 w 1443962"/>
              <a:gd name="connsiteY64" fmla="*/ 604277 h 1427317"/>
              <a:gd name="connsiteX65" fmla="*/ 1090095 w 1443962"/>
              <a:gd name="connsiteY65" fmla="*/ 601685 h 1427317"/>
              <a:gd name="connsiteX66" fmla="*/ 1116529 w 1443962"/>
              <a:gd name="connsiteY66" fmla="*/ 604156 h 1427317"/>
              <a:gd name="connsiteX67" fmla="*/ 1186621 w 1443962"/>
              <a:gd name="connsiteY67" fmla="*/ 844202 h 1427317"/>
              <a:gd name="connsiteX68" fmla="*/ 1008199 w 1443962"/>
              <a:gd name="connsiteY68" fmla="*/ 1019326 h 1427317"/>
              <a:gd name="connsiteX69" fmla="*/ 938016 w 1443962"/>
              <a:gd name="connsiteY69" fmla="*/ 779334 h 1427317"/>
              <a:gd name="connsiteX70" fmla="*/ 1090095 w 1443962"/>
              <a:gd name="connsiteY70" fmla="*/ 601685 h 1427317"/>
              <a:gd name="connsiteX71" fmla="*/ 163667 w 1443962"/>
              <a:gd name="connsiteY71" fmla="*/ 597786 h 1427317"/>
              <a:gd name="connsiteX72" fmla="*/ 190097 w 1443962"/>
              <a:gd name="connsiteY72" fmla="*/ 600255 h 1427317"/>
              <a:gd name="connsiteX73" fmla="*/ 260281 w 1443962"/>
              <a:gd name="connsiteY73" fmla="*/ 840248 h 1427317"/>
              <a:gd name="connsiteX74" fmla="*/ 81787 w 1443962"/>
              <a:gd name="connsiteY74" fmla="*/ 1015353 h 1427317"/>
              <a:gd name="connsiteX75" fmla="*/ 11676 w 1443962"/>
              <a:gd name="connsiteY75" fmla="*/ 775380 h 1427317"/>
              <a:gd name="connsiteX76" fmla="*/ 163667 w 1443962"/>
              <a:gd name="connsiteY76" fmla="*/ 597786 h 1427317"/>
              <a:gd name="connsiteX77" fmla="*/ 1356673 w 1443962"/>
              <a:gd name="connsiteY77" fmla="*/ 544154 h 1427317"/>
              <a:gd name="connsiteX78" fmla="*/ 1372332 w 1443962"/>
              <a:gd name="connsiteY78" fmla="*/ 549332 h 1427317"/>
              <a:gd name="connsiteX79" fmla="*/ 1437026 w 1443962"/>
              <a:gd name="connsiteY79" fmla="*/ 706898 h 1427317"/>
              <a:gd name="connsiteX80" fmla="*/ 1425044 w 1443962"/>
              <a:gd name="connsiteY80" fmla="*/ 900248 h 1427317"/>
              <a:gd name="connsiteX81" fmla="*/ 1409730 w 1443962"/>
              <a:gd name="connsiteY81" fmla="*/ 909595 h 1427317"/>
              <a:gd name="connsiteX82" fmla="*/ 1409657 w 1443962"/>
              <a:gd name="connsiteY82" fmla="*/ 909577 h 1427317"/>
              <a:gd name="connsiteX83" fmla="*/ 1398403 w 1443962"/>
              <a:gd name="connsiteY83" fmla="*/ 908746 h 1427317"/>
              <a:gd name="connsiteX84" fmla="*/ 1378266 w 1443962"/>
              <a:gd name="connsiteY84" fmla="*/ 892022 h 1427317"/>
              <a:gd name="connsiteX85" fmla="*/ 1356694 w 1443962"/>
              <a:gd name="connsiteY85" fmla="*/ 874221 h 1427317"/>
              <a:gd name="connsiteX86" fmla="*/ 1337095 w 1443962"/>
              <a:gd name="connsiteY86" fmla="*/ 874569 h 1427317"/>
              <a:gd name="connsiteX87" fmla="*/ 1309356 w 1443962"/>
              <a:gd name="connsiteY87" fmla="*/ 874121 h 1427317"/>
              <a:gd name="connsiteX88" fmla="*/ 1310891 w 1443962"/>
              <a:gd name="connsiteY88" fmla="*/ 794073 h 1427317"/>
              <a:gd name="connsiteX89" fmla="*/ 1328866 w 1443962"/>
              <a:gd name="connsiteY89" fmla="*/ 741333 h 1427317"/>
              <a:gd name="connsiteX90" fmla="*/ 1346632 w 1443962"/>
              <a:gd name="connsiteY90" fmla="*/ 557218 h 1427317"/>
              <a:gd name="connsiteX91" fmla="*/ 1356673 w 1443962"/>
              <a:gd name="connsiteY91" fmla="*/ 544154 h 1427317"/>
              <a:gd name="connsiteX92" fmla="*/ 492733 w 1443962"/>
              <a:gd name="connsiteY92" fmla="*/ 474791 h 1427317"/>
              <a:gd name="connsiteX93" fmla="*/ 369211 w 1443962"/>
              <a:gd name="connsiteY93" fmla="*/ 630916 h 1427317"/>
              <a:gd name="connsiteX94" fmla="*/ 418966 w 1443962"/>
              <a:gd name="connsiteY94" fmla="*/ 836162 h 1427317"/>
              <a:gd name="connsiteX95" fmla="*/ 562734 w 1443962"/>
              <a:gd name="connsiteY95" fmla="*/ 681411 h 1427317"/>
              <a:gd name="connsiteX96" fmla="*/ 512923 w 1443962"/>
              <a:gd name="connsiteY96" fmla="*/ 476074 h 1427317"/>
              <a:gd name="connsiteX97" fmla="*/ 492733 w 1443962"/>
              <a:gd name="connsiteY97" fmla="*/ 474791 h 1427317"/>
              <a:gd name="connsiteX98" fmla="*/ 493678 w 1443962"/>
              <a:gd name="connsiteY98" fmla="*/ 446062 h 1427317"/>
              <a:gd name="connsiteX99" fmla="*/ 520110 w 1443962"/>
              <a:gd name="connsiteY99" fmla="*/ 448532 h 1427317"/>
              <a:gd name="connsiteX100" fmla="*/ 590275 w 1443962"/>
              <a:gd name="connsiteY100" fmla="*/ 688597 h 1427317"/>
              <a:gd name="connsiteX101" fmla="*/ 411780 w 1443962"/>
              <a:gd name="connsiteY101" fmla="*/ 863703 h 1427317"/>
              <a:gd name="connsiteX102" fmla="*/ 341669 w 1443962"/>
              <a:gd name="connsiteY102" fmla="*/ 623729 h 1427317"/>
              <a:gd name="connsiteX103" fmla="*/ 493678 w 1443962"/>
              <a:gd name="connsiteY103" fmla="*/ 446062 h 1427317"/>
              <a:gd name="connsiteX104" fmla="*/ 829208 w 1443962"/>
              <a:gd name="connsiteY104" fmla="*/ 401666 h 1427317"/>
              <a:gd name="connsiteX105" fmla="*/ 698956 w 1443962"/>
              <a:gd name="connsiteY105" fmla="*/ 565736 h 1427317"/>
              <a:gd name="connsiteX106" fmla="*/ 751678 w 1443962"/>
              <a:gd name="connsiteY106" fmla="*/ 781743 h 1427317"/>
              <a:gd name="connsiteX107" fmla="*/ 903144 w 1443962"/>
              <a:gd name="connsiteY107" fmla="*/ 619015 h 1427317"/>
              <a:gd name="connsiteX108" fmla="*/ 850496 w 1443962"/>
              <a:gd name="connsiteY108" fmla="*/ 403027 h 1427317"/>
              <a:gd name="connsiteX109" fmla="*/ 829208 w 1443962"/>
              <a:gd name="connsiteY109" fmla="*/ 401666 h 1427317"/>
              <a:gd name="connsiteX110" fmla="*/ 830114 w 1443962"/>
              <a:gd name="connsiteY110" fmla="*/ 372918 h 1427317"/>
              <a:gd name="connsiteX111" fmla="*/ 857682 w 1443962"/>
              <a:gd name="connsiteY111" fmla="*/ 375485 h 1427317"/>
              <a:gd name="connsiteX112" fmla="*/ 930614 w 1443962"/>
              <a:gd name="connsiteY112" fmla="*/ 626182 h 1427317"/>
              <a:gd name="connsiteX113" fmla="*/ 744492 w 1443962"/>
              <a:gd name="connsiteY113" fmla="*/ 809285 h 1427317"/>
              <a:gd name="connsiteX114" fmla="*/ 671487 w 1443962"/>
              <a:gd name="connsiteY114" fmla="*/ 558569 h 1427317"/>
              <a:gd name="connsiteX115" fmla="*/ 830114 w 1443962"/>
              <a:gd name="connsiteY115" fmla="*/ 372918 h 1427317"/>
              <a:gd name="connsiteX116" fmla="*/ 296294 w 1443962"/>
              <a:gd name="connsiteY116" fmla="*/ 323341 h 1427317"/>
              <a:gd name="connsiteX117" fmla="*/ 212060 w 1443962"/>
              <a:gd name="connsiteY117" fmla="*/ 399756 h 1427317"/>
              <a:gd name="connsiteX118" fmla="*/ 134282 w 1443962"/>
              <a:gd name="connsiteY118" fmla="*/ 548315 h 1427317"/>
              <a:gd name="connsiteX119" fmla="*/ 138385 w 1443962"/>
              <a:gd name="connsiteY119" fmla="*/ 546344 h 1427317"/>
              <a:gd name="connsiteX120" fmla="*/ 183055 w 1443962"/>
              <a:gd name="connsiteY120" fmla="*/ 538726 h 1427317"/>
              <a:gd name="connsiteX121" fmla="*/ 214490 w 1443962"/>
              <a:gd name="connsiteY121" fmla="*/ 555511 h 1427317"/>
              <a:gd name="connsiteX122" fmla="*/ 220465 w 1443962"/>
              <a:gd name="connsiteY122" fmla="*/ 560425 h 1427317"/>
              <a:gd name="connsiteX123" fmla="*/ 229536 w 1443962"/>
              <a:gd name="connsiteY123" fmla="*/ 515195 h 1427317"/>
              <a:gd name="connsiteX124" fmla="*/ 240390 w 1443962"/>
              <a:gd name="connsiteY124" fmla="*/ 456852 h 1427317"/>
              <a:gd name="connsiteX125" fmla="*/ 296294 w 1443962"/>
              <a:gd name="connsiteY125" fmla="*/ 323341 h 1427317"/>
              <a:gd name="connsiteX126" fmla="*/ 1212113 w 1443962"/>
              <a:gd name="connsiteY126" fmla="*/ 279997 h 1427317"/>
              <a:gd name="connsiteX127" fmla="*/ 1168834 w 1443962"/>
              <a:gd name="connsiteY127" fmla="*/ 439586 h 1427317"/>
              <a:gd name="connsiteX128" fmla="*/ 1139084 w 1443962"/>
              <a:gd name="connsiteY128" fmla="*/ 497679 h 1427317"/>
              <a:gd name="connsiteX129" fmla="*/ 1113823 w 1443962"/>
              <a:gd name="connsiteY129" fmla="*/ 553823 h 1427317"/>
              <a:gd name="connsiteX130" fmla="*/ 1124289 w 1443962"/>
              <a:gd name="connsiteY130" fmla="*/ 554682 h 1427317"/>
              <a:gd name="connsiteX131" fmla="*/ 1158259 w 1443962"/>
              <a:gd name="connsiteY131" fmla="*/ 556366 h 1427317"/>
              <a:gd name="connsiteX132" fmla="*/ 1159940 w 1443962"/>
              <a:gd name="connsiteY132" fmla="*/ 556805 h 1427317"/>
              <a:gd name="connsiteX133" fmla="*/ 1194376 w 1443962"/>
              <a:gd name="connsiteY133" fmla="*/ 586313 h 1427317"/>
              <a:gd name="connsiteX134" fmla="*/ 1200404 w 1443962"/>
              <a:gd name="connsiteY134" fmla="*/ 594907 h 1427317"/>
              <a:gd name="connsiteX135" fmla="*/ 1235341 w 1443962"/>
              <a:gd name="connsiteY135" fmla="*/ 409576 h 1427317"/>
              <a:gd name="connsiteX136" fmla="*/ 1212113 w 1443962"/>
              <a:gd name="connsiteY136" fmla="*/ 279997 h 1427317"/>
              <a:gd name="connsiteX137" fmla="*/ 323556 w 1443962"/>
              <a:gd name="connsiteY137" fmla="*/ 275678 h 1427317"/>
              <a:gd name="connsiteX138" fmla="*/ 339749 w 1443962"/>
              <a:gd name="connsiteY138" fmla="*/ 278811 h 1427317"/>
              <a:gd name="connsiteX139" fmla="*/ 342127 w 1443962"/>
              <a:gd name="connsiteY139" fmla="*/ 295115 h 1427317"/>
              <a:gd name="connsiteX140" fmla="*/ 267744 w 1443962"/>
              <a:gd name="connsiteY140" fmla="*/ 464458 h 1427317"/>
              <a:gd name="connsiteX141" fmla="*/ 257641 w 1443962"/>
              <a:gd name="connsiteY141" fmla="*/ 519328 h 1427317"/>
              <a:gd name="connsiteX142" fmla="*/ 219943 w 1443962"/>
              <a:gd name="connsiteY142" fmla="*/ 589940 h 1427317"/>
              <a:gd name="connsiteX143" fmla="*/ 195448 w 1443962"/>
              <a:gd name="connsiteY143" fmla="*/ 576760 h 1427317"/>
              <a:gd name="connsiteX144" fmla="*/ 178518 w 1443962"/>
              <a:gd name="connsiteY144" fmla="*/ 566880 h 1427317"/>
              <a:gd name="connsiteX145" fmla="*/ 150925 w 1443962"/>
              <a:gd name="connsiteY145" fmla="*/ 571853 h 1427317"/>
              <a:gd name="connsiteX146" fmla="*/ 125183 w 1443962"/>
              <a:gd name="connsiteY146" fmla="*/ 576607 h 1427317"/>
              <a:gd name="connsiteX147" fmla="*/ 114978 w 1443962"/>
              <a:gd name="connsiteY147" fmla="*/ 571759 h 1427317"/>
              <a:gd name="connsiteX148" fmla="*/ 106184 w 1443962"/>
              <a:gd name="connsiteY148" fmla="*/ 556121 h 1427317"/>
              <a:gd name="connsiteX149" fmla="*/ 190124 w 1443962"/>
              <a:gd name="connsiteY149" fmla="*/ 381547 h 1427317"/>
              <a:gd name="connsiteX150" fmla="*/ 323556 w 1443962"/>
              <a:gd name="connsiteY150" fmla="*/ 275678 h 1427317"/>
              <a:gd name="connsiteX151" fmla="*/ 1204979 w 1443962"/>
              <a:gd name="connsiteY151" fmla="*/ 218520 h 1427317"/>
              <a:gd name="connsiteX152" fmla="*/ 1219645 w 1443962"/>
              <a:gd name="connsiteY152" fmla="*/ 226013 h 1427317"/>
              <a:gd name="connsiteX153" fmla="*/ 1263662 w 1443962"/>
              <a:gd name="connsiteY153" fmla="*/ 408694 h 1427317"/>
              <a:gd name="connsiteX154" fmla="*/ 1218528 w 1443962"/>
              <a:gd name="connsiteY154" fmla="*/ 616959 h 1427317"/>
              <a:gd name="connsiteX155" fmla="*/ 1201369 w 1443962"/>
              <a:gd name="connsiteY155" fmla="*/ 624108 h 1427317"/>
              <a:gd name="connsiteX156" fmla="*/ 1194164 w 1443962"/>
              <a:gd name="connsiteY156" fmla="*/ 623007 h 1427317"/>
              <a:gd name="connsiteX157" fmla="*/ 1169708 w 1443962"/>
              <a:gd name="connsiteY157" fmla="*/ 600708 h 1427317"/>
              <a:gd name="connsiteX158" fmla="*/ 1152095 w 1443962"/>
              <a:gd name="connsiteY158" fmla="*/ 584176 h 1427317"/>
              <a:gd name="connsiteX159" fmla="*/ 1127626 w 1443962"/>
              <a:gd name="connsiteY159" fmla="*/ 582861 h 1427317"/>
              <a:gd name="connsiteX160" fmla="*/ 1092826 w 1443962"/>
              <a:gd name="connsiteY160" fmla="*/ 572690 h 1427317"/>
              <a:gd name="connsiteX161" fmla="*/ 1114268 w 1443962"/>
              <a:gd name="connsiteY161" fmla="*/ 483635 h 1427317"/>
              <a:gd name="connsiteX162" fmla="*/ 1142595 w 1443962"/>
              <a:gd name="connsiteY162" fmla="*/ 428603 h 1427317"/>
              <a:gd name="connsiteX163" fmla="*/ 1193105 w 1443962"/>
              <a:gd name="connsiteY163" fmla="*/ 229936 h 1427317"/>
              <a:gd name="connsiteX164" fmla="*/ 1204979 w 1443962"/>
              <a:gd name="connsiteY164" fmla="*/ 218520 h 1427317"/>
              <a:gd name="connsiteX165" fmla="*/ 595092 w 1443962"/>
              <a:gd name="connsiteY165" fmla="*/ 118998 h 1427317"/>
              <a:gd name="connsiteX166" fmla="*/ 511514 w 1443962"/>
              <a:gd name="connsiteY166" fmla="*/ 220709 h 1427317"/>
              <a:gd name="connsiteX167" fmla="*/ 451464 w 1443962"/>
              <a:gd name="connsiteY167" fmla="*/ 399411 h 1427317"/>
              <a:gd name="connsiteX168" fmla="*/ 460924 w 1443962"/>
              <a:gd name="connsiteY168" fmla="*/ 394856 h 1427317"/>
              <a:gd name="connsiteX169" fmla="*/ 505459 w 1443962"/>
              <a:gd name="connsiteY169" fmla="*/ 385955 h 1427317"/>
              <a:gd name="connsiteX170" fmla="*/ 537604 w 1443962"/>
              <a:gd name="connsiteY170" fmla="*/ 401521 h 1427317"/>
              <a:gd name="connsiteX171" fmla="*/ 548333 w 1443962"/>
              <a:gd name="connsiteY171" fmla="*/ 405257 h 1427317"/>
              <a:gd name="connsiteX172" fmla="*/ 552453 w 1443962"/>
              <a:gd name="connsiteY172" fmla="*/ 344612 h 1427317"/>
              <a:gd name="connsiteX173" fmla="*/ 554880 w 1443962"/>
              <a:gd name="connsiteY173" fmla="*/ 279388 h 1427317"/>
              <a:gd name="connsiteX174" fmla="*/ 595092 w 1443962"/>
              <a:gd name="connsiteY174" fmla="*/ 118998 h 1427317"/>
              <a:gd name="connsiteX175" fmla="*/ 614804 w 1443962"/>
              <a:gd name="connsiteY175" fmla="*/ 68272 h 1427317"/>
              <a:gd name="connsiteX176" fmla="*/ 631260 w 1443962"/>
              <a:gd name="connsiteY176" fmla="*/ 68899 h 1427317"/>
              <a:gd name="connsiteX177" fmla="*/ 636043 w 1443962"/>
              <a:gd name="connsiteY177" fmla="*/ 84660 h 1427317"/>
              <a:gd name="connsiteX178" fmla="*/ 583048 w 1443962"/>
              <a:gd name="connsiteY178" fmla="*/ 282681 h 1427317"/>
              <a:gd name="connsiteX179" fmla="*/ 580875 w 1443962"/>
              <a:gd name="connsiteY179" fmla="*/ 344537 h 1427317"/>
              <a:gd name="connsiteX180" fmla="*/ 556092 w 1443962"/>
              <a:gd name="connsiteY180" fmla="*/ 432641 h 1427317"/>
              <a:gd name="connsiteX181" fmla="*/ 520758 w 1443962"/>
              <a:gd name="connsiteY181" fmla="*/ 424514 h 1427317"/>
              <a:gd name="connsiteX182" fmla="*/ 498766 w 1443962"/>
              <a:gd name="connsiteY182" fmla="*/ 413703 h 1427317"/>
              <a:gd name="connsiteX183" fmla="*/ 475321 w 1443962"/>
              <a:gd name="connsiteY183" fmla="*/ 419525 h 1427317"/>
              <a:gd name="connsiteX184" fmla="*/ 443087 w 1443962"/>
              <a:gd name="connsiteY184" fmla="*/ 427032 h 1427317"/>
              <a:gd name="connsiteX185" fmla="*/ 436264 w 1443962"/>
              <a:gd name="connsiteY185" fmla="*/ 424471 h 1427317"/>
              <a:gd name="connsiteX186" fmla="*/ 424786 w 1443962"/>
              <a:gd name="connsiteY186" fmla="*/ 409849 h 1427317"/>
              <a:gd name="connsiteX187" fmla="*/ 487161 w 1443962"/>
              <a:gd name="connsiteY187" fmla="*/ 206084 h 1427317"/>
              <a:gd name="connsiteX188" fmla="*/ 614804 w 1443962"/>
              <a:gd name="connsiteY188" fmla="*/ 68272 h 1427317"/>
              <a:gd name="connsiteX189" fmla="*/ 939058 w 1443962"/>
              <a:gd name="connsiteY189" fmla="*/ 63613 h 1427317"/>
              <a:gd name="connsiteX190" fmla="*/ 821011 w 1443962"/>
              <a:gd name="connsiteY190" fmla="*/ 322844 h 1427317"/>
              <a:gd name="connsiteX191" fmla="*/ 833520 w 1443962"/>
              <a:gd name="connsiteY191" fmla="*/ 319163 h 1427317"/>
              <a:gd name="connsiteX192" fmla="*/ 871922 w 1443962"/>
              <a:gd name="connsiteY192" fmla="*/ 320913 h 1427317"/>
              <a:gd name="connsiteX193" fmla="*/ 906282 w 1443962"/>
              <a:gd name="connsiteY193" fmla="*/ 338149 h 1427317"/>
              <a:gd name="connsiteX194" fmla="*/ 915398 w 1443962"/>
              <a:gd name="connsiteY194" fmla="*/ 347473 h 1427317"/>
              <a:gd name="connsiteX195" fmla="*/ 939058 w 1443962"/>
              <a:gd name="connsiteY195" fmla="*/ 63613 h 1427317"/>
              <a:gd name="connsiteX196" fmla="*/ 944338 w 1443962"/>
              <a:gd name="connsiteY196" fmla="*/ 481 h 1427317"/>
              <a:gd name="connsiteX197" fmla="*/ 955410 w 1443962"/>
              <a:gd name="connsiteY197" fmla="*/ 1243 h 1427317"/>
              <a:gd name="connsiteX198" fmla="*/ 970414 w 1443962"/>
              <a:gd name="connsiteY198" fmla="*/ 27475 h 1427317"/>
              <a:gd name="connsiteX199" fmla="*/ 969858 w 1443962"/>
              <a:gd name="connsiteY199" fmla="*/ 33493 h 1427317"/>
              <a:gd name="connsiteX200" fmla="*/ 942228 w 1443962"/>
              <a:gd name="connsiteY200" fmla="*/ 361573 h 1427317"/>
              <a:gd name="connsiteX201" fmla="*/ 925917 w 1443962"/>
              <a:gd name="connsiteY201" fmla="*/ 384316 h 1427317"/>
              <a:gd name="connsiteX202" fmla="*/ 894360 w 1443962"/>
              <a:gd name="connsiteY202" fmla="*/ 366796 h 1427317"/>
              <a:gd name="connsiteX203" fmla="*/ 888964 w 1443962"/>
              <a:gd name="connsiteY203" fmla="*/ 360862 h 1427317"/>
              <a:gd name="connsiteX204" fmla="*/ 864643 w 1443962"/>
              <a:gd name="connsiteY204" fmla="*/ 348508 h 1427317"/>
              <a:gd name="connsiteX205" fmla="*/ 837388 w 1443962"/>
              <a:gd name="connsiteY205" fmla="*/ 347405 h 1427317"/>
              <a:gd name="connsiteX206" fmla="*/ 829852 w 1443962"/>
              <a:gd name="connsiteY206" fmla="*/ 349964 h 1427317"/>
              <a:gd name="connsiteX207" fmla="*/ 802336 w 1443962"/>
              <a:gd name="connsiteY207" fmla="*/ 354645 h 1427317"/>
              <a:gd name="connsiteX208" fmla="*/ 793852 w 1443962"/>
              <a:gd name="connsiteY208" fmla="*/ 349778 h 1427317"/>
              <a:gd name="connsiteX209" fmla="*/ 790785 w 1443962"/>
              <a:gd name="connsiteY209" fmla="*/ 322058 h 1427317"/>
              <a:gd name="connsiteX210" fmla="*/ 926975 w 1443962"/>
              <a:gd name="connsiteY210" fmla="*/ 22304 h 1427317"/>
              <a:gd name="connsiteX211" fmla="*/ 929430 w 1443962"/>
              <a:gd name="connsiteY211" fmla="*/ 16781 h 1427317"/>
              <a:gd name="connsiteX212" fmla="*/ 944338 w 1443962"/>
              <a:gd name="connsiteY212" fmla="*/ 481 h 142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443962" h="1427317">
                <a:moveTo>
                  <a:pt x="1302905" y="923945"/>
                </a:moveTo>
                <a:cubicBezTo>
                  <a:pt x="1254809" y="929683"/>
                  <a:pt x="1201595" y="994647"/>
                  <a:pt x="1179312" y="1080049"/>
                </a:cubicBezTo>
                <a:cubicBezTo>
                  <a:pt x="1153845" y="1177649"/>
                  <a:pt x="1176668" y="1271699"/>
                  <a:pt x="1229122" y="1285387"/>
                </a:cubicBezTo>
                <a:cubicBezTo>
                  <a:pt x="1281575" y="1299072"/>
                  <a:pt x="1347368" y="1228146"/>
                  <a:pt x="1372835" y="1130543"/>
                </a:cubicBezTo>
                <a:cubicBezTo>
                  <a:pt x="1398302" y="1032942"/>
                  <a:pt x="1375551" y="938912"/>
                  <a:pt x="1323098" y="925226"/>
                </a:cubicBezTo>
                <a:cubicBezTo>
                  <a:pt x="1316542" y="923514"/>
                  <a:pt x="1309776" y="923125"/>
                  <a:pt x="1302905" y="923945"/>
                </a:cubicBezTo>
                <a:close/>
                <a:moveTo>
                  <a:pt x="1303835" y="895287"/>
                </a:moveTo>
                <a:cubicBezTo>
                  <a:pt x="1312706" y="894697"/>
                  <a:pt x="1321554" y="895484"/>
                  <a:pt x="1330265" y="897756"/>
                </a:cubicBezTo>
                <a:cubicBezTo>
                  <a:pt x="1399960" y="915942"/>
                  <a:pt x="1430742" y="1021353"/>
                  <a:pt x="1400377" y="1137730"/>
                </a:cubicBezTo>
                <a:cubicBezTo>
                  <a:pt x="1370011" y="1254106"/>
                  <a:pt x="1291649" y="1331040"/>
                  <a:pt x="1221955" y="1312854"/>
                </a:cubicBezTo>
                <a:cubicBezTo>
                  <a:pt x="1152260" y="1294670"/>
                  <a:pt x="1121478" y="1189257"/>
                  <a:pt x="1151844" y="1072881"/>
                </a:cubicBezTo>
                <a:cubicBezTo>
                  <a:pt x="1178414" y="971051"/>
                  <a:pt x="1241731" y="899421"/>
                  <a:pt x="1303835" y="895287"/>
                </a:cubicBezTo>
                <a:close/>
                <a:moveTo>
                  <a:pt x="1406962" y="881329"/>
                </a:moveTo>
                <a:cubicBezTo>
                  <a:pt x="1406578" y="881307"/>
                  <a:pt x="1406247" y="881377"/>
                  <a:pt x="1405898" y="881520"/>
                </a:cubicBezTo>
                <a:lnTo>
                  <a:pt x="1408336" y="895500"/>
                </a:lnTo>
                <a:close/>
                <a:moveTo>
                  <a:pt x="649534" y="851972"/>
                </a:moveTo>
                <a:cubicBezTo>
                  <a:pt x="674155" y="851278"/>
                  <a:pt x="700998" y="854195"/>
                  <a:pt x="730748" y="861958"/>
                </a:cubicBezTo>
                <a:cubicBezTo>
                  <a:pt x="849755" y="893010"/>
                  <a:pt x="890252" y="968965"/>
                  <a:pt x="929384" y="1042378"/>
                </a:cubicBezTo>
                <a:cubicBezTo>
                  <a:pt x="944978" y="1071729"/>
                  <a:pt x="959766" y="1099386"/>
                  <a:pt x="979308" y="1124070"/>
                </a:cubicBezTo>
                <a:cubicBezTo>
                  <a:pt x="995850" y="1145007"/>
                  <a:pt x="1019481" y="1165686"/>
                  <a:pt x="1044436" y="1187570"/>
                </a:cubicBezTo>
                <a:cubicBezTo>
                  <a:pt x="1105350" y="1240976"/>
                  <a:pt x="1177453" y="1304149"/>
                  <a:pt x="1190288" y="1406534"/>
                </a:cubicBezTo>
                <a:lnTo>
                  <a:pt x="1190726" y="1427317"/>
                </a:lnTo>
                <a:lnTo>
                  <a:pt x="1160515" y="1427317"/>
                </a:lnTo>
                <a:lnTo>
                  <a:pt x="1161883" y="1410726"/>
                </a:lnTo>
                <a:cubicBezTo>
                  <a:pt x="1150370" y="1318345"/>
                  <a:pt x="1084964" y="1261015"/>
                  <a:pt x="1025520" y="1208929"/>
                </a:cubicBezTo>
                <a:cubicBezTo>
                  <a:pt x="999529" y="1186229"/>
                  <a:pt x="975028" y="1164699"/>
                  <a:pt x="956823" y="1141768"/>
                </a:cubicBezTo>
                <a:cubicBezTo>
                  <a:pt x="935688" y="1115108"/>
                  <a:pt x="919608" y="1084929"/>
                  <a:pt x="904102" y="1055835"/>
                </a:cubicBezTo>
                <a:cubicBezTo>
                  <a:pt x="866175" y="984686"/>
                  <a:pt x="830349" y="917441"/>
                  <a:pt x="723397" y="889534"/>
                </a:cubicBezTo>
                <a:cubicBezTo>
                  <a:pt x="696659" y="882557"/>
                  <a:pt x="672599" y="879898"/>
                  <a:pt x="650487" y="880514"/>
                </a:cubicBezTo>
                <a:cubicBezTo>
                  <a:pt x="584154" y="882360"/>
                  <a:pt x="535367" y="913683"/>
                  <a:pt x="484475" y="946343"/>
                </a:cubicBezTo>
                <a:cubicBezTo>
                  <a:pt x="456732" y="964151"/>
                  <a:pt x="427956" y="982627"/>
                  <a:pt x="396491" y="995562"/>
                </a:cubicBezTo>
                <a:cubicBezTo>
                  <a:pt x="369403" y="1006675"/>
                  <a:pt x="337524" y="1013416"/>
                  <a:pt x="303738" y="1020596"/>
                </a:cubicBezTo>
                <a:cubicBezTo>
                  <a:pt x="200652" y="1042466"/>
                  <a:pt x="83763" y="1067290"/>
                  <a:pt x="42342" y="1226038"/>
                </a:cubicBezTo>
                <a:cubicBezTo>
                  <a:pt x="32606" y="1263350"/>
                  <a:pt x="29510" y="1304464"/>
                  <a:pt x="32563" y="1345724"/>
                </a:cubicBezTo>
                <a:lnTo>
                  <a:pt x="50908" y="1427317"/>
                </a:lnTo>
                <a:lnTo>
                  <a:pt x="21898" y="1427317"/>
                </a:lnTo>
                <a:lnTo>
                  <a:pt x="4087" y="1350021"/>
                </a:lnTo>
                <a:cubicBezTo>
                  <a:pt x="718" y="1305134"/>
                  <a:pt x="4176" y="1260165"/>
                  <a:pt x="14946" y="1218889"/>
                </a:cubicBezTo>
                <a:cubicBezTo>
                  <a:pt x="60809" y="1043119"/>
                  <a:pt x="192305" y="1015241"/>
                  <a:pt x="297961" y="992794"/>
                </a:cubicBezTo>
                <a:cubicBezTo>
                  <a:pt x="330446" y="985820"/>
                  <a:pt x="361168" y="979322"/>
                  <a:pt x="385810" y="969210"/>
                </a:cubicBezTo>
                <a:cubicBezTo>
                  <a:pt x="414922" y="957221"/>
                  <a:pt x="441356" y="940242"/>
                  <a:pt x="469285" y="922326"/>
                </a:cubicBezTo>
                <a:cubicBezTo>
                  <a:pt x="521794" y="888625"/>
                  <a:pt x="575671" y="854052"/>
                  <a:pt x="649534" y="851972"/>
                </a:cubicBezTo>
                <a:close/>
                <a:moveTo>
                  <a:pt x="1089150" y="630414"/>
                </a:moveTo>
                <a:cubicBezTo>
                  <a:pt x="1041059" y="636139"/>
                  <a:pt x="987858" y="701055"/>
                  <a:pt x="965558" y="786519"/>
                </a:cubicBezTo>
                <a:cubicBezTo>
                  <a:pt x="940090" y="884122"/>
                  <a:pt x="962933" y="978099"/>
                  <a:pt x="1015386" y="991785"/>
                </a:cubicBezTo>
                <a:cubicBezTo>
                  <a:pt x="1067839" y="1005472"/>
                  <a:pt x="1133613" y="934618"/>
                  <a:pt x="1159080" y="837016"/>
                </a:cubicBezTo>
                <a:cubicBezTo>
                  <a:pt x="1184547" y="739414"/>
                  <a:pt x="1161796" y="645384"/>
                  <a:pt x="1109342" y="631697"/>
                </a:cubicBezTo>
                <a:cubicBezTo>
                  <a:pt x="1102786" y="629986"/>
                  <a:pt x="1096020" y="629596"/>
                  <a:pt x="1089150" y="630414"/>
                </a:cubicBezTo>
                <a:close/>
                <a:moveTo>
                  <a:pt x="162740" y="626444"/>
                </a:moveTo>
                <a:cubicBezTo>
                  <a:pt x="114659" y="632185"/>
                  <a:pt x="61501" y="697164"/>
                  <a:pt x="39218" y="782566"/>
                </a:cubicBezTo>
                <a:cubicBezTo>
                  <a:pt x="13751" y="880167"/>
                  <a:pt x="36574" y="974217"/>
                  <a:pt x="88954" y="987885"/>
                </a:cubicBezTo>
                <a:cubicBezTo>
                  <a:pt x="141408" y="1001571"/>
                  <a:pt x="207274" y="930663"/>
                  <a:pt x="232740" y="833061"/>
                </a:cubicBezTo>
                <a:cubicBezTo>
                  <a:pt x="258207" y="735460"/>
                  <a:pt x="235384" y="641410"/>
                  <a:pt x="182930" y="627723"/>
                </a:cubicBezTo>
                <a:cubicBezTo>
                  <a:pt x="176374" y="626013"/>
                  <a:pt x="169609" y="625624"/>
                  <a:pt x="162740" y="626444"/>
                </a:cubicBezTo>
                <a:close/>
                <a:moveTo>
                  <a:pt x="1372977" y="604277"/>
                </a:moveTo>
                <a:cubicBezTo>
                  <a:pt x="1370039" y="656805"/>
                  <a:pt x="1365024" y="713704"/>
                  <a:pt x="1356503" y="748155"/>
                </a:cubicBezTo>
                <a:cubicBezTo>
                  <a:pt x="1351839" y="767225"/>
                  <a:pt x="1344202" y="786924"/>
                  <a:pt x="1337467" y="804362"/>
                </a:cubicBezTo>
                <a:cubicBezTo>
                  <a:pt x="1331956" y="818608"/>
                  <a:pt x="1323887" y="839365"/>
                  <a:pt x="1323283" y="848259"/>
                </a:cubicBezTo>
                <a:cubicBezTo>
                  <a:pt x="1325261" y="848151"/>
                  <a:pt x="1327923" y="847518"/>
                  <a:pt x="1330824" y="846871"/>
                </a:cubicBezTo>
                <a:cubicBezTo>
                  <a:pt x="1338697" y="845102"/>
                  <a:pt x="1349069" y="842736"/>
                  <a:pt x="1361634" y="846015"/>
                </a:cubicBezTo>
                <a:cubicBezTo>
                  <a:pt x="1363169" y="846415"/>
                  <a:pt x="1364829" y="846928"/>
                  <a:pt x="1366472" y="847512"/>
                </a:cubicBezTo>
                <a:cubicBezTo>
                  <a:pt x="1387543" y="855273"/>
                  <a:pt x="1396077" y="867721"/>
                  <a:pt x="1401725" y="875983"/>
                </a:cubicBezTo>
                <a:cubicBezTo>
                  <a:pt x="1402499" y="877201"/>
                  <a:pt x="1403455" y="878620"/>
                  <a:pt x="1404342" y="879709"/>
                </a:cubicBezTo>
                <a:cubicBezTo>
                  <a:pt x="1413652" y="859276"/>
                  <a:pt x="1421223" y="778228"/>
                  <a:pt x="1409064" y="712087"/>
                </a:cubicBezTo>
                <a:cubicBezTo>
                  <a:pt x="1401847" y="673062"/>
                  <a:pt x="1389352" y="636016"/>
                  <a:pt x="1372977" y="604277"/>
                </a:cubicBezTo>
                <a:close/>
                <a:moveTo>
                  <a:pt x="1090095" y="601685"/>
                </a:moveTo>
                <a:cubicBezTo>
                  <a:pt x="1098969" y="601095"/>
                  <a:pt x="1107817" y="601883"/>
                  <a:pt x="1116529" y="604156"/>
                </a:cubicBezTo>
                <a:cubicBezTo>
                  <a:pt x="1186223" y="622341"/>
                  <a:pt x="1217006" y="727753"/>
                  <a:pt x="1186621" y="844202"/>
                </a:cubicBezTo>
                <a:cubicBezTo>
                  <a:pt x="1156255" y="960578"/>
                  <a:pt x="1077894" y="1037511"/>
                  <a:pt x="1008199" y="1019326"/>
                </a:cubicBezTo>
                <a:cubicBezTo>
                  <a:pt x="938506" y="1001141"/>
                  <a:pt x="907650" y="895710"/>
                  <a:pt x="938016" y="779334"/>
                </a:cubicBezTo>
                <a:cubicBezTo>
                  <a:pt x="964602" y="677440"/>
                  <a:pt x="1027978" y="605817"/>
                  <a:pt x="1090095" y="601685"/>
                </a:cubicBezTo>
                <a:close/>
                <a:moveTo>
                  <a:pt x="163667" y="597786"/>
                </a:moveTo>
                <a:cubicBezTo>
                  <a:pt x="172539" y="597195"/>
                  <a:pt x="181386" y="597982"/>
                  <a:pt x="190097" y="600255"/>
                </a:cubicBezTo>
                <a:cubicBezTo>
                  <a:pt x="259865" y="618459"/>
                  <a:pt x="290647" y="723871"/>
                  <a:pt x="260281" y="840248"/>
                </a:cubicBezTo>
                <a:cubicBezTo>
                  <a:pt x="229915" y="956624"/>
                  <a:pt x="151481" y="1033538"/>
                  <a:pt x="81787" y="1015353"/>
                </a:cubicBezTo>
                <a:cubicBezTo>
                  <a:pt x="12092" y="997168"/>
                  <a:pt x="-18690" y="891756"/>
                  <a:pt x="11676" y="775380"/>
                </a:cubicBezTo>
                <a:cubicBezTo>
                  <a:pt x="38246" y="673550"/>
                  <a:pt x="101563" y="601919"/>
                  <a:pt x="163667" y="597786"/>
                </a:cubicBezTo>
                <a:close/>
                <a:moveTo>
                  <a:pt x="1356673" y="544154"/>
                </a:moveTo>
                <a:cubicBezTo>
                  <a:pt x="1362514" y="542401"/>
                  <a:pt x="1368756" y="544498"/>
                  <a:pt x="1372332" y="549332"/>
                </a:cubicBezTo>
                <a:cubicBezTo>
                  <a:pt x="1402873" y="590776"/>
                  <a:pt x="1425887" y="646718"/>
                  <a:pt x="1437026" y="706898"/>
                </a:cubicBezTo>
                <a:cubicBezTo>
                  <a:pt x="1450036" y="777554"/>
                  <a:pt x="1444018" y="875080"/>
                  <a:pt x="1425044" y="900248"/>
                </a:cubicBezTo>
                <a:cubicBezTo>
                  <a:pt x="1419790" y="907227"/>
                  <a:pt x="1413818" y="909179"/>
                  <a:pt x="1409730" y="909595"/>
                </a:cubicBezTo>
                <a:cubicBezTo>
                  <a:pt x="1409730" y="909595"/>
                  <a:pt x="1409657" y="909577"/>
                  <a:pt x="1409657" y="909577"/>
                </a:cubicBezTo>
                <a:cubicBezTo>
                  <a:pt x="1405350" y="909935"/>
                  <a:pt x="1401618" y="909585"/>
                  <a:pt x="1398403" y="908746"/>
                </a:cubicBezTo>
                <a:cubicBezTo>
                  <a:pt x="1387883" y="906001"/>
                  <a:pt x="1382270" y="897906"/>
                  <a:pt x="1378266" y="892022"/>
                </a:cubicBezTo>
                <a:cubicBezTo>
                  <a:pt x="1373629" y="885273"/>
                  <a:pt x="1369227" y="878818"/>
                  <a:pt x="1356694" y="874221"/>
                </a:cubicBezTo>
                <a:cubicBezTo>
                  <a:pt x="1349925" y="871752"/>
                  <a:pt x="1344217" y="872994"/>
                  <a:pt x="1337095" y="874569"/>
                </a:cubicBezTo>
                <a:cubicBezTo>
                  <a:pt x="1329294" y="876357"/>
                  <a:pt x="1319695" y="878456"/>
                  <a:pt x="1309356" y="874121"/>
                </a:cubicBezTo>
                <a:cubicBezTo>
                  <a:pt x="1284159" y="863331"/>
                  <a:pt x="1296520" y="831209"/>
                  <a:pt x="1310891" y="794073"/>
                </a:cubicBezTo>
                <a:cubicBezTo>
                  <a:pt x="1317325" y="777493"/>
                  <a:pt x="1324587" y="758631"/>
                  <a:pt x="1328866" y="741333"/>
                </a:cubicBezTo>
                <a:cubicBezTo>
                  <a:pt x="1339356" y="698736"/>
                  <a:pt x="1344345" y="617718"/>
                  <a:pt x="1346632" y="557218"/>
                </a:cubicBezTo>
                <a:cubicBezTo>
                  <a:pt x="1346877" y="551196"/>
                  <a:pt x="1350905" y="545926"/>
                  <a:pt x="1356673" y="544154"/>
                </a:cubicBezTo>
                <a:close/>
                <a:moveTo>
                  <a:pt x="492733" y="474791"/>
                </a:moveTo>
                <a:cubicBezTo>
                  <a:pt x="444655" y="480520"/>
                  <a:pt x="391511" y="545451"/>
                  <a:pt x="369211" y="630916"/>
                </a:cubicBezTo>
                <a:cubicBezTo>
                  <a:pt x="343744" y="728518"/>
                  <a:pt x="366513" y="822476"/>
                  <a:pt x="418966" y="836162"/>
                </a:cubicBezTo>
                <a:cubicBezTo>
                  <a:pt x="471420" y="849849"/>
                  <a:pt x="537267" y="779013"/>
                  <a:pt x="562734" y="681411"/>
                </a:cubicBezTo>
                <a:cubicBezTo>
                  <a:pt x="588200" y="583810"/>
                  <a:pt x="565377" y="489761"/>
                  <a:pt x="512923" y="476074"/>
                </a:cubicBezTo>
                <a:cubicBezTo>
                  <a:pt x="506366" y="474363"/>
                  <a:pt x="499601" y="473974"/>
                  <a:pt x="492733" y="474791"/>
                </a:cubicBezTo>
                <a:close/>
                <a:moveTo>
                  <a:pt x="493678" y="446062"/>
                </a:moveTo>
                <a:cubicBezTo>
                  <a:pt x="502551" y="445472"/>
                  <a:pt x="511397" y="446259"/>
                  <a:pt x="520110" y="448532"/>
                </a:cubicBezTo>
                <a:cubicBezTo>
                  <a:pt x="589877" y="466737"/>
                  <a:pt x="620659" y="572148"/>
                  <a:pt x="590275" y="688597"/>
                </a:cubicBezTo>
                <a:cubicBezTo>
                  <a:pt x="559909" y="804974"/>
                  <a:pt x="481475" y="881888"/>
                  <a:pt x="411780" y="863703"/>
                </a:cubicBezTo>
                <a:cubicBezTo>
                  <a:pt x="342086" y="845518"/>
                  <a:pt x="311303" y="740106"/>
                  <a:pt x="341669" y="623729"/>
                </a:cubicBezTo>
                <a:cubicBezTo>
                  <a:pt x="368256" y="521836"/>
                  <a:pt x="431574" y="450197"/>
                  <a:pt x="493678" y="446062"/>
                </a:cubicBezTo>
                <a:close/>
                <a:moveTo>
                  <a:pt x="829208" y="401666"/>
                </a:moveTo>
                <a:cubicBezTo>
                  <a:pt x="778512" y="407665"/>
                  <a:pt x="722454" y="475941"/>
                  <a:pt x="698956" y="565736"/>
                </a:cubicBezTo>
                <a:cubicBezTo>
                  <a:pt x="672173" y="668379"/>
                  <a:pt x="696303" y="767294"/>
                  <a:pt x="751678" y="781743"/>
                </a:cubicBezTo>
                <a:cubicBezTo>
                  <a:pt x="806981" y="796173"/>
                  <a:pt x="876362" y="721657"/>
                  <a:pt x="903144" y="619015"/>
                </a:cubicBezTo>
                <a:cubicBezTo>
                  <a:pt x="929927" y="516372"/>
                  <a:pt x="905798" y="417457"/>
                  <a:pt x="850496" y="403027"/>
                </a:cubicBezTo>
                <a:cubicBezTo>
                  <a:pt x="843583" y="401224"/>
                  <a:pt x="836450" y="400809"/>
                  <a:pt x="829208" y="401666"/>
                </a:cubicBezTo>
                <a:close/>
                <a:moveTo>
                  <a:pt x="830114" y="372918"/>
                </a:moveTo>
                <a:cubicBezTo>
                  <a:pt x="839368" y="372296"/>
                  <a:pt x="848597" y="373115"/>
                  <a:pt x="857682" y="375485"/>
                </a:cubicBezTo>
                <a:cubicBezTo>
                  <a:pt x="930298" y="394433"/>
                  <a:pt x="962352" y="504546"/>
                  <a:pt x="930614" y="626182"/>
                </a:cubicBezTo>
                <a:cubicBezTo>
                  <a:pt x="898875" y="747819"/>
                  <a:pt x="817108" y="828233"/>
                  <a:pt x="744492" y="809285"/>
                </a:cubicBezTo>
                <a:cubicBezTo>
                  <a:pt x="671802" y="790318"/>
                  <a:pt x="639749" y="680206"/>
                  <a:pt x="671487" y="558569"/>
                </a:cubicBezTo>
                <a:cubicBezTo>
                  <a:pt x="699259" y="452137"/>
                  <a:pt x="765332" y="377266"/>
                  <a:pt x="830114" y="372918"/>
                </a:cubicBezTo>
                <a:close/>
                <a:moveTo>
                  <a:pt x="296294" y="323341"/>
                </a:moveTo>
                <a:cubicBezTo>
                  <a:pt x="266426" y="343013"/>
                  <a:pt x="237443" y="369159"/>
                  <a:pt x="212060" y="399756"/>
                </a:cubicBezTo>
                <a:cubicBezTo>
                  <a:pt x="169135" y="451524"/>
                  <a:pt x="136123" y="526011"/>
                  <a:pt x="134282" y="548315"/>
                </a:cubicBezTo>
                <a:cubicBezTo>
                  <a:pt x="135514" y="547779"/>
                  <a:pt x="137042" y="547007"/>
                  <a:pt x="138385" y="546344"/>
                </a:cubicBezTo>
                <a:cubicBezTo>
                  <a:pt x="147349" y="541894"/>
                  <a:pt x="160878" y="535201"/>
                  <a:pt x="183055" y="538726"/>
                </a:cubicBezTo>
                <a:cubicBezTo>
                  <a:pt x="198505" y="541118"/>
                  <a:pt x="207795" y="549472"/>
                  <a:pt x="214490" y="555511"/>
                </a:cubicBezTo>
                <a:cubicBezTo>
                  <a:pt x="216705" y="557493"/>
                  <a:pt x="218737" y="559272"/>
                  <a:pt x="220465" y="560425"/>
                </a:cubicBezTo>
                <a:cubicBezTo>
                  <a:pt x="224172" y="552497"/>
                  <a:pt x="227229" y="531213"/>
                  <a:pt x="229536" y="515195"/>
                </a:cubicBezTo>
                <a:cubicBezTo>
                  <a:pt x="232160" y="496762"/>
                  <a:pt x="235141" y="475770"/>
                  <a:pt x="240390" y="456852"/>
                </a:cubicBezTo>
                <a:cubicBezTo>
                  <a:pt x="249860" y="422650"/>
                  <a:pt x="273193" y="370607"/>
                  <a:pt x="296294" y="323341"/>
                </a:cubicBezTo>
                <a:close/>
                <a:moveTo>
                  <a:pt x="1212113" y="279997"/>
                </a:moveTo>
                <a:cubicBezTo>
                  <a:pt x="1199907" y="338141"/>
                  <a:pt x="1184472" y="402078"/>
                  <a:pt x="1168834" y="439586"/>
                </a:cubicBezTo>
                <a:cubicBezTo>
                  <a:pt x="1160647" y="459298"/>
                  <a:pt x="1149249" y="479654"/>
                  <a:pt x="1139084" y="497679"/>
                </a:cubicBezTo>
                <a:cubicBezTo>
                  <a:pt x="1128191" y="516996"/>
                  <a:pt x="1111850" y="546131"/>
                  <a:pt x="1113823" y="553823"/>
                </a:cubicBezTo>
                <a:cubicBezTo>
                  <a:pt x="1115947" y="555548"/>
                  <a:pt x="1116002" y="555640"/>
                  <a:pt x="1124289" y="554682"/>
                </a:cubicBezTo>
                <a:cubicBezTo>
                  <a:pt x="1132264" y="553719"/>
                  <a:pt x="1142991" y="552383"/>
                  <a:pt x="1158259" y="556366"/>
                </a:cubicBezTo>
                <a:cubicBezTo>
                  <a:pt x="1158844" y="556519"/>
                  <a:pt x="1159356" y="556652"/>
                  <a:pt x="1159940" y="556805"/>
                </a:cubicBezTo>
                <a:cubicBezTo>
                  <a:pt x="1180446" y="562546"/>
                  <a:pt x="1188815" y="576825"/>
                  <a:pt x="1194376" y="586313"/>
                </a:cubicBezTo>
                <a:cubicBezTo>
                  <a:pt x="1197507" y="591656"/>
                  <a:pt x="1199095" y="593943"/>
                  <a:pt x="1200404" y="594907"/>
                </a:cubicBezTo>
                <a:cubicBezTo>
                  <a:pt x="1214073" y="578108"/>
                  <a:pt x="1237691" y="487593"/>
                  <a:pt x="1235341" y="409576"/>
                </a:cubicBezTo>
                <a:cubicBezTo>
                  <a:pt x="1233927" y="363559"/>
                  <a:pt x="1225907" y="318941"/>
                  <a:pt x="1212113" y="279997"/>
                </a:cubicBezTo>
                <a:close/>
                <a:moveTo>
                  <a:pt x="323556" y="275678"/>
                </a:moveTo>
                <a:cubicBezTo>
                  <a:pt x="329131" y="273153"/>
                  <a:pt x="335582" y="274446"/>
                  <a:pt x="339749" y="278811"/>
                </a:cubicBezTo>
                <a:cubicBezTo>
                  <a:pt x="343916" y="283175"/>
                  <a:pt x="344856" y="289741"/>
                  <a:pt x="342127" y="295115"/>
                </a:cubicBezTo>
                <a:cubicBezTo>
                  <a:pt x="314636" y="349038"/>
                  <a:pt x="279423" y="422093"/>
                  <a:pt x="267744" y="464458"/>
                </a:cubicBezTo>
                <a:cubicBezTo>
                  <a:pt x="263026" y="481642"/>
                  <a:pt x="260147" y="501646"/>
                  <a:pt x="257641" y="519328"/>
                </a:cubicBezTo>
                <a:cubicBezTo>
                  <a:pt x="252016" y="558826"/>
                  <a:pt x="247125" y="592819"/>
                  <a:pt x="219943" y="589940"/>
                </a:cubicBezTo>
                <a:cubicBezTo>
                  <a:pt x="208784" y="588745"/>
                  <a:pt x="201400" y="582058"/>
                  <a:pt x="195448" y="576760"/>
                </a:cubicBezTo>
                <a:cubicBezTo>
                  <a:pt x="190003" y="571906"/>
                  <a:pt x="185702" y="568053"/>
                  <a:pt x="178518" y="566880"/>
                </a:cubicBezTo>
                <a:cubicBezTo>
                  <a:pt x="165336" y="564768"/>
                  <a:pt x="158361" y="568175"/>
                  <a:pt x="150925" y="571853"/>
                </a:cubicBezTo>
                <a:cubicBezTo>
                  <a:pt x="144575" y="574956"/>
                  <a:pt x="135703" y="579352"/>
                  <a:pt x="125183" y="576607"/>
                </a:cubicBezTo>
                <a:cubicBezTo>
                  <a:pt x="121969" y="575768"/>
                  <a:pt x="118542" y="574250"/>
                  <a:pt x="114978" y="571759"/>
                </a:cubicBezTo>
                <a:cubicBezTo>
                  <a:pt x="111614" y="569398"/>
                  <a:pt x="107358" y="564777"/>
                  <a:pt x="106184" y="556121"/>
                </a:cubicBezTo>
                <a:cubicBezTo>
                  <a:pt x="101925" y="524891"/>
                  <a:pt x="144344" y="436785"/>
                  <a:pt x="190124" y="381547"/>
                </a:cubicBezTo>
                <a:cubicBezTo>
                  <a:pt x="229248" y="334482"/>
                  <a:pt x="276678" y="296842"/>
                  <a:pt x="323556" y="275678"/>
                </a:cubicBezTo>
                <a:close/>
                <a:moveTo>
                  <a:pt x="1204979" y="218520"/>
                </a:moveTo>
                <a:cubicBezTo>
                  <a:pt x="1210904" y="217646"/>
                  <a:pt x="1216824" y="220674"/>
                  <a:pt x="1219645" y="226013"/>
                </a:cubicBezTo>
                <a:cubicBezTo>
                  <a:pt x="1246047" y="276443"/>
                  <a:pt x="1261662" y="341301"/>
                  <a:pt x="1263662" y="408694"/>
                </a:cubicBezTo>
                <a:cubicBezTo>
                  <a:pt x="1266034" y="486329"/>
                  <a:pt x="1242777" y="593402"/>
                  <a:pt x="1218528" y="616959"/>
                </a:cubicBezTo>
                <a:cubicBezTo>
                  <a:pt x="1212035" y="623301"/>
                  <a:pt x="1205596" y="624353"/>
                  <a:pt x="1201369" y="624108"/>
                </a:cubicBezTo>
                <a:cubicBezTo>
                  <a:pt x="1198752" y="623971"/>
                  <a:pt x="1196357" y="623580"/>
                  <a:pt x="1194164" y="623007"/>
                </a:cubicBezTo>
                <a:cubicBezTo>
                  <a:pt x="1180722" y="619501"/>
                  <a:pt x="1174459" y="608815"/>
                  <a:pt x="1169708" y="600708"/>
                </a:cubicBezTo>
                <a:cubicBezTo>
                  <a:pt x="1164524" y="591866"/>
                  <a:pt x="1161189" y="586705"/>
                  <a:pt x="1152095" y="584176"/>
                </a:cubicBezTo>
                <a:cubicBezTo>
                  <a:pt x="1141706" y="581231"/>
                  <a:pt x="1134464" y="582072"/>
                  <a:pt x="1127626" y="582861"/>
                </a:cubicBezTo>
                <a:cubicBezTo>
                  <a:pt x="1117871" y="584063"/>
                  <a:pt x="1105603" y="585621"/>
                  <a:pt x="1092826" y="572690"/>
                </a:cubicBezTo>
                <a:cubicBezTo>
                  <a:pt x="1074591" y="554355"/>
                  <a:pt x="1092089" y="523183"/>
                  <a:pt x="1114268" y="483635"/>
                </a:cubicBezTo>
                <a:cubicBezTo>
                  <a:pt x="1124471" y="465464"/>
                  <a:pt x="1135065" y="446693"/>
                  <a:pt x="1142595" y="428603"/>
                </a:cubicBezTo>
                <a:cubicBezTo>
                  <a:pt x="1157258" y="393338"/>
                  <a:pt x="1175215" y="322726"/>
                  <a:pt x="1193105" y="229936"/>
                </a:cubicBezTo>
                <a:cubicBezTo>
                  <a:pt x="1194192" y="223977"/>
                  <a:pt x="1198982" y="219374"/>
                  <a:pt x="1204979" y="218520"/>
                </a:cubicBezTo>
                <a:close/>
                <a:moveTo>
                  <a:pt x="595092" y="118998"/>
                </a:moveTo>
                <a:cubicBezTo>
                  <a:pt x="564048" y="146166"/>
                  <a:pt x="535176" y="181158"/>
                  <a:pt x="511514" y="220709"/>
                </a:cubicBezTo>
                <a:cubicBezTo>
                  <a:pt x="471345" y="287633"/>
                  <a:pt x="447727" y="378147"/>
                  <a:pt x="451464" y="399411"/>
                </a:cubicBezTo>
                <a:cubicBezTo>
                  <a:pt x="453078" y="399208"/>
                  <a:pt x="455581" y="397988"/>
                  <a:pt x="460924" y="394856"/>
                </a:cubicBezTo>
                <a:cubicBezTo>
                  <a:pt x="470393" y="389367"/>
                  <a:pt x="484690" y="380926"/>
                  <a:pt x="505459" y="385955"/>
                </a:cubicBezTo>
                <a:cubicBezTo>
                  <a:pt x="522208" y="390247"/>
                  <a:pt x="530915" y="396655"/>
                  <a:pt x="537604" y="401521"/>
                </a:cubicBezTo>
                <a:cubicBezTo>
                  <a:pt x="544219" y="406368"/>
                  <a:pt x="544365" y="406407"/>
                  <a:pt x="548333" y="405257"/>
                </a:cubicBezTo>
                <a:cubicBezTo>
                  <a:pt x="552561" y="400118"/>
                  <a:pt x="552465" y="366696"/>
                  <a:pt x="552453" y="344612"/>
                </a:cubicBezTo>
                <a:cubicBezTo>
                  <a:pt x="552444" y="324009"/>
                  <a:pt x="552392" y="300587"/>
                  <a:pt x="554880" y="279388"/>
                </a:cubicBezTo>
                <a:cubicBezTo>
                  <a:pt x="559580" y="238947"/>
                  <a:pt x="577260" y="175676"/>
                  <a:pt x="595092" y="118998"/>
                </a:cubicBezTo>
                <a:close/>
                <a:moveTo>
                  <a:pt x="614804" y="68272"/>
                </a:moveTo>
                <a:cubicBezTo>
                  <a:pt x="619892" y="64918"/>
                  <a:pt x="626518" y="65243"/>
                  <a:pt x="631260" y="68899"/>
                </a:cubicBezTo>
                <a:cubicBezTo>
                  <a:pt x="635984" y="72629"/>
                  <a:pt x="637934" y="78912"/>
                  <a:pt x="636043" y="84660"/>
                </a:cubicBezTo>
                <a:cubicBezTo>
                  <a:pt x="618847" y="136511"/>
                  <a:pt x="589050" y="231266"/>
                  <a:pt x="583048" y="282681"/>
                </a:cubicBezTo>
                <a:cubicBezTo>
                  <a:pt x="580779" y="302142"/>
                  <a:pt x="580850" y="323697"/>
                  <a:pt x="580875" y="344537"/>
                </a:cubicBezTo>
                <a:cubicBezTo>
                  <a:pt x="580996" y="389825"/>
                  <a:pt x="581033" y="425571"/>
                  <a:pt x="556092" y="432641"/>
                </a:cubicBezTo>
                <a:cubicBezTo>
                  <a:pt x="538643" y="437608"/>
                  <a:pt x="528683" y="430327"/>
                  <a:pt x="520758" y="424514"/>
                </a:cubicBezTo>
                <a:cubicBezTo>
                  <a:pt x="515250" y="420501"/>
                  <a:pt x="509816" y="416509"/>
                  <a:pt x="498766" y="413703"/>
                </a:cubicBezTo>
                <a:cubicBezTo>
                  <a:pt x="489669" y="411486"/>
                  <a:pt x="484164" y="414341"/>
                  <a:pt x="475321" y="419525"/>
                </a:cubicBezTo>
                <a:cubicBezTo>
                  <a:pt x="467214" y="424276"/>
                  <a:pt x="456529" y="430539"/>
                  <a:pt x="443087" y="427032"/>
                </a:cubicBezTo>
                <a:cubicBezTo>
                  <a:pt x="440895" y="426460"/>
                  <a:pt x="438615" y="425630"/>
                  <a:pt x="436264" y="424471"/>
                </a:cubicBezTo>
                <a:cubicBezTo>
                  <a:pt x="432456" y="422618"/>
                  <a:pt x="427352" y="418556"/>
                  <a:pt x="424786" y="409849"/>
                </a:cubicBezTo>
                <a:cubicBezTo>
                  <a:pt x="415137" y="377447"/>
                  <a:pt x="447234" y="272680"/>
                  <a:pt x="487161" y="206084"/>
                </a:cubicBezTo>
                <a:cubicBezTo>
                  <a:pt x="521815" y="148334"/>
                  <a:pt x="567128" y="99373"/>
                  <a:pt x="614804" y="68272"/>
                </a:cubicBezTo>
                <a:close/>
                <a:moveTo>
                  <a:pt x="939058" y="63613"/>
                </a:moveTo>
                <a:cubicBezTo>
                  <a:pt x="908609" y="129171"/>
                  <a:pt x="838394" y="281343"/>
                  <a:pt x="821011" y="322844"/>
                </a:cubicBezTo>
                <a:cubicBezTo>
                  <a:pt x="825423" y="321187"/>
                  <a:pt x="829632" y="319709"/>
                  <a:pt x="833520" y="319163"/>
                </a:cubicBezTo>
                <a:cubicBezTo>
                  <a:pt x="844780" y="317576"/>
                  <a:pt x="855412" y="316605"/>
                  <a:pt x="871922" y="320913"/>
                </a:cubicBezTo>
                <a:cubicBezTo>
                  <a:pt x="888432" y="325221"/>
                  <a:pt x="897234" y="331262"/>
                  <a:pt x="906282" y="338149"/>
                </a:cubicBezTo>
                <a:cubicBezTo>
                  <a:pt x="909408" y="340525"/>
                  <a:pt x="912359" y="343871"/>
                  <a:pt x="915398" y="347473"/>
                </a:cubicBezTo>
                <a:cubicBezTo>
                  <a:pt x="920547" y="302623"/>
                  <a:pt x="933559" y="135526"/>
                  <a:pt x="939058" y="63613"/>
                </a:cubicBezTo>
                <a:close/>
                <a:moveTo>
                  <a:pt x="944338" y="481"/>
                </a:moveTo>
                <a:cubicBezTo>
                  <a:pt x="947412" y="-288"/>
                  <a:pt x="951067" y="-202"/>
                  <a:pt x="955410" y="1243"/>
                </a:cubicBezTo>
                <a:cubicBezTo>
                  <a:pt x="972756" y="4443"/>
                  <a:pt x="971059" y="21713"/>
                  <a:pt x="970414" y="27475"/>
                </a:cubicBezTo>
                <a:cubicBezTo>
                  <a:pt x="970268" y="29231"/>
                  <a:pt x="969991" y="31187"/>
                  <a:pt x="969858" y="33493"/>
                </a:cubicBezTo>
                <a:cubicBezTo>
                  <a:pt x="968414" y="54575"/>
                  <a:pt x="947229" y="332838"/>
                  <a:pt x="942228" y="361573"/>
                </a:cubicBezTo>
                <a:cubicBezTo>
                  <a:pt x="939991" y="374333"/>
                  <a:pt x="934493" y="381949"/>
                  <a:pt x="925917" y="384316"/>
                </a:cubicBezTo>
                <a:cubicBezTo>
                  <a:pt x="912327" y="387949"/>
                  <a:pt x="902358" y="376218"/>
                  <a:pt x="894360" y="366796"/>
                </a:cubicBezTo>
                <a:cubicBezTo>
                  <a:pt x="892623" y="364782"/>
                  <a:pt x="889999" y="361679"/>
                  <a:pt x="888964" y="360862"/>
                </a:cubicBezTo>
                <a:cubicBezTo>
                  <a:pt x="881678" y="355294"/>
                  <a:pt x="876113" y="351501"/>
                  <a:pt x="864643" y="348508"/>
                </a:cubicBezTo>
                <a:cubicBezTo>
                  <a:pt x="853174" y="345515"/>
                  <a:pt x="846373" y="346160"/>
                  <a:pt x="837388" y="347405"/>
                </a:cubicBezTo>
                <a:cubicBezTo>
                  <a:pt x="836158" y="347631"/>
                  <a:pt x="832353" y="349056"/>
                  <a:pt x="829852" y="349964"/>
                </a:cubicBezTo>
                <a:cubicBezTo>
                  <a:pt x="821305" y="353118"/>
                  <a:pt x="811103" y="356932"/>
                  <a:pt x="802336" y="354645"/>
                </a:cubicBezTo>
                <a:cubicBezTo>
                  <a:pt x="799340" y="353863"/>
                  <a:pt x="796464" y="352332"/>
                  <a:pt x="793852" y="349778"/>
                </a:cubicBezTo>
                <a:cubicBezTo>
                  <a:pt x="787451" y="343505"/>
                  <a:pt x="786448" y="334192"/>
                  <a:pt x="790785" y="322058"/>
                </a:cubicBezTo>
                <a:cubicBezTo>
                  <a:pt x="800989" y="293119"/>
                  <a:pt x="921453" y="33895"/>
                  <a:pt x="926975" y="22304"/>
                </a:cubicBezTo>
                <a:cubicBezTo>
                  <a:pt x="927985" y="20227"/>
                  <a:pt x="928773" y="18404"/>
                  <a:pt x="929430" y="16781"/>
                </a:cubicBezTo>
                <a:cubicBezTo>
                  <a:pt x="931120" y="12774"/>
                  <a:pt x="935115" y="2785"/>
                  <a:pt x="944338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E821F7-8D7A-72E8-93A2-4DCB1B9D4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" name="Graphic 32">
            <a:extLst>
              <a:ext uri="{FF2B5EF4-FFF2-40B4-BE49-F238E27FC236}">
                <a16:creationId xmlns:a16="http://schemas.microsoft.com/office/drawing/2014/main" id="{3338A255-C21D-5682-8605-09DEB9CC90B4}"/>
              </a:ext>
            </a:extLst>
          </p:cNvPr>
          <p:cNvSpPr/>
          <p:nvPr userDrawn="1"/>
        </p:nvSpPr>
        <p:spPr>
          <a:xfrm>
            <a:off x="236180" y="214984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1A06C0D3-1A20-5009-4A5A-3C75B77FF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8" y="2651758"/>
            <a:ext cx="10515602" cy="3471545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F409B7E-A291-67E7-BA81-EF49E86A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C9D3DB0-9B80-76F3-E348-A9CD711D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7318F01-88D9-4381-B93E-1CA21988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286090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582001C-ED00-E423-BEF0-AA8DBC1CB1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45"/>
          <a:stretch/>
        </p:blipFill>
        <p:spPr>
          <a:xfrm>
            <a:off x="1448" y="3958354"/>
            <a:ext cx="2203220" cy="210502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51AE5CE-09BA-0D98-B15F-1E02B692E5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2686">
            <a:off x="673931" y="655833"/>
            <a:ext cx="1876425" cy="2438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B378DC0-0766-2E93-BBAD-1C02DBCCD2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38261"/>
          <a:stretch/>
        </p:blipFill>
        <p:spPr>
          <a:xfrm>
            <a:off x="2412054" y="5352570"/>
            <a:ext cx="2438400" cy="150542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E279D14-5BA2-6F07-6D6D-F38D185CD3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739" r="1"/>
          <a:stretch/>
        </p:blipFill>
        <p:spPr>
          <a:xfrm>
            <a:off x="8811338" y="2536441"/>
            <a:ext cx="3131521" cy="183356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C1406A8-93FB-EE7C-46AC-79809F6F763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0591"/>
          <a:stretch/>
        </p:blipFill>
        <p:spPr>
          <a:xfrm>
            <a:off x="8154259" y="-19526"/>
            <a:ext cx="1528307" cy="185083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656298B-2929-604A-7026-E490F4D9518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27778" r="45537"/>
          <a:stretch/>
        </p:blipFill>
        <p:spPr>
          <a:xfrm>
            <a:off x="10750738" y="0"/>
            <a:ext cx="1441262" cy="204717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C497170-2319-1683-A095-A4B767D96EE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232"/>
          <a:stretch/>
        </p:blipFill>
        <p:spPr>
          <a:xfrm>
            <a:off x="2674973" y="0"/>
            <a:ext cx="684205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44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dirty="0"/>
              <a:t>Presentation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5E66E09-96D9-DB38-44DC-22FAC64FD24E}"/>
              </a:ext>
            </a:extLst>
          </p:cNvPr>
          <p:cNvSpPr/>
          <p:nvPr/>
        </p:nvSpPr>
        <p:spPr>
          <a:xfrm>
            <a:off x="2649173" y="0"/>
            <a:ext cx="2409896" cy="991986"/>
          </a:xfrm>
          <a:custGeom>
            <a:avLst/>
            <a:gdLst>
              <a:gd name="connsiteX0" fmla="*/ 1673117 w 2409896"/>
              <a:gd name="connsiteY0" fmla="*/ 648444 h 991986"/>
              <a:gd name="connsiteX1" fmla="*/ 1688929 w 2409896"/>
              <a:gd name="connsiteY1" fmla="*/ 652062 h 991986"/>
              <a:gd name="connsiteX2" fmla="*/ 1790073 w 2409896"/>
              <a:gd name="connsiteY2" fmla="*/ 667894 h 991986"/>
              <a:gd name="connsiteX3" fmla="*/ 1792081 w 2409896"/>
              <a:gd name="connsiteY3" fmla="*/ 667357 h 991986"/>
              <a:gd name="connsiteX4" fmla="*/ 1792483 w 2409896"/>
              <a:gd name="connsiteY4" fmla="*/ 667249 h 991986"/>
              <a:gd name="connsiteX5" fmla="*/ 1792883 w 2409896"/>
              <a:gd name="connsiteY5" fmla="*/ 667142 h 991986"/>
              <a:gd name="connsiteX6" fmla="*/ 1817265 w 2409896"/>
              <a:gd name="connsiteY6" fmla="*/ 681479 h 991986"/>
              <a:gd name="connsiteX7" fmla="*/ 1817346 w 2409896"/>
              <a:gd name="connsiteY7" fmla="*/ 681780 h 991986"/>
              <a:gd name="connsiteX8" fmla="*/ 1803271 w 2409896"/>
              <a:gd name="connsiteY8" fmla="*/ 706737 h 991986"/>
              <a:gd name="connsiteX9" fmla="*/ 1802869 w 2409896"/>
              <a:gd name="connsiteY9" fmla="*/ 706844 h 991986"/>
              <a:gd name="connsiteX10" fmla="*/ 1800059 w 2409896"/>
              <a:gd name="connsiteY10" fmla="*/ 707597 h 991986"/>
              <a:gd name="connsiteX11" fmla="*/ 1683808 w 2409896"/>
              <a:gd name="connsiteY11" fmla="*/ 697207 h 991986"/>
              <a:gd name="connsiteX12" fmla="*/ 1588302 w 2409896"/>
              <a:gd name="connsiteY12" fmla="*/ 764295 h 991986"/>
              <a:gd name="connsiteX13" fmla="*/ 1472178 w 2409896"/>
              <a:gd name="connsiteY13" fmla="*/ 753979 h 991986"/>
              <a:gd name="connsiteX14" fmla="*/ 1376745 w 2409896"/>
              <a:gd name="connsiteY14" fmla="*/ 820939 h 991986"/>
              <a:gd name="connsiteX15" fmla="*/ 1260621 w 2409896"/>
              <a:gd name="connsiteY15" fmla="*/ 810623 h 991986"/>
              <a:gd name="connsiteX16" fmla="*/ 1165189 w 2409896"/>
              <a:gd name="connsiteY16" fmla="*/ 877583 h 991986"/>
              <a:gd name="connsiteX17" fmla="*/ 1161877 w 2409896"/>
              <a:gd name="connsiteY17" fmla="*/ 878470 h 991986"/>
              <a:gd name="connsiteX18" fmla="*/ 1137214 w 2409896"/>
              <a:gd name="connsiteY18" fmla="*/ 863886 h 991986"/>
              <a:gd name="connsiteX19" fmla="*/ 1137107 w 2409896"/>
              <a:gd name="connsiteY19" fmla="*/ 863484 h 991986"/>
              <a:gd name="connsiteX20" fmla="*/ 1151591 w 2409896"/>
              <a:gd name="connsiteY20" fmla="*/ 838848 h 991986"/>
              <a:gd name="connsiteX21" fmla="*/ 1151993 w 2409896"/>
              <a:gd name="connsiteY21" fmla="*/ 838741 h 991986"/>
              <a:gd name="connsiteX22" fmla="*/ 1154602 w 2409896"/>
              <a:gd name="connsiteY22" fmla="*/ 838042 h 991986"/>
              <a:gd name="connsiteX23" fmla="*/ 1234303 w 2409896"/>
              <a:gd name="connsiteY23" fmla="*/ 773788 h 991986"/>
              <a:gd name="connsiteX24" fmla="*/ 1247770 w 2409896"/>
              <a:gd name="connsiteY24" fmla="*/ 762223 h 991986"/>
              <a:gd name="connsiteX25" fmla="*/ 1265214 w 2409896"/>
              <a:gd name="connsiteY25" fmla="*/ 765511 h 991986"/>
              <a:gd name="connsiteX26" fmla="*/ 1366359 w 2409896"/>
              <a:gd name="connsiteY26" fmla="*/ 781344 h 991986"/>
              <a:gd name="connsiteX27" fmla="*/ 1446061 w 2409896"/>
              <a:gd name="connsiteY27" fmla="*/ 717090 h 991986"/>
              <a:gd name="connsiteX28" fmla="*/ 1459527 w 2409896"/>
              <a:gd name="connsiteY28" fmla="*/ 705525 h 991986"/>
              <a:gd name="connsiteX29" fmla="*/ 1476971 w 2409896"/>
              <a:gd name="connsiteY29" fmla="*/ 708813 h 991986"/>
              <a:gd name="connsiteX30" fmla="*/ 1578116 w 2409896"/>
              <a:gd name="connsiteY30" fmla="*/ 724646 h 991986"/>
              <a:gd name="connsiteX31" fmla="*/ 1657818 w 2409896"/>
              <a:gd name="connsiteY31" fmla="*/ 660392 h 991986"/>
              <a:gd name="connsiteX32" fmla="*/ 1669705 w 2409896"/>
              <a:gd name="connsiteY32" fmla="*/ 649357 h 991986"/>
              <a:gd name="connsiteX33" fmla="*/ 1670208 w 2409896"/>
              <a:gd name="connsiteY33" fmla="*/ 649223 h 991986"/>
              <a:gd name="connsiteX34" fmla="*/ 1671411 w 2409896"/>
              <a:gd name="connsiteY34" fmla="*/ 648901 h 991986"/>
              <a:gd name="connsiteX35" fmla="*/ 1672716 w 2409896"/>
              <a:gd name="connsiteY35" fmla="*/ 648551 h 991986"/>
              <a:gd name="connsiteX36" fmla="*/ 1673117 w 2409896"/>
              <a:gd name="connsiteY36" fmla="*/ 648444 h 991986"/>
              <a:gd name="connsiteX37" fmla="*/ 2047169 w 2409896"/>
              <a:gd name="connsiteY37" fmla="*/ 356739 h 991986"/>
              <a:gd name="connsiteX38" fmla="*/ 2064612 w 2409896"/>
              <a:gd name="connsiteY38" fmla="*/ 360027 h 991986"/>
              <a:gd name="connsiteX39" fmla="*/ 2105889 w 2409896"/>
              <a:gd name="connsiteY39" fmla="*/ 378015 h 991986"/>
              <a:gd name="connsiteX40" fmla="*/ 2121230 w 2409896"/>
              <a:gd name="connsiteY40" fmla="*/ 392729 h 991986"/>
              <a:gd name="connsiteX41" fmla="*/ 2121488 w 2409896"/>
              <a:gd name="connsiteY41" fmla="*/ 402125 h 991986"/>
              <a:gd name="connsiteX42" fmla="*/ 2097331 w 2409896"/>
              <a:gd name="connsiteY42" fmla="*/ 417950 h 991986"/>
              <a:gd name="connsiteX43" fmla="*/ 2059866 w 2409896"/>
              <a:gd name="connsiteY43" fmla="*/ 404965 h 991986"/>
              <a:gd name="connsiteX44" fmla="*/ 1964360 w 2409896"/>
              <a:gd name="connsiteY44" fmla="*/ 472052 h 991986"/>
              <a:gd name="connsiteX45" fmla="*/ 1847982 w 2409896"/>
              <a:gd name="connsiteY45" fmla="*/ 461589 h 991986"/>
              <a:gd name="connsiteX46" fmla="*/ 1752402 w 2409896"/>
              <a:gd name="connsiteY46" fmla="*/ 528804 h 991986"/>
              <a:gd name="connsiteX47" fmla="*/ 1636152 w 2409896"/>
              <a:gd name="connsiteY47" fmla="*/ 518414 h 991986"/>
              <a:gd name="connsiteX48" fmla="*/ 1540645 w 2409896"/>
              <a:gd name="connsiteY48" fmla="*/ 585502 h 991986"/>
              <a:gd name="connsiteX49" fmla="*/ 1424522 w 2409896"/>
              <a:gd name="connsiteY49" fmla="*/ 575186 h 991986"/>
              <a:gd name="connsiteX50" fmla="*/ 1329089 w 2409896"/>
              <a:gd name="connsiteY50" fmla="*/ 642146 h 991986"/>
              <a:gd name="connsiteX51" fmla="*/ 1212965 w 2409896"/>
              <a:gd name="connsiteY51" fmla="*/ 631830 h 991986"/>
              <a:gd name="connsiteX52" fmla="*/ 1117533 w 2409896"/>
              <a:gd name="connsiteY52" fmla="*/ 698791 h 991986"/>
              <a:gd name="connsiteX53" fmla="*/ 1001154 w 2409896"/>
              <a:gd name="connsiteY53" fmla="*/ 688328 h 991986"/>
              <a:gd name="connsiteX54" fmla="*/ 905574 w 2409896"/>
              <a:gd name="connsiteY54" fmla="*/ 755542 h 991986"/>
              <a:gd name="connsiteX55" fmla="*/ 789324 w 2409896"/>
              <a:gd name="connsiteY55" fmla="*/ 745153 h 991986"/>
              <a:gd name="connsiteX56" fmla="*/ 763288 w 2409896"/>
              <a:gd name="connsiteY56" fmla="*/ 775248 h 991986"/>
              <a:gd name="connsiteX57" fmla="*/ 755020 w 2409896"/>
              <a:gd name="connsiteY57" fmla="*/ 779720 h 991986"/>
              <a:gd name="connsiteX58" fmla="*/ 734455 w 2409896"/>
              <a:gd name="connsiteY58" fmla="*/ 773611 h 991986"/>
              <a:gd name="connsiteX59" fmla="*/ 729983 w 2409896"/>
              <a:gd name="connsiteY59" fmla="*/ 765344 h 991986"/>
              <a:gd name="connsiteX60" fmla="*/ 736093 w 2409896"/>
              <a:gd name="connsiteY60" fmla="*/ 744779 h 991986"/>
              <a:gd name="connsiteX61" fmla="*/ 762859 w 2409896"/>
              <a:gd name="connsiteY61" fmla="*/ 708572 h 991986"/>
              <a:gd name="connsiteX62" fmla="*/ 774747 w 2409896"/>
              <a:gd name="connsiteY62" fmla="*/ 697538 h 991986"/>
              <a:gd name="connsiteX63" fmla="*/ 775248 w 2409896"/>
              <a:gd name="connsiteY63" fmla="*/ 697404 h 991986"/>
              <a:gd name="connsiteX64" fmla="*/ 776352 w 2409896"/>
              <a:gd name="connsiteY64" fmla="*/ 697108 h 991986"/>
              <a:gd name="connsiteX65" fmla="*/ 777657 w 2409896"/>
              <a:gd name="connsiteY65" fmla="*/ 696759 h 991986"/>
              <a:gd name="connsiteX66" fmla="*/ 777959 w 2409896"/>
              <a:gd name="connsiteY66" fmla="*/ 696678 h 991986"/>
              <a:gd name="connsiteX67" fmla="*/ 793769 w 2409896"/>
              <a:gd name="connsiteY67" fmla="*/ 700296 h 991986"/>
              <a:gd name="connsiteX68" fmla="*/ 894914 w 2409896"/>
              <a:gd name="connsiteY68" fmla="*/ 716129 h 991986"/>
              <a:gd name="connsiteX69" fmla="*/ 974616 w 2409896"/>
              <a:gd name="connsiteY69" fmla="*/ 651874 h 991986"/>
              <a:gd name="connsiteX70" fmla="*/ 986604 w 2409896"/>
              <a:gd name="connsiteY70" fmla="*/ 640813 h 991986"/>
              <a:gd name="connsiteX71" fmla="*/ 987006 w 2409896"/>
              <a:gd name="connsiteY71" fmla="*/ 640705 h 991986"/>
              <a:gd name="connsiteX72" fmla="*/ 988310 w 2409896"/>
              <a:gd name="connsiteY72" fmla="*/ 640356 h 991986"/>
              <a:gd name="connsiteX73" fmla="*/ 989514 w 2409896"/>
              <a:gd name="connsiteY73" fmla="*/ 640034 h 991986"/>
              <a:gd name="connsiteX74" fmla="*/ 989915 w 2409896"/>
              <a:gd name="connsiteY74" fmla="*/ 639926 h 991986"/>
              <a:gd name="connsiteX75" fmla="*/ 1005727 w 2409896"/>
              <a:gd name="connsiteY75" fmla="*/ 643544 h 991986"/>
              <a:gd name="connsiteX76" fmla="*/ 1106872 w 2409896"/>
              <a:gd name="connsiteY76" fmla="*/ 659377 h 991986"/>
              <a:gd name="connsiteX77" fmla="*/ 1186574 w 2409896"/>
              <a:gd name="connsiteY77" fmla="*/ 595122 h 991986"/>
              <a:gd name="connsiteX78" fmla="*/ 1200040 w 2409896"/>
              <a:gd name="connsiteY78" fmla="*/ 583558 h 991986"/>
              <a:gd name="connsiteX79" fmla="*/ 1217484 w 2409896"/>
              <a:gd name="connsiteY79" fmla="*/ 586846 h 991986"/>
              <a:gd name="connsiteX80" fmla="*/ 1318628 w 2409896"/>
              <a:gd name="connsiteY80" fmla="*/ 602679 h 991986"/>
              <a:gd name="connsiteX81" fmla="*/ 1398331 w 2409896"/>
              <a:gd name="connsiteY81" fmla="*/ 538424 h 991986"/>
              <a:gd name="connsiteX82" fmla="*/ 1411797 w 2409896"/>
              <a:gd name="connsiteY82" fmla="*/ 526860 h 991986"/>
              <a:gd name="connsiteX83" fmla="*/ 1429241 w 2409896"/>
              <a:gd name="connsiteY83" fmla="*/ 530148 h 991986"/>
              <a:gd name="connsiteX84" fmla="*/ 1530385 w 2409896"/>
              <a:gd name="connsiteY84" fmla="*/ 545981 h 991986"/>
              <a:gd name="connsiteX85" fmla="*/ 1610088 w 2409896"/>
              <a:gd name="connsiteY85" fmla="*/ 481726 h 991986"/>
              <a:gd name="connsiteX86" fmla="*/ 1621975 w 2409896"/>
              <a:gd name="connsiteY86" fmla="*/ 470692 h 991986"/>
              <a:gd name="connsiteX87" fmla="*/ 1622478 w 2409896"/>
              <a:gd name="connsiteY87" fmla="*/ 470558 h 991986"/>
              <a:gd name="connsiteX88" fmla="*/ 1623582 w 2409896"/>
              <a:gd name="connsiteY88" fmla="*/ 470262 h 991986"/>
              <a:gd name="connsiteX89" fmla="*/ 1624886 w 2409896"/>
              <a:gd name="connsiteY89" fmla="*/ 469913 h 991986"/>
              <a:gd name="connsiteX90" fmla="*/ 1625187 w 2409896"/>
              <a:gd name="connsiteY90" fmla="*/ 469832 h 991986"/>
              <a:gd name="connsiteX91" fmla="*/ 1640998 w 2409896"/>
              <a:gd name="connsiteY91" fmla="*/ 473450 h 991986"/>
              <a:gd name="connsiteX92" fmla="*/ 1742143 w 2409896"/>
              <a:gd name="connsiteY92" fmla="*/ 489282 h 991986"/>
              <a:gd name="connsiteX93" fmla="*/ 1821845 w 2409896"/>
              <a:gd name="connsiteY93" fmla="*/ 425028 h 991986"/>
              <a:gd name="connsiteX94" fmla="*/ 1833732 w 2409896"/>
              <a:gd name="connsiteY94" fmla="*/ 413994 h 991986"/>
              <a:gd name="connsiteX95" fmla="*/ 1834134 w 2409896"/>
              <a:gd name="connsiteY95" fmla="*/ 413887 h 991986"/>
              <a:gd name="connsiteX96" fmla="*/ 1835339 w 2409896"/>
              <a:gd name="connsiteY96" fmla="*/ 413564 h 991986"/>
              <a:gd name="connsiteX97" fmla="*/ 1836643 w 2409896"/>
              <a:gd name="connsiteY97" fmla="*/ 413215 h 991986"/>
              <a:gd name="connsiteX98" fmla="*/ 1836944 w 2409896"/>
              <a:gd name="connsiteY98" fmla="*/ 413134 h 991986"/>
              <a:gd name="connsiteX99" fmla="*/ 1852855 w 2409896"/>
              <a:gd name="connsiteY99" fmla="*/ 416725 h 991986"/>
              <a:gd name="connsiteX100" fmla="*/ 1954001 w 2409896"/>
              <a:gd name="connsiteY100" fmla="*/ 432557 h 991986"/>
              <a:gd name="connsiteX101" fmla="*/ 2033702 w 2409896"/>
              <a:gd name="connsiteY101" fmla="*/ 368303 h 991986"/>
              <a:gd name="connsiteX102" fmla="*/ 2047169 w 2409896"/>
              <a:gd name="connsiteY102" fmla="*/ 356739 h 991986"/>
              <a:gd name="connsiteX103" fmla="*/ 2210922 w 2409896"/>
              <a:gd name="connsiteY103" fmla="*/ 121556 h 991986"/>
              <a:gd name="connsiteX104" fmla="*/ 2228365 w 2409896"/>
              <a:gd name="connsiteY104" fmla="*/ 124844 h 991986"/>
              <a:gd name="connsiteX105" fmla="*/ 2242750 w 2409896"/>
              <a:gd name="connsiteY105" fmla="*/ 133577 h 991986"/>
              <a:gd name="connsiteX106" fmla="*/ 2252621 w 2409896"/>
              <a:gd name="connsiteY106" fmla="*/ 146744 h 991986"/>
              <a:gd name="connsiteX107" fmla="*/ 2251196 w 2409896"/>
              <a:gd name="connsiteY107" fmla="*/ 161107 h 991986"/>
              <a:gd name="connsiteX108" fmla="*/ 2223754 w 2409896"/>
              <a:gd name="connsiteY108" fmla="*/ 170283 h 991986"/>
              <a:gd name="connsiteX109" fmla="*/ 2223144 w 2409896"/>
              <a:gd name="connsiteY109" fmla="*/ 170017 h 991986"/>
              <a:gd name="connsiteX110" fmla="*/ 2127611 w 2409896"/>
              <a:gd name="connsiteY110" fmla="*/ 237004 h 991986"/>
              <a:gd name="connsiteX111" fmla="*/ 2011488 w 2409896"/>
              <a:gd name="connsiteY111" fmla="*/ 226688 h 991986"/>
              <a:gd name="connsiteX112" fmla="*/ 1916054 w 2409896"/>
              <a:gd name="connsiteY112" fmla="*/ 293648 h 991986"/>
              <a:gd name="connsiteX113" fmla="*/ 1799677 w 2409896"/>
              <a:gd name="connsiteY113" fmla="*/ 283185 h 991986"/>
              <a:gd name="connsiteX114" fmla="*/ 1704097 w 2409896"/>
              <a:gd name="connsiteY114" fmla="*/ 350400 h 991986"/>
              <a:gd name="connsiteX115" fmla="*/ 1587847 w 2409896"/>
              <a:gd name="connsiteY115" fmla="*/ 340011 h 991986"/>
              <a:gd name="connsiteX116" fmla="*/ 1492340 w 2409896"/>
              <a:gd name="connsiteY116" fmla="*/ 407098 h 991986"/>
              <a:gd name="connsiteX117" fmla="*/ 1376216 w 2409896"/>
              <a:gd name="connsiteY117" fmla="*/ 396782 h 991986"/>
              <a:gd name="connsiteX118" fmla="*/ 1280783 w 2409896"/>
              <a:gd name="connsiteY118" fmla="*/ 463743 h 991986"/>
              <a:gd name="connsiteX119" fmla="*/ 1164660 w 2409896"/>
              <a:gd name="connsiteY119" fmla="*/ 453427 h 991986"/>
              <a:gd name="connsiteX120" fmla="*/ 1069227 w 2409896"/>
              <a:gd name="connsiteY120" fmla="*/ 520387 h 991986"/>
              <a:gd name="connsiteX121" fmla="*/ 952849 w 2409896"/>
              <a:gd name="connsiteY121" fmla="*/ 509924 h 991986"/>
              <a:gd name="connsiteX122" fmla="*/ 857269 w 2409896"/>
              <a:gd name="connsiteY122" fmla="*/ 577139 h 991986"/>
              <a:gd name="connsiteX123" fmla="*/ 741019 w 2409896"/>
              <a:gd name="connsiteY123" fmla="*/ 566749 h 991986"/>
              <a:gd name="connsiteX124" fmla="*/ 645513 w 2409896"/>
              <a:gd name="connsiteY124" fmla="*/ 633837 h 991986"/>
              <a:gd name="connsiteX125" fmla="*/ 529289 w 2409896"/>
              <a:gd name="connsiteY125" fmla="*/ 623548 h 991986"/>
              <a:gd name="connsiteX126" fmla="*/ 528894 w 2409896"/>
              <a:gd name="connsiteY126" fmla="*/ 624083 h 991986"/>
              <a:gd name="connsiteX127" fmla="*/ 500538 w 2409896"/>
              <a:gd name="connsiteY127" fmla="*/ 629847 h 991986"/>
              <a:gd name="connsiteX128" fmla="*/ 492127 w 2409896"/>
              <a:gd name="connsiteY128" fmla="*/ 618117 h 991986"/>
              <a:gd name="connsiteX129" fmla="*/ 494801 w 2409896"/>
              <a:gd name="connsiteY129" fmla="*/ 601592 h 991986"/>
              <a:gd name="connsiteX130" fmla="*/ 502897 w 2409896"/>
              <a:gd name="connsiteY130" fmla="*/ 586840 h 991986"/>
              <a:gd name="connsiteX131" fmla="*/ 516364 w 2409896"/>
              <a:gd name="connsiteY131" fmla="*/ 575275 h 991986"/>
              <a:gd name="connsiteX132" fmla="*/ 533807 w 2409896"/>
              <a:gd name="connsiteY132" fmla="*/ 578563 h 991986"/>
              <a:gd name="connsiteX133" fmla="*/ 634952 w 2409896"/>
              <a:gd name="connsiteY133" fmla="*/ 594396 h 991986"/>
              <a:gd name="connsiteX134" fmla="*/ 714654 w 2409896"/>
              <a:gd name="connsiteY134" fmla="*/ 530142 h 991986"/>
              <a:gd name="connsiteX135" fmla="*/ 726542 w 2409896"/>
              <a:gd name="connsiteY135" fmla="*/ 519107 h 991986"/>
              <a:gd name="connsiteX136" fmla="*/ 727044 w 2409896"/>
              <a:gd name="connsiteY136" fmla="*/ 518973 h 991986"/>
              <a:gd name="connsiteX137" fmla="*/ 728248 w 2409896"/>
              <a:gd name="connsiteY137" fmla="*/ 518651 h 991986"/>
              <a:gd name="connsiteX138" fmla="*/ 729453 w 2409896"/>
              <a:gd name="connsiteY138" fmla="*/ 518328 h 991986"/>
              <a:gd name="connsiteX139" fmla="*/ 729853 w 2409896"/>
              <a:gd name="connsiteY139" fmla="*/ 518221 h 991986"/>
              <a:gd name="connsiteX140" fmla="*/ 745665 w 2409896"/>
              <a:gd name="connsiteY140" fmla="*/ 521838 h 991986"/>
              <a:gd name="connsiteX141" fmla="*/ 846810 w 2409896"/>
              <a:gd name="connsiteY141" fmla="*/ 537671 h 991986"/>
              <a:gd name="connsiteX142" fmla="*/ 926511 w 2409896"/>
              <a:gd name="connsiteY142" fmla="*/ 473417 h 991986"/>
              <a:gd name="connsiteX143" fmla="*/ 938399 w 2409896"/>
              <a:gd name="connsiteY143" fmla="*/ 462382 h 991986"/>
              <a:gd name="connsiteX144" fmla="*/ 938801 w 2409896"/>
              <a:gd name="connsiteY144" fmla="*/ 462275 h 991986"/>
              <a:gd name="connsiteX145" fmla="*/ 940005 w 2409896"/>
              <a:gd name="connsiteY145" fmla="*/ 461953 h 991986"/>
              <a:gd name="connsiteX146" fmla="*/ 941310 w 2409896"/>
              <a:gd name="connsiteY146" fmla="*/ 461603 h 991986"/>
              <a:gd name="connsiteX147" fmla="*/ 941610 w 2409896"/>
              <a:gd name="connsiteY147" fmla="*/ 461523 h 991986"/>
              <a:gd name="connsiteX148" fmla="*/ 957522 w 2409896"/>
              <a:gd name="connsiteY148" fmla="*/ 465113 h 991986"/>
              <a:gd name="connsiteX149" fmla="*/ 1058667 w 2409896"/>
              <a:gd name="connsiteY149" fmla="*/ 480946 h 991986"/>
              <a:gd name="connsiteX150" fmla="*/ 1138368 w 2409896"/>
              <a:gd name="connsiteY150" fmla="*/ 416692 h 991986"/>
              <a:gd name="connsiteX151" fmla="*/ 1151835 w 2409896"/>
              <a:gd name="connsiteY151" fmla="*/ 405127 h 991986"/>
              <a:gd name="connsiteX152" fmla="*/ 1169279 w 2409896"/>
              <a:gd name="connsiteY152" fmla="*/ 408415 h 991986"/>
              <a:gd name="connsiteX153" fmla="*/ 1270424 w 2409896"/>
              <a:gd name="connsiteY153" fmla="*/ 424248 h 991986"/>
              <a:gd name="connsiteX154" fmla="*/ 1350125 w 2409896"/>
              <a:gd name="connsiteY154" fmla="*/ 359994 h 991986"/>
              <a:gd name="connsiteX155" fmla="*/ 1363592 w 2409896"/>
              <a:gd name="connsiteY155" fmla="*/ 348429 h 991986"/>
              <a:gd name="connsiteX156" fmla="*/ 1381036 w 2409896"/>
              <a:gd name="connsiteY156" fmla="*/ 351717 h 991986"/>
              <a:gd name="connsiteX157" fmla="*/ 1482181 w 2409896"/>
              <a:gd name="connsiteY157" fmla="*/ 367550 h 991986"/>
              <a:gd name="connsiteX158" fmla="*/ 1561882 w 2409896"/>
              <a:gd name="connsiteY158" fmla="*/ 303296 h 991986"/>
              <a:gd name="connsiteX159" fmla="*/ 1573771 w 2409896"/>
              <a:gd name="connsiteY159" fmla="*/ 292261 h 991986"/>
              <a:gd name="connsiteX160" fmla="*/ 1574272 w 2409896"/>
              <a:gd name="connsiteY160" fmla="*/ 292127 h 991986"/>
              <a:gd name="connsiteX161" fmla="*/ 1575477 w 2409896"/>
              <a:gd name="connsiteY161" fmla="*/ 291805 h 991986"/>
              <a:gd name="connsiteX162" fmla="*/ 1576782 w 2409896"/>
              <a:gd name="connsiteY162" fmla="*/ 291455 h 991986"/>
              <a:gd name="connsiteX163" fmla="*/ 1577182 w 2409896"/>
              <a:gd name="connsiteY163" fmla="*/ 291348 h 991986"/>
              <a:gd name="connsiteX164" fmla="*/ 1592994 w 2409896"/>
              <a:gd name="connsiteY164" fmla="*/ 294965 h 991986"/>
              <a:gd name="connsiteX165" fmla="*/ 1694139 w 2409896"/>
              <a:gd name="connsiteY165" fmla="*/ 310798 h 991986"/>
              <a:gd name="connsiteX166" fmla="*/ 1773841 w 2409896"/>
              <a:gd name="connsiteY166" fmla="*/ 246544 h 991986"/>
              <a:gd name="connsiteX167" fmla="*/ 1785728 w 2409896"/>
              <a:gd name="connsiteY167" fmla="*/ 235510 h 991986"/>
              <a:gd name="connsiteX168" fmla="*/ 1786130 w 2409896"/>
              <a:gd name="connsiteY168" fmla="*/ 235402 h 991986"/>
              <a:gd name="connsiteX169" fmla="*/ 1787334 w 2409896"/>
              <a:gd name="connsiteY169" fmla="*/ 235080 h 991986"/>
              <a:gd name="connsiteX170" fmla="*/ 1788638 w 2409896"/>
              <a:gd name="connsiteY170" fmla="*/ 234731 h 991986"/>
              <a:gd name="connsiteX171" fmla="*/ 1788940 w 2409896"/>
              <a:gd name="connsiteY171" fmla="*/ 234650 h 991986"/>
              <a:gd name="connsiteX172" fmla="*/ 1804851 w 2409896"/>
              <a:gd name="connsiteY172" fmla="*/ 238241 h 991986"/>
              <a:gd name="connsiteX173" fmla="*/ 1905995 w 2409896"/>
              <a:gd name="connsiteY173" fmla="*/ 254073 h 991986"/>
              <a:gd name="connsiteX174" fmla="*/ 1985698 w 2409896"/>
              <a:gd name="connsiteY174" fmla="*/ 189819 h 991986"/>
              <a:gd name="connsiteX175" fmla="*/ 1999165 w 2409896"/>
              <a:gd name="connsiteY175" fmla="*/ 178254 h 991986"/>
              <a:gd name="connsiteX176" fmla="*/ 2016609 w 2409896"/>
              <a:gd name="connsiteY176" fmla="*/ 181542 h 991986"/>
              <a:gd name="connsiteX177" fmla="*/ 2117753 w 2409896"/>
              <a:gd name="connsiteY177" fmla="*/ 197375 h 991986"/>
              <a:gd name="connsiteX178" fmla="*/ 2197455 w 2409896"/>
              <a:gd name="connsiteY178" fmla="*/ 133121 h 991986"/>
              <a:gd name="connsiteX179" fmla="*/ 2210922 w 2409896"/>
              <a:gd name="connsiteY179" fmla="*/ 121556 h 991986"/>
              <a:gd name="connsiteX180" fmla="*/ 917461 w 2409896"/>
              <a:gd name="connsiteY180" fmla="*/ 55198 h 991986"/>
              <a:gd name="connsiteX181" fmla="*/ 878755 w 2409896"/>
              <a:gd name="connsiteY181" fmla="*/ 117510 h 991986"/>
              <a:gd name="connsiteX182" fmla="*/ 963661 w 2409896"/>
              <a:gd name="connsiteY182" fmla="*/ 123709 h 991986"/>
              <a:gd name="connsiteX183" fmla="*/ 991604 w 2409896"/>
              <a:gd name="connsiteY183" fmla="*/ 112785 h 991986"/>
              <a:gd name="connsiteX184" fmla="*/ 917461 w 2409896"/>
              <a:gd name="connsiteY184" fmla="*/ 55198 h 991986"/>
              <a:gd name="connsiteX185" fmla="*/ 2204880 w 2409896"/>
              <a:gd name="connsiteY185" fmla="*/ 0 h 991986"/>
              <a:gd name="connsiteX186" fmla="*/ 2291431 w 2409896"/>
              <a:gd name="connsiteY186" fmla="*/ 0 h 991986"/>
              <a:gd name="connsiteX187" fmla="*/ 2287275 w 2409896"/>
              <a:gd name="connsiteY187" fmla="*/ 3023 h 991986"/>
              <a:gd name="connsiteX188" fmla="*/ 2229123 w 2409896"/>
              <a:gd name="connsiteY188" fmla="*/ 6964 h 991986"/>
              <a:gd name="connsiteX189" fmla="*/ 1951098 w 2409896"/>
              <a:gd name="connsiteY189" fmla="*/ 0 h 991986"/>
              <a:gd name="connsiteX190" fmla="*/ 1953115 w 2409896"/>
              <a:gd name="connsiteY190" fmla="*/ 0 h 991986"/>
              <a:gd name="connsiteX191" fmla="*/ 1968905 w 2409896"/>
              <a:gd name="connsiteY191" fmla="*/ 2977 h 991986"/>
              <a:gd name="connsiteX192" fmla="*/ 2070051 w 2409896"/>
              <a:gd name="connsiteY192" fmla="*/ 18809 h 991986"/>
              <a:gd name="connsiteX193" fmla="*/ 2107514 w 2409896"/>
              <a:gd name="connsiteY193" fmla="*/ 0 h 991986"/>
              <a:gd name="connsiteX194" fmla="*/ 2167214 w 2409896"/>
              <a:gd name="connsiteY194" fmla="*/ 0 h 991986"/>
              <a:gd name="connsiteX195" fmla="*/ 2134925 w 2409896"/>
              <a:gd name="connsiteY195" fmla="*/ 33046 h 991986"/>
              <a:gd name="connsiteX196" fmla="*/ 2079961 w 2409896"/>
              <a:gd name="connsiteY196" fmla="*/ 58639 h 991986"/>
              <a:gd name="connsiteX197" fmla="*/ 1963838 w 2409896"/>
              <a:gd name="connsiteY197" fmla="*/ 48323 h 991986"/>
              <a:gd name="connsiteX198" fmla="*/ 1868404 w 2409896"/>
              <a:gd name="connsiteY198" fmla="*/ 115283 h 991986"/>
              <a:gd name="connsiteX199" fmla="*/ 1752026 w 2409896"/>
              <a:gd name="connsiteY199" fmla="*/ 104820 h 991986"/>
              <a:gd name="connsiteX200" fmla="*/ 1656448 w 2409896"/>
              <a:gd name="connsiteY200" fmla="*/ 172035 h 991986"/>
              <a:gd name="connsiteX201" fmla="*/ 1540196 w 2409896"/>
              <a:gd name="connsiteY201" fmla="*/ 161646 h 991986"/>
              <a:gd name="connsiteX202" fmla="*/ 1444690 w 2409896"/>
              <a:gd name="connsiteY202" fmla="*/ 228733 h 991986"/>
              <a:gd name="connsiteX203" fmla="*/ 1328566 w 2409896"/>
              <a:gd name="connsiteY203" fmla="*/ 218417 h 991986"/>
              <a:gd name="connsiteX204" fmla="*/ 1233134 w 2409896"/>
              <a:gd name="connsiteY204" fmla="*/ 285378 h 991986"/>
              <a:gd name="connsiteX205" fmla="*/ 1117011 w 2409896"/>
              <a:gd name="connsiteY205" fmla="*/ 275062 h 991986"/>
              <a:gd name="connsiteX206" fmla="*/ 1021577 w 2409896"/>
              <a:gd name="connsiteY206" fmla="*/ 342022 h 991986"/>
              <a:gd name="connsiteX207" fmla="*/ 905200 w 2409896"/>
              <a:gd name="connsiteY207" fmla="*/ 331559 h 991986"/>
              <a:gd name="connsiteX208" fmla="*/ 809620 w 2409896"/>
              <a:gd name="connsiteY208" fmla="*/ 398774 h 991986"/>
              <a:gd name="connsiteX209" fmla="*/ 693368 w 2409896"/>
              <a:gd name="connsiteY209" fmla="*/ 388385 h 991986"/>
              <a:gd name="connsiteX210" fmla="*/ 597862 w 2409896"/>
              <a:gd name="connsiteY210" fmla="*/ 455472 h 991986"/>
              <a:gd name="connsiteX211" fmla="*/ 481611 w 2409896"/>
              <a:gd name="connsiteY211" fmla="*/ 445083 h 991986"/>
              <a:gd name="connsiteX212" fmla="*/ 390495 w 2409896"/>
              <a:gd name="connsiteY212" fmla="*/ 510887 h 991986"/>
              <a:gd name="connsiteX213" fmla="*/ 365063 w 2409896"/>
              <a:gd name="connsiteY213" fmla="*/ 497046 h 991986"/>
              <a:gd name="connsiteX214" fmla="*/ 364928 w 2409896"/>
              <a:gd name="connsiteY214" fmla="*/ 496544 h 991986"/>
              <a:gd name="connsiteX215" fmla="*/ 378904 w 2409896"/>
              <a:gd name="connsiteY215" fmla="*/ 471615 h 991986"/>
              <a:gd name="connsiteX216" fmla="*/ 455193 w 2409896"/>
              <a:gd name="connsiteY216" fmla="*/ 408274 h 991986"/>
              <a:gd name="connsiteX217" fmla="*/ 468659 w 2409896"/>
              <a:gd name="connsiteY217" fmla="*/ 396709 h 991986"/>
              <a:gd name="connsiteX218" fmla="*/ 486103 w 2409896"/>
              <a:gd name="connsiteY218" fmla="*/ 399998 h 991986"/>
              <a:gd name="connsiteX219" fmla="*/ 587248 w 2409896"/>
              <a:gd name="connsiteY219" fmla="*/ 415830 h 991986"/>
              <a:gd name="connsiteX220" fmla="*/ 666950 w 2409896"/>
              <a:gd name="connsiteY220" fmla="*/ 351576 h 991986"/>
              <a:gd name="connsiteX221" fmla="*/ 678838 w 2409896"/>
              <a:gd name="connsiteY221" fmla="*/ 340542 h 991986"/>
              <a:gd name="connsiteX222" fmla="*/ 679340 w 2409896"/>
              <a:gd name="connsiteY222" fmla="*/ 340407 h 991986"/>
              <a:gd name="connsiteX223" fmla="*/ 680544 w 2409896"/>
              <a:gd name="connsiteY223" fmla="*/ 340085 h 991986"/>
              <a:gd name="connsiteX224" fmla="*/ 681849 w 2409896"/>
              <a:gd name="connsiteY224" fmla="*/ 339736 h 991986"/>
              <a:gd name="connsiteX225" fmla="*/ 682251 w 2409896"/>
              <a:gd name="connsiteY225" fmla="*/ 339628 h 991986"/>
              <a:gd name="connsiteX226" fmla="*/ 698061 w 2409896"/>
              <a:gd name="connsiteY226" fmla="*/ 343246 h 991986"/>
              <a:gd name="connsiteX227" fmla="*/ 799206 w 2409896"/>
              <a:gd name="connsiteY227" fmla="*/ 359078 h 991986"/>
              <a:gd name="connsiteX228" fmla="*/ 878908 w 2409896"/>
              <a:gd name="connsiteY228" fmla="*/ 294824 h 991986"/>
              <a:gd name="connsiteX229" fmla="*/ 890796 w 2409896"/>
              <a:gd name="connsiteY229" fmla="*/ 283790 h 991986"/>
              <a:gd name="connsiteX230" fmla="*/ 891197 w 2409896"/>
              <a:gd name="connsiteY230" fmla="*/ 283682 h 991986"/>
              <a:gd name="connsiteX231" fmla="*/ 892401 w 2409896"/>
              <a:gd name="connsiteY231" fmla="*/ 283360 h 991986"/>
              <a:gd name="connsiteX232" fmla="*/ 893706 w 2409896"/>
              <a:gd name="connsiteY232" fmla="*/ 283011 h 991986"/>
              <a:gd name="connsiteX233" fmla="*/ 894007 w 2409896"/>
              <a:gd name="connsiteY233" fmla="*/ 282930 h 991986"/>
              <a:gd name="connsiteX234" fmla="*/ 909919 w 2409896"/>
              <a:gd name="connsiteY234" fmla="*/ 286521 h 991986"/>
              <a:gd name="connsiteX235" fmla="*/ 1011063 w 2409896"/>
              <a:gd name="connsiteY235" fmla="*/ 302354 h 991986"/>
              <a:gd name="connsiteX236" fmla="*/ 1090765 w 2409896"/>
              <a:gd name="connsiteY236" fmla="*/ 238099 h 991986"/>
              <a:gd name="connsiteX237" fmla="*/ 1104231 w 2409896"/>
              <a:gd name="connsiteY237" fmla="*/ 226535 h 991986"/>
              <a:gd name="connsiteX238" fmla="*/ 1121675 w 2409896"/>
              <a:gd name="connsiteY238" fmla="*/ 229823 h 991986"/>
              <a:gd name="connsiteX239" fmla="*/ 1222821 w 2409896"/>
              <a:gd name="connsiteY239" fmla="*/ 245655 h 991986"/>
              <a:gd name="connsiteX240" fmla="*/ 1302522 w 2409896"/>
              <a:gd name="connsiteY240" fmla="*/ 181401 h 991986"/>
              <a:gd name="connsiteX241" fmla="*/ 1315989 w 2409896"/>
              <a:gd name="connsiteY241" fmla="*/ 169836 h 991986"/>
              <a:gd name="connsiteX242" fmla="*/ 1333432 w 2409896"/>
              <a:gd name="connsiteY242" fmla="*/ 173125 h 991986"/>
              <a:gd name="connsiteX243" fmla="*/ 1434578 w 2409896"/>
              <a:gd name="connsiteY243" fmla="*/ 188957 h 991986"/>
              <a:gd name="connsiteX244" fmla="*/ 1514279 w 2409896"/>
              <a:gd name="connsiteY244" fmla="*/ 124703 h 991986"/>
              <a:gd name="connsiteX245" fmla="*/ 1526168 w 2409896"/>
              <a:gd name="connsiteY245" fmla="*/ 113669 h 991986"/>
              <a:gd name="connsiteX246" fmla="*/ 1526669 w 2409896"/>
              <a:gd name="connsiteY246" fmla="*/ 113534 h 991986"/>
              <a:gd name="connsiteX247" fmla="*/ 1527773 w 2409896"/>
              <a:gd name="connsiteY247" fmla="*/ 113239 h 991986"/>
              <a:gd name="connsiteX248" fmla="*/ 1529077 w 2409896"/>
              <a:gd name="connsiteY248" fmla="*/ 112890 h 991986"/>
              <a:gd name="connsiteX249" fmla="*/ 1529479 w 2409896"/>
              <a:gd name="connsiteY249" fmla="*/ 112782 h 991986"/>
              <a:gd name="connsiteX250" fmla="*/ 1545290 w 2409896"/>
              <a:gd name="connsiteY250" fmla="*/ 116400 h 991986"/>
              <a:gd name="connsiteX251" fmla="*/ 1646435 w 2409896"/>
              <a:gd name="connsiteY251" fmla="*/ 132232 h 991986"/>
              <a:gd name="connsiteX252" fmla="*/ 1726137 w 2409896"/>
              <a:gd name="connsiteY252" fmla="*/ 67978 h 991986"/>
              <a:gd name="connsiteX253" fmla="*/ 1738026 w 2409896"/>
              <a:gd name="connsiteY253" fmla="*/ 56943 h 991986"/>
              <a:gd name="connsiteX254" fmla="*/ 1738426 w 2409896"/>
              <a:gd name="connsiteY254" fmla="*/ 56836 h 991986"/>
              <a:gd name="connsiteX255" fmla="*/ 1739632 w 2409896"/>
              <a:gd name="connsiteY255" fmla="*/ 56514 h 991986"/>
              <a:gd name="connsiteX256" fmla="*/ 1740936 w 2409896"/>
              <a:gd name="connsiteY256" fmla="*/ 56164 h 991986"/>
              <a:gd name="connsiteX257" fmla="*/ 1741236 w 2409896"/>
              <a:gd name="connsiteY257" fmla="*/ 56084 h 991986"/>
              <a:gd name="connsiteX258" fmla="*/ 1757147 w 2409896"/>
              <a:gd name="connsiteY258" fmla="*/ 59675 h 991986"/>
              <a:gd name="connsiteX259" fmla="*/ 1858293 w 2409896"/>
              <a:gd name="connsiteY259" fmla="*/ 75507 h 991986"/>
              <a:gd name="connsiteX260" fmla="*/ 1937994 w 2409896"/>
              <a:gd name="connsiteY260" fmla="*/ 11253 h 991986"/>
              <a:gd name="connsiteX261" fmla="*/ 787348 w 2409896"/>
              <a:gd name="connsiteY261" fmla="*/ 0 h 991986"/>
              <a:gd name="connsiteX262" fmla="*/ 867603 w 2409896"/>
              <a:gd name="connsiteY262" fmla="*/ 0 h 991986"/>
              <a:gd name="connsiteX263" fmla="*/ 469066 w 2409896"/>
              <a:gd name="connsiteY263" fmla="*/ 236347 h 991986"/>
              <a:gd name="connsiteX264" fmla="*/ 539947 w 2409896"/>
              <a:gd name="connsiteY264" fmla="*/ 237159 h 991986"/>
              <a:gd name="connsiteX265" fmla="*/ 619648 w 2409896"/>
              <a:gd name="connsiteY265" fmla="*/ 172904 h 991986"/>
              <a:gd name="connsiteX266" fmla="*/ 631536 w 2409896"/>
              <a:gd name="connsiteY266" fmla="*/ 161870 h 991986"/>
              <a:gd name="connsiteX267" fmla="*/ 632038 w 2409896"/>
              <a:gd name="connsiteY267" fmla="*/ 161736 h 991986"/>
              <a:gd name="connsiteX268" fmla="*/ 633242 w 2409896"/>
              <a:gd name="connsiteY268" fmla="*/ 161413 h 991986"/>
              <a:gd name="connsiteX269" fmla="*/ 634446 w 2409896"/>
              <a:gd name="connsiteY269" fmla="*/ 161091 h 991986"/>
              <a:gd name="connsiteX270" fmla="*/ 634848 w 2409896"/>
              <a:gd name="connsiteY270" fmla="*/ 160984 h 991986"/>
              <a:gd name="connsiteX271" fmla="*/ 650659 w 2409896"/>
              <a:gd name="connsiteY271" fmla="*/ 164601 h 991986"/>
              <a:gd name="connsiteX272" fmla="*/ 751804 w 2409896"/>
              <a:gd name="connsiteY272" fmla="*/ 180434 h 991986"/>
              <a:gd name="connsiteX273" fmla="*/ 831579 w 2409896"/>
              <a:gd name="connsiteY273" fmla="*/ 116052 h 991986"/>
              <a:gd name="connsiteX274" fmla="*/ 834251 w 2409896"/>
              <a:gd name="connsiteY274" fmla="*/ 111573 h 991986"/>
              <a:gd name="connsiteX275" fmla="*/ 888766 w 2409896"/>
              <a:gd name="connsiteY275" fmla="*/ 23947 h 991986"/>
              <a:gd name="connsiteX276" fmla="*/ 885603 w 2409896"/>
              <a:gd name="connsiteY276" fmla="*/ 20170 h 991986"/>
              <a:gd name="connsiteX277" fmla="*/ 870315 w 2409896"/>
              <a:gd name="connsiteY277" fmla="*/ 0 h 991986"/>
              <a:gd name="connsiteX278" fmla="*/ 922385 w 2409896"/>
              <a:gd name="connsiteY278" fmla="*/ 0 h 991986"/>
              <a:gd name="connsiteX279" fmla="*/ 967286 w 2409896"/>
              <a:gd name="connsiteY279" fmla="*/ 45609 h 991986"/>
              <a:gd name="connsiteX280" fmla="*/ 1026264 w 2409896"/>
              <a:gd name="connsiteY280" fmla="*/ 85973 h 991986"/>
              <a:gd name="connsiteX281" fmla="*/ 1043189 w 2409896"/>
              <a:gd name="connsiteY281" fmla="*/ 59609 h 991986"/>
              <a:gd name="connsiteX282" fmla="*/ 1056656 w 2409896"/>
              <a:gd name="connsiteY282" fmla="*/ 48044 h 991986"/>
              <a:gd name="connsiteX283" fmla="*/ 1074100 w 2409896"/>
              <a:gd name="connsiteY283" fmla="*/ 51332 h 991986"/>
              <a:gd name="connsiteX284" fmla="*/ 1175244 w 2409896"/>
              <a:gd name="connsiteY284" fmla="*/ 67165 h 991986"/>
              <a:gd name="connsiteX285" fmla="*/ 1254947 w 2409896"/>
              <a:gd name="connsiteY285" fmla="*/ 2911 h 991986"/>
              <a:gd name="connsiteX286" fmla="*/ 1258336 w 2409896"/>
              <a:gd name="connsiteY286" fmla="*/ 0 h 991986"/>
              <a:gd name="connsiteX287" fmla="*/ 1299123 w 2409896"/>
              <a:gd name="connsiteY287" fmla="*/ 0 h 991986"/>
              <a:gd name="connsiteX288" fmla="*/ 1332776 w 2409896"/>
              <a:gd name="connsiteY288" fmla="*/ 13612 h 991986"/>
              <a:gd name="connsiteX289" fmla="*/ 1387001 w 2409896"/>
              <a:gd name="connsiteY289" fmla="*/ 10467 h 991986"/>
              <a:gd name="connsiteX290" fmla="*/ 1407849 w 2409896"/>
              <a:gd name="connsiteY290" fmla="*/ 0 h 991986"/>
              <a:gd name="connsiteX291" fmla="*/ 1475728 w 2409896"/>
              <a:gd name="connsiteY291" fmla="*/ 0 h 991986"/>
              <a:gd name="connsiteX292" fmla="*/ 1452098 w 2409896"/>
              <a:gd name="connsiteY292" fmla="*/ 24174 h 991986"/>
              <a:gd name="connsiteX293" fmla="*/ 1397107 w 2409896"/>
              <a:gd name="connsiteY293" fmla="*/ 49814 h 991986"/>
              <a:gd name="connsiteX294" fmla="*/ 1280984 w 2409896"/>
              <a:gd name="connsiteY294" fmla="*/ 39498 h 991986"/>
              <a:gd name="connsiteX295" fmla="*/ 1185550 w 2409896"/>
              <a:gd name="connsiteY295" fmla="*/ 106459 h 991986"/>
              <a:gd name="connsiteX296" fmla="*/ 1069427 w 2409896"/>
              <a:gd name="connsiteY296" fmla="*/ 96143 h 991986"/>
              <a:gd name="connsiteX297" fmla="*/ 973994 w 2409896"/>
              <a:gd name="connsiteY297" fmla="*/ 163103 h 991986"/>
              <a:gd name="connsiteX298" fmla="*/ 857616 w 2409896"/>
              <a:gd name="connsiteY298" fmla="*/ 152640 h 991986"/>
              <a:gd name="connsiteX299" fmla="*/ 762036 w 2409896"/>
              <a:gd name="connsiteY299" fmla="*/ 219855 h 991986"/>
              <a:gd name="connsiteX300" fmla="*/ 645785 w 2409896"/>
              <a:gd name="connsiteY300" fmla="*/ 209465 h 991986"/>
              <a:gd name="connsiteX301" fmla="*/ 550279 w 2409896"/>
              <a:gd name="connsiteY301" fmla="*/ 276553 h 991986"/>
              <a:gd name="connsiteX302" fmla="*/ 434156 w 2409896"/>
              <a:gd name="connsiteY302" fmla="*/ 266237 h 991986"/>
              <a:gd name="connsiteX303" fmla="*/ 338723 w 2409896"/>
              <a:gd name="connsiteY303" fmla="*/ 333197 h 991986"/>
              <a:gd name="connsiteX304" fmla="*/ 251435 w 2409896"/>
              <a:gd name="connsiteY304" fmla="*/ 333768 h 991986"/>
              <a:gd name="connsiteX305" fmla="*/ 236904 w 2409896"/>
              <a:gd name="connsiteY305" fmla="*/ 319267 h 991986"/>
              <a:gd name="connsiteX306" fmla="*/ 236880 w 2409896"/>
              <a:gd name="connsiteY306" fmla="*/ 308732 h 991986"/>
              <a:gd name="connsiteX307" fmla="*/ 261942 w 2409896"/>
              <a:gd name="connsiteY307" fmla="*/ 294279 h 991986"/>
              <a:gd name="connsiteX308" fmla="*/ 328163 w 2409896"/>
              <a:gd name="connsiteY308" fmla="*/ 293756 h 991986"/>
              <a:gd name="connsiteX309" fmla="*/ 407864 w 2409896"/>
              <a:gd name="connsiteY309" fmla="*/ 229502 h 991986"/>
              <a:gd name="connsiteX310" fmla="*/ 408011 w 2409896"/>
              <a:gd name="connsiteY310" fmla="*/ 229247 h 991986"/>
              <a:gd name="connsiteX311" fmla="*/ 408793 w 2409896"/>
              <a:gd name="connsiteY311" fmla="*/ 227748 h 991986"/>
              <a:gd name="connsiteX312" fmla="*/ 409013 w 2409896"/>
              <a:gd name="connsiteY312" fmla="*/ 227366 h 991986"/>
              <a:gd name="connsiteX313" fmla="*/ 411627 w 2409896"/>
              <a:gd name="connsiteY313" fmla="*/ 223870 h 991986"/>
              <a:gd name="connsiteX314" fmla="*/ 411974 w 2409896"/>
              <a:gd name="connsiteY314" fmla="*/ 223562 h 991986"/>
              <a:gd name="connsiteX315" fmla="*/ 413164 w 2409896"/>
              <a:gd name="connsiteY315" fmla="*/ 222383 h 991986"/>
              <a:gd name="connsiteX316" fmla="*/ 413786 w 2409896"/>
              <a:gd name="connsiteY316" fmla="*/ 221894 h 991986"/>
              <a:gd name="connsiteX317" fmla="*/ 414856 w 2409896"/>
              <a:gd name="connsiteY317" fmla="*/ 221070 h 991986"/>
              <a:gd name="connsiteX318" fmla="*/ 415679 w 2409896"/>
              <a:gd name="connsiteY318" fmla="*/ 220527 h 991986"/>
              <a:gd name="connsiteX319" fmla="*/ 416327 w 2409896"/>
              <a:gd name="connsiteY319" fmla="*/ 220138 h 991986"/>
              <a:gd name="connsiteX320" fmla="*/ 611052 w 2409896"/>
              <a:gd name="connsiteY320" fmla="*/ 0 h 991986"/>
              <a:gd name="connsiteX321" fmla="*/ 707092 w 2409896"/>
              <a:gd name="connsiteY321" fmla="*/ 0 h 991986"/>
              <a:gd name="connsiteX322" fmla="*/ 218229 w 2409896"/>
              <a:gd name="connsiteY322" fmla="*/ 229835 h 991986"/>
              <a:gd name="connsiteX323" fmla="*/ 214797 w 2409896"/>
              <a:gd name="connsiteY323" fmla="*/ 231077 h 991986"/>
              <a:gd name="connsiteX324" fmla="*/ 191074 w 2409896"/>
              <a:gd name="connsiteY324" fmla="*/ 220004 h 991986"/>
              <a:gd name="connsiteX325" fmla="*/ 200904 w 2409896"/>
              <a:gd name="connsiteY325" fmla="*/ 192850 h 991986"/>
              <a:gd name="connsiteX326" fmla="*/ 178835 w 2409896"/>
              <a:gd name="connsiteY326" fmla="*/ 0 h 991986"/>
              <a:gd name="connsiteX327" fmla="*/ 337102 w 2409896"/>
              <a:gd name="connsiteY327" fmla="*/ 0 h 991986"/>
              <a:gd name="connsiteX328" fmla="*/ 153605 w 2409896"/>
              <a:gd name="connsiteY328" fmla="*/ 49131 h 991986"/>
              <a:gd name="connsiteX329" fmla="*/ 128540 w 2409896"/>
              <a:gd name="connsiteY329" fmla="*/ 34654 h 991986"/>
              <a:gd name="connsiteX330" fmla="*/ 143017 w 2409896"/>
              <a:gd name="connsiteY330" fmla="*/ 9590 h 991986"/>
              <a:gd name="connsiteX331" fmla="*/ 0 w 2409896"/>
              <a:gd name="connsiteY331" fmla="*/ 0 h 991986"/>
              <a:gd name="connsiteX332" fmla="*/ 41816 w 2409896"/>
              <a:gd name="connsiteY332" fmla="*/ 0 h 991986"/>
              <a:gd name="connsiteX333" fmla="*/ 56490 w 2409896"/>
              <a:gd name="connsiteY333" fmla="*/ 68035 h 991986"/>
              <a:gd name="connsiteX334" fmla="*/ 266686 w 2409896"/>
              <a:gd name="connsiteY334" fmla="*/ 491552 h 991986"/>
              <a:gd name="connsiteX335" fmla="*/ 610958 w 2409896"/>
              <a:gd name="connsiteY335" fmla="*/ 791191 h 991986"/>
              <a:gd name="connsiteX336" fmla="*/ 1042561 w 2409896"/>
              <a:gd name="connsiteY336" fmla="*/ 939780 h 991986"/>
              <a:gd name="connsiteX337" fmla="*/ 1514446 w 2409896"/>
              <a:gd name="connsiteY337" fmla="*/ 910231 h 991986"/>
              <a:gd name="connsiteX338" fmla="*/ 1937962 w 2409896"/>
              <a:gd name="connsiteY338" fmla="*/ 700036 h 991986"/>
              <a:gd name="connsiteX339" fmla="*/ 2237574 w 2409896"/>
              <a:gd name="connsiteY339" fmla="*/ 355664 h 991986"/>
              <a:gd name="connsiteX340" fmla="*/ 2332926 w 2409896"/>
              <a:gd name="connsiteY340" fmla="*/ 146807 h 991986"/>
              <a:gd name="connsiteX341" fmla="*/ 2368013 w 2409896"/>
              <a:gd name="connsiteY341" fmla="*/ 0 h 991986"/>
              <a:gd name="connsiteX342" fmla="*/ 2409896 w 2409896"/>
              <a:gd name="connsiteY342" fmla="*/ 0 h 991986"/>
              <a:gd name="connsiteX343" fmla="*/ 2371646 w 2409896"/>
              <a:gd name="connsiteY343" fmla="*/ 160062 h 991986"/>
              <a:gd name="connsiteX344" fmla="*/ 2273044 w 2409896"/>
              <a:gd name="connsiteY344" fmla="*/ 376066 h 991986"/>
              <a:gd name="connsiteX345" fmla="*/ 1963145 w 2409896"/>
              <a:gd name="connsiteY345" fmla="*/ 732228 h 991986"/>
              <a:gd name="connsiteX346" fmla="*/ 1525133 w 2409896"/>
              <a:gd name="connsiteY346" fmla="*/ 949746 h 991986"/>
              <a:gd name="connsiteX347" fmla="*/ 1037034 w 2409896"/>
              <a:gd name="connsiteY347" fmla="*/ 980195 h 991986"/>
              <a:gd name="connsiteX348" fmla="*/ 590629 w 2409896"/>
              <a:gd name="connsiteY348" fmla="*/ 826533 h 991986"/>
              <a:gd name="connsiteX349" fmla="*/ 234467 w 2409896"/>
              <a:gd name="connsiteY349" fmla="*/ 516635 h 991986"/>
              <a:gd name="connsiteX350" fmla="*/ 16950 w 2409896"/>
              <a:gd name="connsiteY350" fmla="*/ 78622 h 99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</a:cxnLst>
            <a:rect l="l" t="t" r="r" b="b"/>
            <a:pathLst>
              <a:path w="2409896" h="991986">
                <a:moveTo>
                  <a:pt x="1673117" y="648444"/>
                </a:moveTo>
                <a:cubicBezTo>
                  <a:pt x="1678444" y="647448"/>
                  <a:pt x="1684234" y="648586"/>
                  <a:pt x="1688929" y="652062"/>
                </a:cubicBezTo>
                <a:cubicBezTo>
                  <a:pt x="1715719" y="671777"/>
                  <a:pt x="1753543" y="677675"/>
                  <a:pt x="1790073" y="667894"/>
                </a:cubicBezTo>
                <a:cubicBezTo>
                  <a:pt x="1790676" y="667733"/>
                  <a:pt x="1791378" y="667545"/>
                  <a:pt x="1792081" y="667357"/>
                </a:cubicBezTo>
                <a:lnTo>
                  <a:pt x="1792483" y="667249"/>
                </a:lnTo>
                <a:cubicBezTo>
                  <a:pt x="1792683" y="667195"/>
                  <a:pt x="1792783" y="667169"/>
                  <a:pt x="1792883" y="667142"/>
                </a:cubicBezTo>
                <a:cubicBezTo>
                  <a:pt x="1803622" y="664267"/>
                  <a:pt x="1814738" y="670432"/>
                  <a:pt x="1817265" y="681479"/>
                </a:cubicBezTo>
                <a:cubicBezTo>
                  <a:pt x="1817292" y="681579"/>
                  <a:pt x="1817319" y="681679"/>
                  <a:pt x="1817346" y="681780"/>
                </a:cubicBezTo>
                <a:cubicBezTo>
                  <a:pt x="1820221" y="692519"/>
                  <a:pt x="1813955" y="703661"/>
                  <a:pt x="1803271" y="706737"/>
                </a:cubicBezTo>
                <a:lnTo>
                  <a:pt x="1802869" y="706844"/>
                </a:lnTo>
                <a:cubicBezTo>
                  <a:pt x="1801966" y="707086"/>
                  <a:pt x="1800962" y="707355"/>
                  <a:pt x="1800059" y="707597"/>
                </a:cubicBezTo>
                <a:cubicBezTo>
                  <a:pt x="1759814" y="718372"/>
                  <a:pt x="1717890" y="714432"/>
                  <a:pt x="1683808" y="697207"/>
                </a:cubicBezTo>
                <a:cubicBezTo>
                  <a:pt x="1662866" y="729057"/>
                  <a:pt x="1628545" y="753519"/>
                  <a:pt x="1588302" y="764295"/>
                </a:cubicBezTo>
                <a:cubicBezTo>
                  <a:pt x="1548158" y="775043"/>
                  <a:pt x="1506233" y="771103"/>
                  <a:pt x="1472178" y="753979"/>
                </a:cubicBezTo>
                <a:cubicBezTo>
                  <a:pt x="1451237" y="785829"/>
                  <a:pt x="1416989" y="810164"/>
                  <a:pt x="1376745" y="820939"/>
                </a:cubicBezTo>
                <a:cubicBezTo>
                  <a:pt x="1336602" y="831687"/>
                  <a:pt x="1294676" y="827748"/>
                  <a:pt x="1260621" y="810623"/>
                </a:cubicBezTo>
                <a:cubicBezTo>
                  <a:pt x="1239680" y="842473"/>
                  <a:pt x="1205432" y="866808"/>
                  <a:pt x="1165189" y="877583"/>
                </a:cubicBezTo>
                <a:cubicBezTo>
                  <a:pt x="1164085" y="877879"/>
                  <a:pt x="1162981" y="878175"/>
                  <a:pt x="1161877" y="878470"/>
                </a:cubicBezTo>
                <a:cubicBezTo>
                  <a:pt x="1151085" y="881144"/>
                  <a:pt x="1140089" y="874624"/>
                  <a:pt x="1137214" y="863886"/>
                </a:cubicBezTo>
                <a:cubicBezTo>
                  <a:pt x="1137187" y="863785"/>
                  <a:pt x="1137134" y="863584"/>
                  <a:pt x="1137107" y="863484"/>
                </a:cubicBezTo>
                <a:cubicBezTo>
                  <a:pt x="1134432" y="852692"/>
                  <a:pt x="1140853" y="841723"/>
                  <a:pt x="1151591" y="838848"/>
                </a:cubicBezTo>
                <a:cubicBezTo>
                  <a:pt x="1151691" y="838821"/>
                  <a:pt x="1151892" y="838768"/>
                  <a:pt x="1151993" y="838741"/>
                </a:cubicBezTo>
                <a:cubicBezTo>
                  <a:pt x="1152896" y="838499"/>
                  <a:pt x="1153698" y="838284"/>
                  <a:pt x="1154602" y="838042"/>
                </a:cubicBezTo>
                <a:cubicBezTo>
                  <a:pt x="1191132" y="828261"/>
                  <a:pt x="1220950" y="804252"/>
                  <a:pt x="1234303" y="773788"/>
                </a:cubicBezTo>
                <a:cubicBezTo>
                  <a:pt x="1236854" y="768050"/>
                  <a:pt x="1241748" y="763836"/>
                  <a:pt x="1247770" y="762223"/>
                </a:cubicBezTo>
                <a:cubicBezTo>
                  <a:pt x="1253792" y="760611"/>
                  <a:pt x="1260238" y="761789"/>
                  <a:pt x="1265214" y="765511"/>
                </a:cubicBezTo>
                <a:cubicBezTo>
                  <a:pt x="1292004" y="785227"/>
                  <a:pt x="1329828" y="791125"/>
                  <a:pt x="1366359" y="781344"/>
                </a:cubicBezTo>
                <a:cubicBezTo>
                  <a:pt x="1402890" y="771563"/>
                  <a:pt x="1432707" y="747554"/>
                  <a:pt x="1446061" y="717090"/>
                </a:cubicBezTo>
                <a:cubicBezTo>
                  <a:pt x="1448611" y="711352"/>
                  <a:pt x="1453506" y="707137"/>
                  <a:pt x="1459527" y="705525"/>
                </a:cubicBezTo>
                <a:cubicBezTo>
                  <a:pt x="1465549" y="703913"/>
                  <a:pt x="1471995" y="705091"/>
                  <a:pt x="1476971" y="708813"/>
                </a:cubicBezTo>
                <a:cubicBezTo>
                  <a:pt x="1503761" y="728529"/>
                  <a:pt x="1541585" y="734427"/>
                  <a:pt x="1578116" y="724646"/>
                </a:cubicBezTo>
                <a:cubicBezTo>
                  <a:pt x="1614647" y="714865"/>
                  <a:pt x="1644464" y="690856"/>
                  <a:pt x="1657818" y="660392"/>
                </a:cubicBezTo>
                <a:cubicBezTo>
                  <a:pt x="1660148" y="655036"/>
                  <a:pt x="1664595" y="651156"/>
                  <a:pt x="1669705" y="649357"/>
                </a:cubicBezTo>
                <a:cubicBezTo>
                  <a:pt x="1669906" y="649304"/>
                  <a:pt x="1670007" y="649277"/>
                  <a:pt x="1670208" y="649223"/>
                </a:cubicBezTo>
                <a:cubicBezTo>
                  <a:pt x="1670609" y="649116"/>
                  <a:pt x="1671010" y="649008"/>
                  <a:pt x="1671411" y="648901"/>
                </a:cubicBezTo>
                <a:cubicBezTo>
                  <a:pt x="1671914" y="648766"/>
                  <a:pt x="1672315" y="648659"/>
                  <a:pt x="1672716" y="648551"/>
                </a:cubicBezTo>
                <a:cubicBezTo>
                  <a:pt x="1672817" y="648524"/>
                  <a:pt x="1673018" y="648471"/>
                  <a:pt x="1673117" y="648444"/>
                </a:cubicBezTo>
                <a:close/>
                <a:moveTo>
                  <a:pt x="2047169" y="356739"/>
                </a:moveTo>
                <a:cubicBezTo>
                  <a:pt x="2053190" y="355126"/>
                  <a:pt x="2059636" y="356304"/>
                  <a:pt x="2064612" y="360027"/>
                </a:cubicBezTo>
                <a:cubicBezTo>
                  <a:pt x="2076273" y="368629"/>
                  <a:pt x="2090514" y="374818"/>
                  <a:pt x="2105889" y="378015"/>
                </a:cubicBezTo>
                <a:cubicBezTo>
                  <a:pt x="2113755" y="379673"/>
                  <a:pt x="2119523" y="385549"/>
                  <a:pt x="2121230" y="392729"/>
                </a:cubicBezTo>
                <a:cubicBezTo>
                  <a:pt x="2122036" y="395740"/>
                  <a:pt x="2122140" y="398939"/>
                  <a:pt x="2121488" y="402125"/>
                </a:cubicBezTo>
                <a:cubicBezTo>
                  <a:pt x="2119176" y="413176"/>
                  <a:pt x="2108381" y="420261"/>
                  <a:pt x="2097331" y="417950"/>
                </a:cubicBezTo>
                <a:cubicBezTo>
                  <a:pt x="2084130" y="415247"/>
                  <a:pt x="2071530" y="410768"/>
                  <a:pt x="2059866" y="404965"/>
                </a:cubicBezTo>
                <a:cubicBezTo>
                  <a:pt x="2038851" y="436942"/>
                  <a:pt x="2004604" y="461277"/>
                  <a:pt x="1964360" y="472052"/>
                </a:cubicBezTo>
                <a:cubicBezTo>
                  <a:pt x="1924016" y="482854"/>
                  <a:pt x="1882064" y="478814"/>
                  <a:pt x="1847982" y="461589"/>
                </a:cubicBezTo>
                <a:cubicBezTo>
                  <a:pt x="1826967" y="493566"/>
                  <a:pt x="1792646" y="518029"/>
                  <a:pt x="1752402" y="528804"/>
                </a:cubicBezTo>
                <a:cubicBezTo>
                  <a:pt x="1712158" y="539579"/>
                  <a:pt x="1670233" y="535640"/>
                  <a:pt x="1636152" y="518414"/>
                </a:cubicBezTo>
                <a:cubicBezTo>
                  <a:pt x="1615210" y="550264"/>
                  <a:pt x="1580889" y="574727"/>
                  <a:pt x="1540645" y="585502"/>
                </a:cubicBezTo>
                <a:cubicBezTo>
                  <a:pt x="1500501" y="596250"/>
                  <a:pt x="1458577" y="592311"/>
                  <a:pt x="1424522" y="575186"/>
                </a:cubicBezTo>
                <a:cubicBezTo>
                  <a:pt x="1403580" y="607036"/>
                  <a:pt x="1369333" y="631371"/>
                  <a:pt x="1329089" y="642146"/>
                </a:cubicBezTo>
                <a:cubicBezTo>
                  <a:pt x="1288945" y="652895"/>
                  <a:pt x="1247020" y="648955"/>
                  <a:pt x="1212965" y="631830"/>
                </a:cubicBezTo>
                <a:cubicBezTo>
                  <a:pt x="1192023" y="663681"/>
                  <a:pt x="1157777" y="688015"/>
                  <a:pt x="1117533" y="698791"/>
                </a:cubicBezTo>
                <a:cubicBezTo>
                  <a:pt x="1077188" y="709593"/>
                  <a:pt x="1035236" y="705553"/>
                  <a:pt x="1001154" y="688328"/>
                </a:cubicBezTo>
                <a:cubicBezTo>
                  <a:pt x="980139" y="720305"/>
                  <a:pt x="945819" y="744767"/>
                  <a:pt x="905574" y="755542"/>
                </a:cubicBezTo>
                <a:cubicBezTo>
                  <a:pt x="865331" y="766318"/>
                  <a:pt x="823406" y="762378"/>
                  <a:pt x="789324" y="745153"/>
                </a:cubicBezTo>
                <a:cubicBezTo>
                  <a:pt x="782147" y="756109"/>
                  <a:pt x="773370" y="766310"/>
                  <a:pt x="763288" y="775248"/>
                </a:cubicBezTo>
                <a:cubicBezTo>
                  <a:pt x="760854" y="777406"/>
                  <a:pt x="758031" y="778914"/>
                  <a:pt x="755020" y="779720"/>
                </a:cubicBezTo>
                <a:cubicBezTo>
                  <a:pt x="747795" y="781655"/>
                  <a:pt x="739822" y="779595"/>
                  <a:pt x="734455" y="773611"/>
                </a:cubicBezTo>
                <a:cubicBezTo>
                  <a:pt x="732297" y="771177"/>
                  <a:pt x="730789" y="768355"/>
                  <a:pt x="729983" y="765344"/>
                </a:cubicBezTo>
                <a:cubicBezTo>
                  <a:pt x="728048" y="758117"/>
                  <a:pt x="730108" y="750145"/>
                  <a:pt x="736093" y="744779"/>
                </a:cubicBezTo>
                <a:cubicBezTo>
                  <a:pt x="747813" y="734327"/>
                  <a:pt x="757030" y="721749"/>
                  <a:pt x="762859" y="708572"/>
                </a:cubicBezTo>
                <a:cubicBezTo>
                  <a:pt x="765290" y="703189"/>
                  <a:pt x="769635" y="699337"/>
                  <a:pt x="774747" y="697538"/>
                </a:cubicBezTo>
                <a:cubicBezTo>
                  <a:pt x="774847" y="697511"/>
                  <a:pt x="775048" y="697457"/>
                  <a:pt x="775248" y="697404"/>
                </a:cubicBezTo>
                <a:cubicBezTo>
                  <a:pt x="775650" y="697296"/>
                  <a:pt x="775951" y="697215"/>
                  <a:pt x="776352" y="697108"/>
                </a:cubicBezTo>
                <a:cubicBezTo>
                  <a:pt x="776754" y="697001"/>
                  <a:pt x="777255" y="696866"/>
                  <a:pt x="777657" y="696759"/>
                </a:cubicBezTo>
                <a:cubicBezTo>
                  <a:pt x="777758" y="696732"/>
                  <a:pt x="777858" y="696705"/>
                  <a:pt x="777959" y="696678"/>
                </a:cubicBezTo>
                <a:cubicBezTo>
                  <a:pt x="783284" y="695683"/>
                  <a:pt x="789075" y="696821"/>
                  <a:pt x="793769" y="700296"/>
                </a:cubicBezTo>
                <a:cubicBezTo>
                  <a:pt x="820559" y="720012"/>
                  <a:pt x="858384" y="725910"/>
                  <a:pt x="894914" y="716129"/>
                </a:cubicBezTo>
                <a:cubicBezTo>
                  <a:pt x="931445" y="706347"/>
                  <a:pt x="961262" y="682339"/>
                  <a:pt x="974616" y="651874"/>
                </a:cubicBezTo>
                <a:cubicBezTo>
                  <a:pt x="977046" y="646491"/>
                  <a:pt x="981492" y="642612"/>
                  <a:pt x="986604" y="640813"/>
                </a:cubicBezTo>
                <a:cubicBezTo>
                  <a:pt x="986805" y="640759"/>
                  <a:pt x="986906" y="640732"/>
                  <a:pt x="987006" y="640705"/>
                </a:cubicBezTo>
                <a:cubicBezTo>
                  <a:pt x="987507" y="640571"/>
                  <a:pt x="987909" y="640464"/>
                  <a:pt x="988310" y="640356"/>
                </a:cubicBezTo>
                <a:cubicBezTo>
                  <a:pt x="988712" y="640249"/>
                  <a:pt x="989113" y="640141"/>
                  <a:pt x="989514" y="640034"/>
                </a:cubicBezTo>
                <a:cubicBezTo>
                  <a:pt x="989715" y="639980"/>
                  <a:pt x="989816" y="639953"/>
                  <a:pt x="989915" y="639926"/>
                </a:cubicBezTo>
                <a:cubicBezTo>
                  <a:pt x="995242" y="638931"/>
                  <a:pt x="1001033" y="640069"/>
                  <a:pt x="1005727" y="643544"/>
                </a:cubicBezTo>
                <a:cubicBezTo>
                  <a:pt x="1032517" y="663260"/>
                  <a:pt x="1070341" y="669158"/>
                  <a:pt x="1106872" y="659377"/>
                </a:cubicBezTo>
                <a:cubicBezTo>
                  <a:pt x="1143403" y="649595"/>
                  <a:pt x="1173220" y="625587"/>
                  <a:pt x="1186574" y="595122"/>
                </a:cubicBezTo>
                <a:cubicBezTo>
                  <a:pt x="1189125" y="589384"/>
                  <a:pt x="1194019" y="585170"/>
                  <a:pt x="1200040" y="583558"/>
                </a:cubicBezTo>
                <a:cubicBezTo>
                  <a:pt x="1206062" y="581945"/>
                  <a:pt x="1212508" y="583123"/>
                  <a:pt x="1217484" y="586846"/>
                </a:cubicBezTo>
                <a:cubicBezTo>
                  <a:pt x="1244274" y="606562"/>
                  <a:pt x="1282098" y="612460"/>
                  <a:pt x="1318628" y="602679"/>
                </a:cubicBezTo>
                <a:cubicBezTo>
                  <a:pt x="1355160" y="592897"/>
                  <a:pt x="1384977" y="568889"/>
                  <a:pt x="1398331" y="538424"/>
                </a:cubicBezTo>
                <a:cubicBezTo>
                  <a:pt x="1400882" y="532686"/>
                  <a:pt x="1405776" y="528472"/>
                  <a:pt x="1411797" y="526860"/>
                </a:cubicBezTo>
                <a:cubicBezTo>
                  <a:pt x="1417819" y="525247"/>
                  <a:pt x="1424265" y="526425"/>
                  <a:pt x="1429241" y="530148"/>
                </a:cubicBezTo>
                <a:cubicBezTo>
                  <a:pt x="1456031" y="549864"/>
                  <a:pt x="1493855" y="555762"/>
                  <a:pt x="1530385" y="545981"/>
                </a:cubicBezTo>
                <a:cubicBezTo>
                  <a:pt x="1566917" y="536199"/>
                  <a:pt x="1596734" y="512191"/>
                  <a:pt x="1610088" y="481726"/>
                </a:cubicBezTo>
                <a:cubicBezTo>
                  <a:pt x="1612518" y="476343"/>
                  <a:pt x="1616865" y="472491"/>
                  <a:pt x="1621975" y="470692"/>
                </a:cubicBezTo>
                <a:cubicBezTo>
                  <a:pt x="1622076" y="470665"/>
                  <a:pt x="1622277" y="470611"/>
                  <a:pt x="1622478" y="470558"/>
                </a:cubicBezTo>
                <a:cubicBezTo>
                  <a:pt x="1622879" y="470450"/>
                  <a:pt x="1623180" y="470370"/>
                  <a:pt x="1623582" y="470262"/>
                </a:cubicBezTo>
                <a:cubicBezTo>
                  <a:pt x="1623983" y="470155"/>
                  <a:pt x="1624485" y="470020"/>
                  <a:pt x="1624886" y="469913"/>
                </a:cubicBezTo>
                <a:cubicBezTo>
                  <a:pt x="1624986" y="469886"/>
                  <a:pt x="1625087" y="469859"/>
                  <a:pt x="1625187" y="469832"/>
                </a:cubicBezTo>
                <a:cubicBezTo>
                  <a:pt x="1630513" y="468837"/>
                  <a:pt x="1636303" y="469975"/>
                  <a:pt x="1640998" y="473450"/>
                </a:cubicBezTo>
                <a:cubicBezTo>
                  <a:pt x="1667788" y="493166"/>
                  <a:pt x="1705612" y="499064"/>
                  <a:pt x="1742143" y="489282"/>
                </a:cubicBezTo>
                <a:cubicBezTo>
                  <a:pt x="1778674" y="479501"/>
                  <a:pt x="1808491" y="455493"/>
                  <a:pt x="1821845" y="425028"/>
                </a:cubicBezTo>
                <a:cubicBezTo>
                  <a:pt x="1824175" y="419672"/>
                  <a:pt x="1828622" y="415793"/>
                  <a:pt x="1833732" y="413994"/>
                </a:cubicBezTo>
                <a:cubicBezTo>
                  <a:pt x="1833833" y="413967"/>
                  <a:pt x="1834034" y="413913"/>
                  <a:pt x="1834134" y="413887"/>
                </a:cubicBezTo>
                <a:cubicBezTo>
                  <a:pt x="1834536" y="413779"/>
                  <a:pt x="1834937" y="413672"/>
                  <a:pt x="1835339" y="413564"/>
                </a:cubicBezTo>
                <a:cubicBezTo>
                  <a:pt x="1835740" y="413457"/>
                  <a:pt x="1836242" y="413322"/>
                  <a:pt x="1836643" y="413215"/>
                </a:cubicBezTo>
                <a:cubicBezTo>
                  <a:pt x="1836743" y="413188"/>
                  <a:pt x="1836844" y="413161"/>
                  <a:pt x="1836944" y="413134"/>
                </a:cubicBezTo>
                <a:cubicBezTo>
                  <a:pt x="1842371" y="412112"/>
                  <a:pt x="1848161" y="413250"/>
                  <a:pt x="1852855" y="416725"/>
                </a:cubicBezTo>
                <a:cubicBezTo>
                  <a:pt x="1879645" y="436441"/>
                  <a:pt x="1917470" y="442339"/>
                  <a:pt x="1954001" y="432557"/>
                </a:cubicBezTo>
                <a:cubicBezTo>
                  <a:pt x="1990531" y="422776"/>
                  <a:pt x="2020348" y="398768"/>
                  <a:pt x="2033702" y="368303"/>
                </a:cubicBezTo>
                <a:cubicBezTo>
                  <a:pt x="2036253" y="362565"/>
                  <a:pt x="2041147" y="358351"/>
                  <a:pt x="2047169" y="356739"/>
                </a:cubicBezTo>
                <a:close/>
                <a:moveTo>
                  <a:pt x="2210922" y="121556"/>
                </a:moveTo>
                <a:cubicBezTo>
                  <a:pt x="2216943" y="119944"/>
                  <a:pt x="2223389" y="121122"/>
                  <a:pt x="2228365" y="124844"/>
                </a:cubicBezTo>
                <a:cubicBezTo>
                  <a:pt x="2232780" y="128073"/>
                  <a:pt x="2237641" y="130966"/>
                  <a:pt x="2242750" y="133577"/>
                </a:cubicBezTo>
                <a:cubicBezTo>
                  <a:pt x="2248214" y="136308"/>
                  <a:pt x="2251972" y="141110"/>
                  <a:pt x="2252621" y="146744"/>
                </a:cubicBezTo>
                <a:cubicBezTo>
                  <a:pt x="2253857" y="151361"/>
                  <a:pt x="2253514" y="156507"/>
                  <a:pt x="2251196" y="161107"/>
                </a:cubicBezTo>
                <a:cubicBezTo>
                  <a:pt x="2246148" y="171172"/>
                  <a:pt x="2233817" y="175333"/>
                  <a:pt x="2223754" y="170283"/>
                </a:cubicBezTo>
                <a:cubicBezTo>
                  <a:pt x="2223526" y="170238"/>
                  <a:pt x="2223372" y="170064"/>
                  <a:pt x="2223144" y="170017"/>
                </a:cubicBezTo>
                <a:cubicBezTo>
                  <a:pt x="2202102" y="201894"/>
                  <a:pt x="2167855" y="226228"/>
                  <a:pt x="2127611" y="237004"/>
                </a:cubicBezTo>
                <a:cubicBezTo>
                  <a:pt x="2087467" y="247752"/>
                  <a:pt x="2045542" y="243813"/>
                  <a:pt x="2011488" y="226688"/>
                </a:cubicBezTo>
                <a:cubicBezTo>
                  <a:pt x="1990546" y="258538"/>
                  <a:pt x="1956299" y="282873"/>
                  <a:pt x="1916054" y="293648"/>
                </a:cubicBezTo>
                <a:cubicBezTo>
                  <a:pt x="1875710" y="304451"/>
                  <a:pt x="1833759" y="300410"/>
                  <a:pt x="1799677" y="283185"/>
                </a:cubicBezTo>
                <a:cubicBezTo>
                  <a:pt x="1778661" y="315163"/>
                  <a:pt x="1744341" y="339625"/>
                  <a:pt x="1704097" y="350400"/>
                </a:cubicBezTo>
                <a:cubicBezTo>
                  <a:pt x="1663853" y="361175"/>
                  <a:pt x="1621928" y="357236"/>
                  <a:pt x="1587847" y="340011"/>
                </a:cubicBezTo>
                <a:cubicBezTo>
                  <a:pt x="1566905" y="371861"/>
                  <a:pt x="1532584" y="396323"/>
                  <a:pt x="1492340" y="407098"/>
                </a:cubicBezTo>
                <a:cubicBezTo>
                  <a:pt x="1452196" y="417847"/>
                  <a:pt x="1410271" y="413907"/>
                  <a:pt x="1376216" y="396782"/>
                </a:cubicBezTo>
                <a:cubicBezTo>
                  <a:pt x="1355275" y="428632"/>
                  <a:pt x="1321028" y="452967"/>
                  <a:pt x="1280783" y="463743"/>
                </a:cubicBezTo>
                <a:cubicBezTo>
                  <a:pt x="1240640" y="474491"/>
                  <a:pt x="1198715" y="470551"/>
                  <a:pt x="1164660" y="453427"/>
                </a:cubicBezTo>
                <a:cubicBezTo>
                  <a:pt x="1143718" y="485277"/>
                  <a:pt x="1109471" y="509612"/>
                  <a:pt x="1069227" y="520387"/>
                </a:cubicBezTo>
                <a:cubicBezTo>
                  <a:pt x="1028883" y="531189"/>
                  <a:pt x="986931" y="527149"/>
                  <a:pt x="952849" y="509924"/>
                </a:cubicBezTo>
                <a:cubicBezTo>
                  <a:pt x="931834" y="541901"/>
                  <a:pt x="897513" y="566363"/>
                  <a:pt x="857269" y="577139"/>
                </a:cubicBezTo>
                <a:cubicBezTo>
                  <a:pt x="817026" y="587914"/>
                  <a:pt x="775101" y="583974"/>
                  <a:pt x="741019" y="566749"/>
                </a:cubicBezTo>
                <a:cubicBezTo>
                  <a:pt x="720077" y="598599"/>
                  <a:pt x="685756" y="623061"/>
                  <a:pt x="645513" y="633837"/>
                </a:cubicBezTo>
                <a:cubicBezTo>
                  <a:pt x="605268" y="644612"/>
                  <a:pt x="563344" y="640672"/>
                  <a:pt x="529289" y="623548"/>
                </a:cubicBezTo>
                <a:cubicBezTo>
                  <a:pt x="529115" y="623702"/>
                  <a:pt x="529068" y="623930"/>
                  <a:pt x="528894" y="624083"/>
                </a:cubicBezTo>
                <a:cubicBezTo>
                  <a:pt x="522600" y="633513"/>
                  <a:pt x="509940" y="636042"/>
                  <a:pt x="500538" y="629847"/>
                </a:cubicBezTo>
                <a:cubicBezTo>
                  <a:pt x="496231" y="627021"/>
                  <a:pt x="493363" y="622734"/>
                  <a:pt x="492127" y="618117"/>
                </a:cubicBezTo>
                <a:cubicBezTo>
                  <a:pt x="490676" y="612698"/>
                  <a:pt x="491433" y="606687"/>
                  <a:pt x="494801" y="601592"/>
                </a:cubicBezTo>
                <a:cubicBezTo>
                  <a:pt x="498022" y="596750"/>
                  <a:pt x="500687" y="591841"/>
                  <a:pt x="502897" y="586840"/>
                </a:cubicBezTo>
                <a:cubicBezTo>
                  <a:pt x="505447" y="581102"/>
                  <a:pt x="510342" y="576887"/>
                  <a:pt x="516364" y="575275"/>
                </a:cubicBezTo>
                <a:cubicBezTo>
                  <a:pt x="522385" y="573663"/>
                  <a:pt x="528831" y="574841"/>
                  <a:pt x="533807" y="578563"/>
                </a:cubicBezTo>
                <a:cubicBezTo>
                  <a:pt x="560597" y="598279"/>
                  <a:pt x="598421" y="604177"/>
                  <a:pt x="634952" y="594396"/>
                </a:cubicBezTo>
                <a:cubicBezTo>
                  <a:pt x="671483" y="584615"/>
                  <a:pt x="701299" y="560606"/>
                  <a:pt x="714654" y="530142"/>
                </a:cubicBezTo>
                <a:cubicBezTo>
                  <a:pt x="716985" y="524786"/>
                  <a:pt x="721430" y="520906"/>
                  <a:pt x="726542" y="519107"/>
                </a:cubicBezTo>
                <a:cubicBezTo>
                  <a:pt x="726742" y="519054"/>
                  <a:pt x="726843" y="519027"/>
                  <a:pt x="727044" y="518973"/>
                </a:cubicBezTo>
                <a:cubicBezTo>
                  <a:pt x="727445" y="518866"/>
                  <a:pt x="727846" y="518758"/>
                  <a:pt x="728248" y="518651"/>
                </a:cubicBezTo>
                <a:cubicBezTo>
                  <a:pt x="728649" y="518543"/>
                  <a:pt x="729051" y="518436"/>
                  <a:pt x="729453" y="518328"/>
                </a:cubicBezTo>
                <a:cubicBezTo>
                  <a:pt x="729552" y="518301"/>
                  <a:pt x="729753" y="518248"/>
                  <a:pt x="729853" y="518221"/>
                </a:cubicBezTo>
                <a:cubicBezTo>
                  <a:pt x="735180" y="517224"/>
                  <a:pt x="740970" y="518364"/>
                  <a:pt x="745665" y="521838"/>
                </a:cubicBezTo>
                <a:cubicBezTo>
                  <a:pt x="772454" y="541554"/>
                  <a:pt x="810278" y="547452"/>
                  <a:pt x="846810" y="537671"/>
                </a:cubicBezTo>
                <a:cubicBezTo>
                  <a:pt x="883340" y="527890"/>
                  <a:pt x="913158" y="503881"/>
                  <a:pt x="926511" y="473417"/>
                </a:cubicBezTo>
                <a:cubicBezTo>
                  <a:pt x="928842" y="468061"/>
                  <a:pt x="933288" y="464181"/>
                  <a:pt x="938399" y="462382"/>
                </a:cubicBezTo>
                <a:cubicBezTo>
                  <a:pt x="938500" y="462356"/>
                  <a:pt x="938700" y="462302"/>
                  <a:pt x="938801" y="462275"/>
                </a:cubicBezTo>
                <a:cubicBezTo>
                  <a:pt x="939202" y="462168"/>
                  <a:pt x="939603" y="462060"/>
                  <a:pt x="940005" y="461953"/>
                </a:cubicBezTo>
                <a:cubicBezTo>
                  <a:pt x="940407" y="461845"/>
                  <a:pt x="940908" y="461711"/>
                  <a:pt x="941310" y="461603"/>
                </a:cubicBezTo>
                <a:cubicBezTo>
                  <a:pt x="941409" y="461577"/>
                  <a:pt x="941510" y="461550"/>
                  <a:pt x="941610" y="461523"/>
                </a:cubicBezTo>
                <a:cubicBezTo>
                  <a:pt x="947037" y="460499"/>
                  <a:pt x="952827" y="461639"/>
                  <a:pt x="957522" y="465113"/>
                </a:cubicBezTo>
                <a:cubicBezTo>
                  <a:pt x="984311" y="484830"/>
                  <a:pt x="1022137" y="490727"/>
                  <a:pt x="1058667" y="480946"/>
                </a:cubicBezTo>
                <a:cubicBezTo>
                  <a:pt x="1095197" y="471165"/>
                  <a:pt x="1125015" y="447156"/>
                  <a:pt x="1138368" y="416692"/>
                </a:cubicBezTo>
                <a:cubicBezTo>
                  <a:pt x="1140919" y="410954"/>
                  <a:pt x="1145814" y="406740"/>
                  <a:pt x="1151835" y="405127"/>
                </a:cubicBezTo>
                <a:cubicBezTo>
                  <a:pt x="1157857" y="403515"/>
                  <a:pt x="1164303" y="404693"/>
                  <a:pt x="1169279" y="408415"/>
                </a:cubicBezTo>
                <a:cubicBezTo>
                  <a:pt x="1196068" y="428132"/>
                  <a:pt x="1233894" y="434029"/>
                  <a:pt x="1270424" y="424248"/>
                </a:cubicBezTo>
                <a:cubicBezTo>
                  <a:pt x="1306954" y="414467"/>
                  <a:pt x="1336772" y="390458"/>
                  <a:pt x="1350125" y="359994"/>
                </a:cubicBezTo>
                <a:cubicBezTo>
                  <a:pt x="1352676" y="354256"/>
                  <a:pt x="1357571" y="350041"/>
                  <a:pt x="1363592" y="348429"/>
                </a:cubicBezTo>
                <a:cubicBezTo>
                  <a:pt x="1369614" y="346817"/>
                  <a:pt x="1376060" y="347995"/>
                  <a:pt x="1381036" y="351717"/>
                </a:cubicBezTo>
                <a:cubicBezTo>
                  <a:pt x="1407826" y="371433"/>
                  <a:pt x="1445651" y="377331"/>
                  <a:pt x="1482181" y="367550"/>
                </a:cubicBezTo>
                <a:cubicBezTo>
                  <a:pt x="1518712" y="357769"/>
                  <a:pt x="1548528" y="333760"/>
                  <a:pt x="1561882" y="303296"/>
                </a:cubicBezTo>
                <a:cubicBezTo>
                  <a:pt x="1564212" y="297940"/>
                  <a:pt x="1568660" y="294059"/>
                  <a:pt x="1573771" y="292261"/>
                </a:cubicBezTo>
                <a:cubicBezTo>
                  <a:pt x="1573972" y="292208"/>
                  <a:pt x="1574071" y="292181"/>
                  <a:pt x="1574272" y="292127"/>
                </a:cubicBezTo>
                <a:cubicBezTo>
                  <a:pt x="1574674" y="292020"/>
                  <a:pt x="1575076" y="291912"/>
                  <a:pt x="1575477" y="291805"/>
                </a:cubicBezTo>
                <a:cubicBezTo>
                  <a:pt x="1575979" y="291670"/>
                  <a:pt x="1576380" y="291563"/>
                  <a:pt x="1576782" y="291455"/>
                </a:cubicBezTo>
                <a:cubicBezTo>
                  <a:pt x="1576881" y="291429"/>
                  <a:pt x="1577082" y="291375"/>
                  <a:pt x="1577182" y="291348"/>
                </a:cubicBezTo>
                <a:cubicBezTo>
                  <a:pt x="1582508" y="290352"/>
                  <a:pt x="1588299" y="291491"/>
                  <a:pt x="1592994" y="294965"/>
                </a:cubicBezTo>
                <a:cubicBezTo>
                  <a:pt x="1619783" y="314682"/>
                  <a:pt x="1657609" y="320579"/>
                  <a:pt x="1694139" y="310798"/>
                </a:cubicBezTo>
                <a:cubicBezTo>
                  <a:pt x="1730670" y="301017"/>
                  <a:pt x="1760487" y="277008"/>
                  <a:pt x="1773841" y="246544"/>
                </a:cubicBezTo>
                <a:cubicBezTo>
                  <a:pt x="1776171" y="241188"/>
                  <a:pt x="1780618" y="237308"/>
                  <a:pt x="1785728" y="235510"/>
                </a:cubicBezTo>
                <a:cubicBezTo>
                  <a:pt x="1785829" y="235483"/>
                  <a:pt x="1786030" y="235429"/>
                  <a:pt x="1786130" y="235402"/>
                </a:cubicBezTo>
                <a:cubicBezTo>
                  <a:pt x="1786531" y="235295"/>
                  <a:pt x="1786932" y="235187"/>
                  <a:pt x="1787334" y="235080"/>
                </a:cubicBezTo>
                <a:cubicBezTo>
                  <a:pt x="1787736" y="234972"/>
                  <a:pt x="1788237" y="234838"/>
                  <a:pt x="1788638" y="234731"/>
                </a:cubicBezTo>
                <a:cubicBezTo>
                  <a:pt x="1788740" y="234703"/>
                  <a:pt x="1788840" y="234676"/>
                  <a:pt x="1788940" y="234650"/>
                </a:cubicBezTo>
                <a:cubicBezTo>
                  <a:pt x="1794366" y="233626"/>
                  <a:pt x="1800155" y="234766"/>
                  <a:pt x="1804851" y="238241"/>
                </a:cubicBezTo>
                <a:cubicBezTo>
                  <a:pt x="1831642" y="257956"/>
                  <a:pt x="1869466" y="263854"/>
                  <a:pt x="1905995" y="254073"/>
                </a:cubicBezTo>
                <a:cubicBezTo>
                  <a:pt x="1942527" y="244292"/>
                  <a:pt x="1972344" y="220283"/>
                  <a:pt x="1985698" y="189819"/>
                </a:cubicBezTo>
                <a:cubicBezTo>
                  <a:pt x="1988249" y="184081"/>
                  <a:pt x="1993143" y="179867"/>
                  <a:pt x="1999165" y="178254"/>
                </a:cubicBezTo>
                <a:cubicBezTo>
                  <a:pt x="2005186" y="176642"/>
                  <a:pt x="2011632" y="177820"/>
                  <a:pt x="2016609" y="181542"/>
                </a:cubicBezTo>
                <a:cubicBezTo>
                  <a:pt x="2043398" y="201258"/>
                  <a:pt x="2081223" y="207156"/>
                  <a:pt x="2117753" y="197375"/>
                </a:cubicBezTo>
                <a:cubicBezTo>
                  <a:pt x="2154284" y="187594"/>
                  <a:pt x="2184101" y="163585"/>
                  <a:pt x="2197455" y="133121"/>
                </a:cubicBezTo>
                <a:cubicBezTo>
                  <a:pt x="2200006" y="127383"/>
                  <a:pt x="2204901" y="123168"/>
                  <a:pt x="2210922" y="121556"/>
                </a:cubicBezTo>
                <a:close/>
                <a:moveTo>
                  <a:pt x="917461" y="55198"/>
                </a:moveTo>
                <a:lnTo>
                  <a:pt x="878755" y="117510"/>
                </a:lnTo>
                <a:cubicBezTo>
                  <a:pt x="903523" y="129270"/>
                  <a:pt x="934055" y="131636"/>
                  <a:pt x="963661" y="123709"/>
                </a:cubicBezTo>
                <a:cubicBezTo>
                  <a:pt x="973496" y="121076"/>
                  <a:pt x="982936" y="117365"/>
                  <a:pt x="991604" y="112785"/>
                </a:cubicBezTo>
                <a:cubicBezTo>
                  <a:pt x="964644" y="96449"/>
                  <a:pt x="939903" y="77154"/>
                  <a:pt x="917461" y="55198"/>
                </a:cubicBezTo>
                <a:close/>
                <a:moveTo>
                  <a:pt x="2204880" y="0"/>
                </a:moveTo>
                <a:lnTo>
                  <a:pt x="2291431" y="0"/>
                </a:lnTo>
                <a:lnTo>
                  <a:pt x="2287275" y="3023"/>
                </a:lnTo>
                <a:cubicBezTo>
                  <a:pt x="2267872" y="7680"/>
                  <a:pt x="2248122" y="8935"/>
                  <a:pt x="2229123" y="6964"/>
                </a:cubicBezTo>
                <a:close/>
                <a:moveTo>
                  <a:pt x="1951098" y="0"/>
                </a:moveTo>
                <a:lnTo>
                  <a:pt x="1953115" y="0"/>
                </a:lnTo>
                <a:lnTo>
                  <a:pt x="1968905" y="2977"/>
                </a:lnTo>
                <a:cubicBezTo>
                  <a:pt x="1995694" y="22693"/>
                  <a:pt x="2033519" y="28590"/>
                  <a:pt x="2070051" y="18809"/>
                </a:cubicBezTo>
                <a:lnTo>
                  <a:pt x="2107514" y="0"/>
                </a:lnTo>
                <a:lnTo>
                  <a:pt x="2167214" y="0"/>
                </a:lnTo>
                <a:lnTo>
                  <a:pt x="2134925" y="33046"/>
                </a:lnTo>
                <a:cubicBezTo>
                  <a:pt x="2118706" y="44474"/>
                  <a:pt x="2100083" y="53251"/>
                  <a:pt x="2079961" y="58639"/>
                </a:cubicBezTo>
                <a:cubicBezTo>
                  <a:pt x="2039817" y="69387"/>
                  <a:pt x="1997892" y="65448"/>
                  <a:pt x="1963838" y="48323"/>
                </a:cubicBezTo>
                <a:cubicBezTo>
                  <a:pt x="1942896" y="80173"/>
                  <a:pt x="1908649" y="104508"/>
                  <a:pt x="1868404" y="115283"/>
                </a:cubicBezTo>
                <a:cubicBezTo>
                  <a:pt x="1828061" y="126086"/>
                  <a:pt x="1786108" y="122046"/>
                  <a:pt x="1752026" y="104820"/>
                </a:cubicBezTo>
                <a:cubicBezTo>
                  <a:pt x="1731012" y="136798"/>
                  <a:pt x="1696691" y="161260"/>
                  <a:pt x="1656448" y="172035"/>
                </a:cubicBezTo>
                <a:cubicBezTo>
                  <a:pt x="1616203" y="182810"/>
                  <a:pt x="1574278" y="178871"/>
                  <a:pt x="1540196" y="161646"/>
                </a:cubicBezTo>
                <a:cubicBezTo>
                  <a:pt x="1519254" y="193496"/>
                  <a:pt x="1484934" y="217958"/>
                  <a:pt x="1444690" y="228733"/>
                </a:cubicBezTo>
                <a:cubicBezTo>
                  <a:pt x="1404547" y="239482"/>
                  <a:pt x="1362621" y="235542"/>
                  <a:pt x="1328566" y="218417"/>
                </a:cubicBezTo>
                <a:cubicBezTo>
                  <a:pt x="1307624" y="250268"/>
                  <a:pt x="1273377" y="274602"/>
                  <a:pt x="1233134" y="285378"/>
                </a:cubicBezTo>
                <a:cubicBezTo>
                  <a:pt x="1192990" y="296126"/>
                  <a:pt x="1151065" y="292186"/>
                  <a:pt x="1117011" y="275062"/>
                </a:cubicBezTo>
                <a:cubicBezTo>
                  <a:pt x="1096068" y="306912"/>
                  <a:pt x="1061821" y="331247"/>
                  <a:pt x="1021577" y="342022"/>
                </a:cubicBezTo>
                <a:cubicBezTo>
                  <a:pt x="981233" y="352824"/>
                  <a:pt x="939280" y="348784"/>
                  <a:pt x="905200" y="331559"/>
                </a:cubicBezTo>
                <a:cubicBezTo>
                  <a:pt x="884184" y="363536"/>
                  <a:pt x="849863" y="387998"/>
                  <a:pt x="809620" y="398774"/>
                </a:cubicBezTo>
                <a:cubicBezTo>
                  <a:pt x="769375" y="409549"/>
                  <a:pt x="727450" y="405610"/>
                  <a:pt x="693368" y="388385"/>
                </a:cubicBezTo>
                <a:cubicBezTo>
                  <a:pt x="672427" y="420234"/>
                  <a:pt x="638106" y="444696"/>
                  <a:pt x="597862" y="455472"/>
                </a:cubicBezTo>
                <a:cubicBezTo>
                  <a:pt x="557619" y="466247"/>
                  <a:pt x="515666" y="462207"/>
                  <a:pt x="481611" y="445083"/>
                </a:cubicBezTo>
                <a:cubicBezTo>
                  <a:pt x="461431" y="475761"/>
                  <a:pt x="428663" y="499592"/>
                  <a:pt x="390495" y="510887"/>
                </a:cubicBezTo>
                <a:cubicBezTo>
                  <a:pt x="379609" y="514017"/>
                  <a:pt x="368293" y="507905"/>
                  <a:pt x="365063" y="497046"/>
                </a:cubicBezTo>
                <a:cubicBezTo>
                  <a:pt x="365009" y="496846"/>
                  <a:pt x="364982" y="496745"/>
                  <a:pt x="364928" y="496544"/>
                </a:cubicBezTo>
                <a:cubicBezTo>
                  <a:pt x="362053" y="485806"/>
                  <a:pt x="368246" y="474791"/>
                  <a:pt x="378904" y="471615"/>
                </a:cubicBezTo>
                <a:cubicBezTo>
                  <a:pt x="413787" y="461307"/>
                  <a:pt x="442300" y="437647"/>
                  <a:pt x="455193" y="408274"/>
                </a:cubicBezTo>
                <a:cubicBezTo>
                  <a:pt x="457744" y="402536"/>
                  <a:pt x="462638" y="398322"/>
                  <a:pt x="468659" y="396709"/>
                </a:cubicBezTo>
                <a:cubicBezTo>
                  <a:pt x="474681" y="395097"/>
                  <a:pt x="481127" y="396275"/>
                  <a:pt x="486103" y="399998"/>
                </a:cubicBezTo>
                <a:cubicBezTo>
                  <a:pt x="512893" y="419714"/>
                  <a:pt x="550718" y="425611"/>
                  <a:pt x="587248" y="415830"/>
                </a:cubicBezTo>
                <a:cubicBezTo>
                  <a:pt x="623779" y="406049"/>
                  <a:pt x="653596" y="382040"/>
                  <a:pt x="666950" y="351576"/>
                </a:cubicBezTo>
                <a:cubicBezTo>
                  <a:pt x="669280" y="346220"/>
                  <a:pt x="673727" y="342341"/>
                  <a:pt x="678838" y="340542"/>
                </a:cubicBezTo>
                <a:cubicBezTo>
                  <a:pt x="679039" y="340488"/>
                  <a:pt x="679139" y="340461"/>
                  <a:pt x="679340" y="340407"/>
                </a:cubicBezTo>
                <a:cubicBezTo>
                  <a:pt x="679741" y="340300"/>
                  <a:pt x="680143" y="340192"/>
                  <a:pt x="680544" y="340085"/>
                </a:cubicBezTo>
                <a:cubicBezTo>
                  <a:pt x="681046" y="339950"/>
                  <a:pt x="681447" y="339843"/>
                  <a:pt x="681849" y="339736"/>
                </a:cubicBezTo>
                <a:cubicBezTo>
                  <a:pt x="681949" y="339709"/>
                  <a:pt x="682150" y="339655"/>
                  <a:pt x="682251" y="339628"/>
                </a:cubicBezTo>
                <a:cubicBezTo>
                  <a:pt x="687576" y="338633"/>
                  <a:pt x="693367" y="339771"/>
                  <a:pt x="698061" y="343246"/>
                </a:cubicBezTo>
                <a:cubicBezTo>
                  <a:pt x="724851" y="362962"/>
                  <a:pt x="762675" y="368859"/>
                  <a:pt x="799206" y="359078"/>
                </a:cubicBezTo>
                <a:cubicBezTo>
                  <a:pt x="835737" y="349297"/>
                  <a:pt x="865554" y="325288"/>
                  <a:pt x="878908" y="294824"/>
                </a:cubicBezTo>
                <a:cubicBezTo>
                  <a:pt x="881238" y="289468"/>
                  <a:pt x="885685" y="285589"/>
                  <a:pt x="890796" y="283790"/>
                </a:cubicBezTo>
                <a:cubicBezTo>
                  <a:pt x="890896" y="283763"/>
                  <a:pt x="891097" y="283709"/>
                  <a:pt x="891197" y="283682"/>
                </a:cubicBezTo>
                <a:cubicBezTo>
                  <a:pt x="891598" y="283575"/>
                  <a:pt x="892000" y="283467"/>
                  <a:pt x="892401" y="283360"/>
                </a:cubicBezTo>
                <a:cubicBezTo>
                  <a:pt x="892803" y="283252"/>
                  <a:pt x="893304" y="283118"/>
                  <a:pt x="893706" y="283011"/>
                </a:cubicBezTo>
                <a:cubicBezTo>
                  <a:pt x="893806" y="282984"/>
                  <a:pt x="893907" y="282957"/>
                  <a:pt x="894007" y="282930"/>
                </a:cubicBezTo>
                <a:cubicBezTo>
                  <a:pt x="899434" y="281908"/>
                  <a:pt x="905224" y="283046"/>
                  <a:pt x="909919" y="286521"/>
                </a:cubicBezTo>
                <a:cubicBezTo>
                  <a:pt x="936708" y="306237"/>
                  <a:pt x="974533" y="312135"/>
                  <a:pt x="1011063" y="302354"/>
                </a:cubicBezTo>
                <a:cubicBezTo>
                  <a:pt x="1047594" y="292572"/>
                  <a:pt x="1077411" y="268563"/>
                  <a:pt x="1090765" y="238099"/>
                </a:cubicBezTo>
                <a:cubicBezTo>
                  <a:pt x="1093316" y="232361"/>
                  <a:pt x="1098211" y="228147"/>
                  <a:pt x="1104231" y="226535"/>
                </a:cubicBezTo>
                <a:cubicBezTo>
                  <a:pt x="1110253" y="224922"/>
                  <a:pt x="1116700" y="226100"/>
                  <a:pt x="1121675" y="229823"/>
                </a:cubicBezTo>
                <a:cubicBezTo>
                  <a:pt x="1148465" y="249539"/>
                  <a:pt x="1186290" y="255436"/>
                  <a:pt x="1222821" y="245655"/>
                </a:cubicBezTo>
                <a:cubicBezTo>
                  <a:pt x="1259351" y="235874"/>
                  <a:pt x="1289168" y="211865"/>
                  <a:pt x="1302522" y="181401"/>
                </a:cubicBezTo>
                <a:cubicBezTo>
                  <a:pt x="1305073" y="175663"/>
                  <a:pt x="1309967" y="171449"/>
                  <a:pt x="1315989" y="169836"/>
                </a:cubicBezTo>
                <a:cubicBezTo>
                  <a:pt x="1322010" y="168224"/>
                  <a:pt x="1328456" y="169402"/>
                  <a:pt x="1333432" y="173125"/>
                </a:cubicBezTo>
                <a:cubicBezTo>
                  <a:pt x="1360222" y="192841"/>
                  <a:pt x="1398047" y="198738"/>
                  <a:pt x="1434578" y="188957"/>
                </a:cubicBezTo>
                <a:cubicBezTo>
                  <a:pt x="1471108" y="179176"/>
                  <a:pt x="1500925" y="155167"/>
                  <a:pt x="1514279" y="124703"/>
                </a:cubicBezTo>
                <a:cubicBezTo>
                  <a:pt x="1516609" y="119347"/>
                  <a:pt x="1521056" y="115468"/>
                  <a:pt x="1526168" y="113669"/>
                </a:cubicBezTo>
                <a:cubicBezTo>
                  <a:pt x="1526368" y="113615"/>
                  <a:pt x="1526468" y="113588"/>
                  <a:pt x="1526669" y="113534"/>
                </a:cubicBezTo>
                <a:cubicBezTo>
                  <a:pt x="1526970" y="113454"/>
                  <a:pt x="1527371" y="113346"/>
                  <a:pt x="1527773" y="113239"/>
                </a:cubicBezTo>
                <a:cubicBezTo>
                  <a:pt x="1528174" y="113131"/>
                  <a:pt x="1528676" y="112997"/>
                  <a:pt x="1529077" y="112890"/>
                </a:cubicBezTo>
                <a:cubicBezTo>
                  <a:pt x="1529278" y="112836"/>
                  <a:pt x="1529379" y="112809"/>
                  <a:pt x="1529479" y="112782"/>
                </a:cubicBezTo>
                <a:cubicBezTo>
                  <a:pt x="1534805" y="111787"/>
                  <a:pt x="1540595" y="112925"/>
                  <a:pt x="1545290" y="116400"/>
                </a:cubicBezTo>
                <a:cubicBezTo>
                  <a:pt x="1572080" y="136116"/>
                  <a:pt x="1609905" y="142013"/>
                  <a:pt x="1646435" y="132232"/>
                </a:cubicBezTo>
                <a:cubicBezTo>
                  <a:pt x="1682966" y="122451"/>
                  <a:pt x="1712782" y="98442"/>
                  <a:pt x="1726137" y="67978"/>
                </a:cubicBezTo>
                <a:cubicBezTo>
                  <a:pt x="1728468" y="62622"/>
                  <a:pt x="1732915" y="58743"/>
                  <a:pt x="1738026" y="56943"/>
                </a:cubicBezTo>
                <a:cubicBezTo>
                  <a:pt x="1738126" y="56917"/>
                  <a:pt x="1738326" y="56863"/>
                  <a:pt x="1738426" y="56836"/>
                </a:cubicBezTo>
                <a:cubicBezTo>
                  <a:pt x="1738828" y="56729"/>
                  <a:pt x="1739229" y="56621"/>
                  <a:pt x="1739632" y="56514"/>
                </a:cubicBezTo>
                <a:cubicBezTo>
                  <a:pt x="1740031" y="56406"/>
                  <a:pt x="1740534" y="56272"/>
                  <a:pt x="1740936" y="56164"/>
                </a:cubicBezTo>
                <a:cubicBezTo>
                  <a:pt x="1741036" y="56137"/>
                  <a:pt x="1741136" y="56111"/>
                  <a:pt x="1741236" y="56084"/>
                </a:cubicBezTo>
                <a:cubicBezTo>
                  <a:pt x="1746662" y="55062"/>
                  <a:pt x="1752454" y="56200"/>
                  <a:pt x="1757147" y="59675"/>
                </a:cubicBezTo>
                <a:cubicBezTo>
                  <a:pt x="1783938" y="79391"/>
                  <a:pt x="1821761" y="85289"/>
                  <a:pt x="1858293" y="75507"/>
                </a:cubicBezTo>
                <a:cubicBezTo>
                  <a:pt x="1894823" y="65726"/>
                  <a:pt x="1924640" y="41718"/>
                  <a:pt x="1937994" y="11253"/>
                </a:cubicBezTo>
                <a:close/>
                <a:moveTo>
                  <a:pt x="787348" y="0"/>
                </a:moveTo>
                <a:lnTo>
                  <a:pt x="867603" y="0"/>
                </a:lnTo>
                <a:lnTo>
                  <a:pt x="469066" y="236347"/>
                </a:lnTo>
                <a:cubicBezTo>
                  <a:pt x="490804" y="243218"/>
                  <a:pt x="515660" y="243662"/>
                  <a:pt x="539947" y="237159"/>
                </a:cubicBezTo>
                <a:cubicBezTo>
                  <a:pt x="576477" y="227378"/>
                  <a:pt x="606294" y="203368"/>
                  <a:pt x="619648" y="172904"/>
                </a:cubicBezTo>
                <a:cubicBezTo>
                  <a:pt x="621978" y="167549"/>
                  <a:pt x="626425" y="163668"/>
                  <a:pt x="631536" y="161870"/>
                </a:cubicBezTo>
                <a:cubicBezTo>
                  <a:pt x="631737" y="161817"/>
                  <a:pt x="631837" y="161790"/>
                  <a:pt x="632038" y="161736"/>
                </a:cubicBezTo>
                <a:cubicBezTo>
                  <a:pt x="632439" y="161629"/>
                  <a:pt x="632841" y="161521"/>
                  <a:pt x="633242" y="161413"/>
                </a:cubicBezTo>
                <a:cubicBezTo>
                  <a:pt x="633643" y="161306"/>
                  <a:pt x="634045" y="161198"/>
                  <a:pt x="634446" y="161091"/>
                </a:cubicBezTo>
                <a:cubicBezTo>
                  <a:pt x="634547" y="161064"/>
                  <a:pt x="634748" y="161010"/>
                  <a:pt x="634848" y="160984"/>
                </a:cubicBezTo>
                <a:cubicBezTo>
                  <a:pt x="640173" y="159987"/>
                  <a:pt x="645964" y="161126"/>
                  <a:pt x="650659" y="164601"/>
                </a:cubicBezTo>
                <a:cubicBezTo>
                  <a:pt x="677448" y="184316"/>
                  <a:pt x="715273" y="190215"/>
                  <a:pt x="751804" y="180434"/>
                </a:cubicBezTo>
                <a:cubicBezTo>
                  <a:pt x="788334" y="170653"/>
                  <a:pt x="818151" y="146643"/>
                  <a:pt x="831579" y="116052"/>
                </a:cubicBezTo>
                <a:cubicBezTo>
                  <a:pt x="832206" y="114379"/>
                  <a:pt x="833216" y="112925"/>
                  <a:pt x="834251" y="111573"/>
                </a:cubicBezTo>
                <a:lnTo>
                  <a:pt x="888766" y="23947"/>
                </a:lnTo>
                <a:cubicBezTo>
                  <a:pt x="887661" y="22630"/>
                  <a:pt x="886582" y="21413"/>
                  <a:pt x="885603" y="20170"/>
                </a:cubicBezTo>
                <a:lnTo>
                  <a:pt x="870315" y="0"/>
                </a:lnTo>
                <a:lnTo>
                  <a:pt x="922385" y="0"/>
                </a:lnTo>
                <a:lnTo>
                  <a:pt x="967286" y="45609"/>
                </a:lnTo>
                <a:cubicBezTo>
                  <a:pt x="985498" y="60858"/>
                  <a:pt x="1005191" y="74353"/>
                  <a:pt x="1026264" y="85973"/>
                </a:cubicBezTo>
                <a:cubicBezTo>
                  <a:pt x="1033263" y="77969"/>
                  <a:pt x="1039063" y="69103"/>
                  <a:pt x="1043189" y="59609"/>
                </a:cubicBezTo>
                <a:cubicBezTo>
                  <a:pt x="1045739" y="53871"/>
                  <a:pt x="1050634" y="49657"/>
                  <a:pt x="1056656" y="48044"/>
                </a:cubicBezTo>
                <a:cubicBezTo>
                  <a:pt x="1062678" y="46432"/>
                  <a:pt x="1069124" y="47610"/>
                  <a:pt x="1074100" y="51332"/>
                </a:cubicBezTo>
                <a:cubicBezTo>
                  <a:pt x="1100889" y="71047"/>
                  <a:pt x="1138714" y="76946"/>
                  <a:pt x="1175244" y="67165"/>
                </a:cubicBezTo>
                <a:cubicBezTo>
                  <a:pt x="1211776" y="57384"/>
                  <a:pt x="1241592" y="33374"/>
                  <a:pt x="1254947" y="2911"/>
                </a:cubicBezTo>
                <a:lnTo>
                  <a:pt x="1258336" y="0"/>
                </a:lnTo>
                <a:lnTo>
                  <a:pt x="1299123" y="0"/>
                </a:lnTo>
                <a:lnTo>
                  <a:pt x="1332776" y="13612"/>
                </a:lnTo>
                <a:cubicBezTo>
                  <a:pt x="1350148" y="16328"/>
                  <a:pt x="1368736" y="15358"/>
                  <a:pt x="1387001" y="10467"/>
                </a:cubicBezTo>
                <a:lnTo>
                  <a:pt x="1407849" y="0"/>
                </a:lnTo>
                <a:lnTo>
                  <a:pt x="1475728" y="0"/>
                </a:lnTo>
                <a:lnTo>
                  <a:pt x="1452098" y="24174"/>
                </a:lnTo>
                <a:cubicBezTo>
                  <a:pt x="1435870" y="35617"/>
                  <a:pt x="1417229" y="44427"/>
                  <a:pt x="1397107" y="49814"/>
                </a:cubicBezTo>
                <a:cubicBezTo>
                  <a:pt x="1356963" y="60563"/>
                  <a:pt x="1315037" y="56623"/>
                  <a:pt x="1280984" y="39498"/>
                </a:cubicBezTo>
                <a:cubicBezTo>
                  <a:pt x="1260042" y="71348"/>
                  <a:pt x="1225794" y="95683"/>
                  <a:pt x="1185550" y="106459"/>
                </a:cubicBezTo>
                <a:cubicBezTo>
                  <a:pt x="1145407" y="117207"/>
                  <a:pt x="1103481" y="113268"/>
                  <a:pt x="1069427" y="96143"/>
                </a:cubicBezTo>
                <a:cubicBezTo>
                  <a:pt x="1048485" y="127993"/>
                  <a:pt x="1014237" y="152328"/>
                  <a:pt x="973994" y="163103"/>
                </a:cubicBezTo>
                <a:cubicBezTo>
                  <a:pt x="933650" y="173905"/>
                  <a:pt x="891698" y="169865"/>
                  <a:pt x="857616" y="152640"/>
                </a:cubicBezTo>
                <a:cubicBezTo>
                  <a:pt x="836601" y="184617"/>
                  <a:pt x="802280" y="209080"/>
                  <a:pt x="762036" y="219855"/>
                </a:cubicBezTo>
                <a:cubicBezTo>
                  <a:pt x="721793" y="230630"/>
                  <a:pt x="679867" y="226690"/>
                  <a:pt x="645785" y="209465"/>
                </a:cubicBezTo>
                <a:cubicBezTo>
                  <a:pt x="624844" y="241315"/>
                  <a:pt x="590523" y="265778"/>
                  <a:pt x="550279" y="276553"/>
                </a:cubicBezTo>
                <a:cubicBezTo>
                  <a:pt x="510136" y="287301"/>
                  <a:pt x="468211" y="283362"/>
                  <a:pt x="434156" y="266237"/>
                </a:cubicBezTo>
                <a:cubicBezTo>
                  <a:pt x="413214" y="298087"/>
                  <a:pt x="378967" y="322422"/>
                  <a:pt x="338723" y="333197"/>
                </a:cubicBezTo>
                <a:cubicBezTo>
                  <a:pt x="309518" y="341017"/>
                  <a:pt x="279356" y="341242"/>
                  <a:pt x="251435" y="333768"/>
                </a:cubicBezTo>
                <a:cubicBezTo>
                  <a:pt x="244018" y="331774"/>
                  <a:pt x="238731" y="326091"/>
                  <a:pt x="236904" y="319267"/>
                </a:cubicBezTo>
                <a:cubicBezTo>
                  <a:pt x="236017" y="315954"/>
                  <a:pt x="235906" y="312328"/>
                  <a:pt x="236880" y="308732"/>
                </a:cubicBezTo>
                <a:cubicBezTo>
                  <a:pt x="239874" y="297821"/>
                  <a:pt x="251057" y="291385"/>
                  <a:pt x="261942" y="294279"/>
                </a:cubicBezTo>
                <a:cubicBezTo>
                  <a:pt x="283029" y="299926"/>
                  <a:pt x="305883" y="299722"/>
                  <a:pt x="328163" y="293756"/>
                </a:cubicBezTo>
                <a:cubicBezTo>
                  <a:pt x="364693" y="283975"/>
                  <a:pt x="394510" y="259967"/>
                  <a:pt x="407864" y="229502"/>
                </a:cubicBezTo>
                <a:cubicBezTo>
                  <a:pt x="407938" y="229375"/>
                  <a:pt x="408038" y="229348"/>
                  <a:pt x="408011" y="229247"/>
                </a:cubicBezTo>
                <a:cubicBezTo>
                  <a:pt x="408204" y="228766"/>
                  <a:pt x="408499" y="228257"/>
                  <a:pt x="408793" y="227748"/>
                </a:cubicBezTo>
                <a:cubicBezTo>
                  <a:pt x="408866" y="227621"/>
                  <a:pt x="408939" y="227494"/>
                  <a:pt x="409013" y="227366"/>
                </a:cubicBezTo>
                <a:cubicBezTo>
                  <a:pt x="409748" y="226094"/>
                  <a:pt x="410637" y="224996"/>
                  <a:pt x="411627" y="223870"/>
                </a:cubicBezTo>
                <a:cubicBezTo>
                  <a:pt x="411727" y="223843"/>
                  <a:pt x="411900" y="223689"/>
                  <a:pt x="411974" y="223562"/>
                </a:cubicBezTo>
                <a:cubicBezTo>
                  <a:pt x="412395" y="223126"/>
                  <a:pt x="412716" y="222718"/>
                  <a:pt x="413164" y="222383"/>
                </a:cubicBezTo>
                <a:cubicBezTo>
                  <a:pt x="413338" y="222229"/>
                  <a:pt x="413612" y="222048"/>
                  <a:pt x="413786" y="221894"/>
                </a:cubicBezTo>
                <a:cubicBezTo>
                  <a:pt x="414134" y="221585"/>
                  <a:pt x="414508" y="221377"/>
                  <a:pt x="414856" y="221070"/>
                </a:cubicBezTo>
                <a:cubicBezTo>
                  <a:pt x="415130" y="220889"/>
                  <a:pt x="415404" y="220708"/>
                  <a:pt x="415679" y="220527"/>
                </a:cubicBezTo>
                <a:cubicBezTo>
                  <a:pt x="415953" y="220345"/>
                  <a:pt x="416153" y="220292"/>
                  <a:pt x="416327" y="220138"/>
                </a:cubicBezTo>
                <a:close/>
                <a:moveTo>
                  <a:pt x="611052" y="0"/>
                </a:moveTo>
                <a:lnTo>
                  <a:pt x="707092" y="0"/>
                </a:lnTo>
                <a:lnTo>
                  <a:pt x="218229" y="229835"/>
                </a:lnTo>
                <a:cubicBezTo>
                  <a:pt x="217078" y="230358"/>
                  <a:pt x="216002" y="230754"/>
                  <a:pt x="214797" y="231077"/>
                </a:cubicBezTo>
                <a:cubicBezTo>
                  <a:pt x="205464" y="233576"/>
                  <a:pt x="195333" y="229082"/>
                  <a:pt x="191074" y="220004"/>
                </a:cubicBezTo>
                <a:cubicBezTo>
                  <a:pt x="186292" y="209776"/>
                  <a:pt x="190677" y="197632"/>
                  <a:pt x="200904" y="192850"/>
                </a:cubicBezTo>
                <a:close/>
                <a:moveTo>
                  <a:pt x="178835" y="0"/>
                </a:moveTo>
                <a:lnTo>
                  <a:pt x="337102" y="0"/>
                </a:lnTo>
                <a:lnTo>
                  <a:pt x="153605" y="49131"/>
                </a:lnTo>
                <a:cubicBezTo>
                  <a:pt x="142666" y="52060"/>
                  <a:pt x="131470" y="45594"/>
                  <a:pt x="128540" y="34654"/>
                </a:cubicBezTo>
                <a:cubicBezTo>
                  <a:pt x="125612" y="23716"/>
                  <a:pt x="132079" y="12519"/>
                  <a:pt x="143017" y="9590"/>
                </a:cubicBezTo>
                <a:close/>
                <a:moveTo>
                  <a:pt x="0" y="0"/>
                </a:moveTo>
                <a:lnTo>
                  <a:pt x="41816" y="0"/>
                </a:lnTo>
                <a:lnTo>
                  <a:pt x="56490" y="68035"/>
                </a:lnTo>
                <a:cubicBezTo>
                  <a:pt x="98087" y="223391"/>
                  <a:pt x="168702" y="365814"/>
                  <a:pt x="266686" y="491552"/>
                </a:cubicBezTo>
                <a:cubicBezTo>
                  <a:pt x="361245" y="612936"/>
                  <a:pt x="477186" y="713754"/>
                  <a:pt x="610958" y="791191"/>
                </a:cubicBezTo>
                <a:cubicBezTo>
                  <a:pt x="744905" y="868473"/>
                  <a:pt x="890067" y="918552"/>
                  <a:pt x="1042561" y="939780"/>
                </a:cubicBezTo>
                <a:cubicBezTo>
                  <a:pt x="1200410" y="961726"/>
                  <a:pt x="1359191" y="951801"/>
                  <a:pt x="1514446" y="910231"/>
                </a:cubicBezTo>
                <a:cubicBezTo>
                  <a:pt x="1669801" y="868635"/>
                  <a:pt x="1812224" y="798020"/>
                  <a:pt x="1937962" y="700036"/>
                </a:cubicBezTo>
                <a:cubicBezTo>
                  <a:pt x="2059447" y="605450"/>
                  <a:pt x="2160191" y="489637"/>
                  <a:pt x="2237574" y="355664"/>
                </a:cubicBezTo>
                <a:cubicBezTo>
                  <a:pt x="2276265" y="288677"/>
                  <a:pt x="2308105" y="218900"/>
                  <a:pt x="2332926" y="146807"/>
                </a:cubicBezTo>
                <a:lnTo>
                  <a:pt x="2368013" y="0"/>
                </a:lnTo>
                <a:lnTo>
                  <a:pt x="2409896" y="0"/>
                </a:lnTo>
                <a:lnTo>
                  <a:pt x="2371646" y="160062"/>
                </a:lnTo>
                <a:cubicBezTo>
                  <a:pt x="2345980" y="234625"/>
                  <a:pt x="2313058" y="306789"/>
                  <a:pt x="2273044" y="376066"/>
                </a:cubicBezTo>
                <a:cubicBezTo>
                  <a:pt x="2192989" y="514519"/>
                  <a:pt x="2088709" y="634398"/>
                  <a:pt x="1963145" y="732228"/>
                </a:cubicBezTo>
                <a:cubicBezTo>
                  <a:pt x="1833053" y="833635"/>
                  <a:pt x="1685707" y="906752"/>
                  <a:pt x="1525133" y="949746"/>
                </a:cubicBezTo>
                <a:cubicBezTo>
                  <a:pt x="1364559" y="992740"/>
                  <a:pt x="1200264" y="1002957"/>
                  <a:pt x="1037034" y="980195"/>
                </a:cubicBezTo>
                <a:cubicBezTo>
                  <a:pt x="879285" y="958222"/>
                  <a:pt x="729182" y="906562"/>
                  <a:pt x="590629" y="826533"/>
                </a:cubicBezTo>
                <a:cubicBezTo>
                  <a:pt x="452176" y="746479"/>
                  <a:pt x="332324" y="642299"/>
                  <a:pt x="234467" y="516635"/>
                </a:cubicBezTo>
                <a:cubicBezTo>
                  <a:pt x="133060" y="386543"/>
                  <a:pt x="59943" y="239197"/>
                  <a:pt x="16950" y="7862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0B465AD-ED34-B917-642D-C6DE8EFAECFF}"/>
              </a:ext>
            </a:extLst>
          </p:cNvPr>
          <p:cNvSpPr/>
          <p:nvPr/>
        </p:nvSpPr>
        <p:spPr>
          <a:xfrm>
            <a:off x="11146522" y="5639267"/>
            <a:ext cx="1045479" cy="1218733"/>
          </a:xfrm>
          <a:custGeom>
            <a:avLst/>
            <a:gdLst>
              <a:gd name="connsiteX0" fmla="*/ 771922 w 1045479"/>
              <a:gd name="connsiteY0" fmla="*/ 203302 h 1218733"/>
              <a:gd name="connsiteX1" fmla="*/ 783470 w 1045479"/>
              <a:gd name="connsiteY1" fmla="*/ 213896 h 1218733"/>
              <a:gd name="connsiteX2" fmla="*/ 1045479 w 1045479"/>
              <a:gd name="connsiteY2" fmla="*/ 778644 h 1218733"/>
              <a:gd name="connsiteX3" fmla="*/ 1045479 w 1045479"/>
              <a:gd name="connsiteY3" fmla="*/ 894027 h 1218733"/>
              <a:gd name="connsiteX4" fmla="*/ 1004123 w 1045479"/>
              <a:gd name="connsiteY4" fmla="*/ 919696 h 1218733"/>
              <a:gd name="connsiteX5" fmla="*/ 908472 w 1045479"/>
              <a:gd name="connsiteY5" fmla="*/ 1029024 h 1218733"/>
              <a:gd name="connsiteX6" fmla="*/ 861604 w 1045479"/>
              <a:gd name="connsiteY6" fmla="*/ 1166496 h 1218733"/>
              <a:gd name="connsiteX7" fmla="*/ 859901 w 1045479"/>
              <a:gd name="connsiteY7" fmla="*/ 1218733 h 1218733"/>
              <a:gd name="connsiteX8" fmla="*/ 817932 w 1045479"/>
              <a:gd name="connsiteY8" fmla="*/ 1218733 h 1218733"/>
              <a:gd name="connsiteX9" fmla="*/ 818706 w 1045479"/>
              <a:gd name="connsiteY9" fmla="*/ 1186640 h 1218733"/>
              <a:gd name="connsiteX10" fmla="*/ 144532 w 1045479"/>
              <a:gd name="connsiteY10" fmla="*/ 1125477 h 1218733"/>
              <a:gd name="connsiteX11" fmla="*/ 126019 w 1045479"/>
              <a:gd name="connsiteY11" fmla="*/ 1103331 h 1218733"/>
              <a:gd name="connsiteX12" fmla="*/ 148166 w 1045479"/>
              <a:gd name="connsiteY12" fmla="*/ 1084818 h 1218733"/>
              <a:gd name="connsiteX13" fmla="*/ 823477 w 1045479"/>
              <a:gd name="connsiteY13" fmla="*/ 1146214 h 1218733"/>
              <a:gd name="connsiteX14" fmla="*/ 830017 w 1045479"/>
              <a:gd name="connsiteY14" fmla="*/ 1115207 h 1218733"/>
              <a:gd name="connsiteX15" fmla="*/ 164592 w 1045479"/>
              <a:gd name="connsiteY15" fmla="*/ 943718 h 1218733"/>
              <a:gd name="connsiteX16" fmla="*/ 149864 w 1045479"/>
              <a:gd name="connsiteY16" fmla="*/ 918838 h 1218733"/>
              <a:gd name="connsiteX17" fmla="*/ 174745 w 1045479"/>
              <a:gd name="connsiteY17" fmla="*/ 904110 h 1218733"/>
              <a:gd name="connsiteX18" fmla="*/ 841863 w 1045479"/>
              <a:gd name="connsiteY18" fmla="*/ 1075898 h 1218733"/>
              <a:gd name="connsiteX19" fmla="*/ 851803 w 1045479"/>
              <a:gd name="connsiteY19" fmla="*/ 1050757 h 1218733"/>
              <a:gd name="connsiteX20" fmla="*/ 231250 w 1045479"/>
              <a:gd name="connsiteY20" fmla="*/ 758841 h 1218733"/>
              <a:gd name="connsiteX21" fmla="*/ 221498 w 1045479"/>
              <a:gd name="connsiteY21" fmla="*/ 731660 h 1218733"/>
              <a:gd name="connsiteX22" fmla="*/ 248679 w 1045479"/>
              <a:gd name="connsiteY22" fmla="*/ 721908 h 1218733"/>
              <a:gd name="connsiteX23" fmla="*/ 869795 w 1045479"/>
              <a:gd name="connsiteY23" fmla="*/ 1014319 h 1218733"/>
              <a:gd name="connsiteX24" fmla="*/ 873148 w 1045479"/>
              <a:gd name="connsiteY24" fmla="*/ 1008366 h 1218733"/>
              <a:gd name="connsiteX25" fmla="*/ 883846 w 1045479"/>
              <a:gd name="connsiteY25" fmla="*/ 990875 h 1218733"/>
              <a:gd name="connsiteX26" fmla="*/ 332647 w 1045479"/>
              <a:gd name="connsiteY26" fmla="*/ 594454 h 1218733"/>
              <a:gd name="connsiteX27" fmla="*/ 328013 w 1045479"/>
              <a:gd name="connsiteY27" fmla="*/ 565902 h 1218733"/>
              <a:gd name="connsiteX28" fmla="*/ 356566 w 1045479"/>
              <a:gd name="connsiteY28" fmla="*/ 561268 h 1218733"/>
              <a:gd name="connsiteX29" fmla="*/ 907664 w 1045479"/>
              <a:gd name="connsiteY29" fmla="*/ 957717 h 1218733"/>
              <a:gd name="connsiteX30" fmla="*/ 928754 w 1045479"/>
              <a:gd name="connsiteY30" fmla="*/ 933248 h 1218733"/>
              <a:gd name="connsiteX31" fmla="*/ 445808 w 1045479"/>
              <a:gd name="connsiteY31" fmla="*/ 447889 h 1218733"/>
              <a:gd name="connsiteX32" fmla="*/ 445905 w 1045479"/>
              <a:gd name="connsiteY32" fmla="*/ 418931 h 1218733"/>
              <a:gd name="connsiteX33" fmla="*/ 474864 w 1045479"/>
              <a:gd name="connsiteY33" fmla="*/ 419029 h 1218733"/>
              <a:gd name="connsiteX34" fmla="*/ 957489 w 1045479"/>
              <a:gd name="connsiteY34" fmla="*/ 904796 h 1218733"/>
              <a:gd name="connsiteX35" fmla="*/ 976059 w 1045479"/>
              <a:gd name="connsiteY35" fmla="*/ 889392 h 1218733"/>
              <a:gd name="connsiteX36" fmla="*/ 586010 w 1045479"/>
              <a:gd name="connsiteY36" fmla="*/ 325598 h 1218733"/>
              <a:gd name="connsiteX37" fmla="*/ 591208 w 1045479"/>
              <a:gd name="connsiteY37" fmla="*/ 297209 h 1218733"/>
              <a:gd name="connsiteX38" fmla="*/ 619596 w 1045479"/>
              <a:gd name="connsiteY38" fmla="*/ 302408 h 1218733"/>
              <a:gd name="connsiteX39" fmla="*/ 1009463 w 1045479"/>
              <a:gd name="connsiteY39" fmla="*/ 865928 h 1218733"/>
              <a:gd name="connsiteX40" fmla="*/ 1034123 w 1045479"/>
              <a:gd name="connsiteY40" fmla="*/ 851582 h 1218733"/>
              <a:gd name="connsiteX41" fmla="*/ 746358 w 1045479"/>
              <a:gd name="connsiteY41" fmla="*/ 231146 h 1218733"/>
              <a:gd name="connsiteX42" fmla="*/ 756289 w 1045479"/>
              <a:gd name="connsiteY42" fmla="*/ 203965 h 1218733"/>
              <a:gd name="connsiteX43" fmla="*/ 771922 w 1045479"/>
              <a:gd name="connsiteY43" fmla="*/ 203302 h 1218733"/>
              <a:gd name="connsiteX44" fmla="*/ 940794 w 1045479"/>
              <a:gd name="connsiteY44" fmla="*/ 133053 h 1218733"/>
              <a:gd name="connsiteX45" fmla="*/ 965858 w 1045479"/>
              <a:gd name="connsiteY45" fmla="*/ 147530 h 1218733"/>
              <a:gd name="connsiteX46" fmla="*/ 1045479 w 1045479"/>
              <a:gd name="connsiteY46" fmla="*/ 444898 h 1218733"/>
              <a:gd name="connsiteX47" fmla="*/ 1045479 w 1045479"/>
              <a:gd name="connsiteY47" fmla="*/ 603165 h 1218733"/>
              <a:gd name="connsiteX48" fmla="*/ 926317 w 1045479"/>
              <a:gd name="connsiteY48" fmla="*/ 158117 h 1218733"/>
              <a:gd name="connsiteX49" fmla="*/ 940794 w 1045479"/>
              <a:gd name="connsiteY49" fmla="*/ 133053 h 1218733"/>
              <a:gd name="connsiteX50" fmla="*/ 1045479 w 1045479"/>
              <a:gd name="connsiteY50" fmla="*/ 0 h 1218733"/>
              <a:gd name="connsiteX51" fmla="*/ 1045479 w 1045479"/>
              <a:gd name="connsiteY51" fmla="*/ 41633 h 1218733"/>
              <a:gd name="connsiteX52" fmla="*/ 923077 w 1045479"/>
              <a:gd name="connsiteY52" fmla="*/ 64875 h 1218733"/>
              <a:gd name="connsiteX53" fmla="*/ 499561 w 1045479"/>
              <a:gd name="connsiteY53" fmla="*/ 275071 h 1218733"/>
              <a:gd name="connsiteX54" fmla="*/ 199949 w 1045479"/>
              <a:gd name="connsiteY54" fmla="*/ 619443 h 1218733"/>
              <a:gd name="connsiteX55" fmla="*/ 51333 w 1045479"/>
              <a:gd name="connsiteY55" fmla="*/ 1050945 h 1218733"/>
              <a:gd name="connsiteX56" fmla="*/ 40842 w 1045479"/>
              <a:gd name="connsiteY56" fmla="*/ 1169423 h 1218733"/>
              <a:gd name="connsiteX57" fmla="*/ 41440 w 1045479"/>
              <a:gd name="connsiteY57" fmla="*/ 1218733 h 1218733"/>
              <a:gd name="connsiteX58" fmla="*/ 605 w 1045479"/>
              <a:gd name="connsiteY58" fmla="*/ 1218733 h 1218733"/>
              <a:gd name="connsiteX59" fmla="*/ 0 w 1045479"/>
              <a:gd name="connsiteY59" fmla="*/ 1167865 h 1218733"/>
              <a:gd name="connsiteX60" fmla="*/ 10891 w 1045479"/>
              <a:gd name="connsiteY60" fmla="*/ 1045318 h 1218733"/>
              <a:gd name="connsiteX61" fmla="*/ 164452 w 1045479"/>
              <a:gd name="connsiteY61" fmla="*/ 598940 h 1218733"/>
              <a:gd name="connsiteX62" fmla="*/ 474351 w 1045479"/>
              <a:gd name="connsiteY62" fmla="*/ 242778 h 1218733"/>
              <a:gd name="connsiteX63" fmla="*/ 912363 w 1045479"/>
              <a:gd name="connsiteY63" fmla="*/ 25260 h 121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045479" h="1218733">
                <a:moveTo>
                  <a:pt x="771922" y="203302"/>
                </a:moveTo>
                <a:cubicBezTo>
                  <a:pt x="776841" y="205104"/>
                  <a:pt x="781079" y="208782"/>
                  <a:pt x="783470" y="213896"/>
                </a:cubicBezTo>
                <a:lnTo>
                  <a:pt x="1045479" y="778644"/>
                </a:lnTo>
                <a:lnTo>
                  <a:pt x="1045479" y="894027"/>
                </a:lnTo>
                <a:lnTo>
                  <a:pt x="1004123" y="919696"/>
                </a:lnTo>
                <a:cubicBezTo>
                  <a:pt x="965842" y="949050"/>
                  <a:pt x="933348" y="985957"/>
                  <a:pt x="908472" y="1029024"/>
                </a:cubicBezTo>
                <a:cubicBezTo>
                  <a:pt x="883647" y="1072078"/>
                  <a:pt x="867915" y="1118666"/>
                  <a:pt x="861604" y="1166496"/>
                </a:cubicBezTo>
                <a:lnTo>
                  <a:pt x="859901" y="1218733"/>
                </a:lnTo>
                <a:lnTo>
                  <a:pt x="817932" y="1218733"/>
                </a:lnTo>
                <a:lnTo>
                  <a:pt x="818706" y="1186640"/>
                </a:lnTo>
                <a:lnTo>
                  <a:pt x="144532" y="1125477"/>
                </a:lnTo>
                <a:cubicBezTo>
                  <a:pt x="133301" y="1124505"/>
                  <a:pt x="125046" y="1114562"/>
                  <a:pt x="126019" y="1103331"/>
                </a:cubicBezTo>
                <a:cubicBezTo>
                  <a:pt x="126992" y="1092100"/>
                  <a:pt x="136935" y="1083845"/>
                  <a:pt x="148166" y="1084818"/>
                </a:cubicBezTo>
                <a:lnTo>
                  <a:pt x="823477" y="1146214"/>
                </a:lnTo>
                <a:cubicBezTo>
                  <a:pt x="825320" y="1135825"/>
                  <a:pt x="827491" y="1125456"/>
                  <a:pt x="830017" y="1115207"/>
                </a:cubicBezTo>
                <a:lnTo>
                  <a:pt x="164592" y="943718"/>
                </a:lnTo>
                <a:cubicBezTo>
                  <a:pt x="153634" y="940953"/>
                  <a:pt x="147099" y="929796"/>
                  <a:pt x="149864" y="918838"/>
                </a:cubicBezTo>
                <a:cubicBezTo>
                  <a:pt x="152631" y="907880"/>
                  <a:pt x="163787" y="901343"/>
                  <a:pt x="174745" y="904110"/>
                </a:cubicBezTo>
                <a:lnTo>
                  <a:pt x="841863" y="1075898"/>
                </a:lnTo>
                <a:cubicBezTo>
                  <a:pt x="844874" y="1067456"/>
                  <a:pt x="848212" y="1059033"/>
                  <a:pt x="851803" y="1050757"/>
                </a:cubicBezTo>
                <a:lnTo>
                  <a:pt x="231250" y="758841"/>
                </a:lnTo>
                <a:cubicBezTo>
                  <a:pt x="221039" y="754046"/>
                  <a:pt x="216704" y="741870"/>
                  <a:pt x="221498" y="731660"/>
                </a:cubicBezTo>
                <a:cubicBezTo>
                  <a:pt x="226293" y="721448"/>
                  <a:pt x="238469" y="717113"/>
                  <a:pt x="248679" y="721908"/>
                </a:cubicBezTo>
                <a:lnTo>
                  <a:pt x="869795" y="1014319"/>
                </a:lnTo>
                <a:cubicBezTo>
                  <a:pt x="870972" y="1012284"/>
                  <a:pt x="872047" y="1010275"/>
                  <a:pt x="873148" y="1008366"/>
                </a:cubicBezTo>
                <a:cubicBezTo>
                  <a:pt x="876604" y="1002386"/>
                  <a:pt x="880210" y="996581"/>
                  <a:pt x="883846" y="990875"/>
                </a:cubicBezTo>
                <a:lnTo>
                  <a:pt x="332647" y="594454"/>
                </a:lnTo>
                <a:cubicBezTo>
                  <a:pt x="323566" y="587850"/>
                  <a:pt x="321438" y="575084"/>
                  <a:pt x="328013" y="565902"/>
                </a:cubicBezTo>
                <a:cubicBezTo>
                  <a:pt x="334616" y="556820"/>
                  <a:pt x="347383" y="554692"/>
                  <a:pt x="356566" y="561268"/>
                </a:cubicBezTo>
                <a:lnTo>
                  <a:pt x="907664" y="957717"/>
                </a:lnTo>
                <a:cubicBezTo>
                  <a:pt x="914428" y="949238"/>
                  <a:pt x="921500" y="941106"/>
                  <a:pt x="928754" y="933248"/>
                </a:cubicBezTo>
                <a:lnTo>
                  <a:pt x="445808" y="447889"/>
                </a:lnTo>
                <a:cubicBezTo>
                  <a:pt x="437836" y="439806"/>
                  <a:pt x="437923" y="426876"/>
                  <a:pt x="445905" y="418931"/>
                </a:cubicBezTo>
                <a:cubicBezTo>
                  <a:pt x="453989" y="410958"/>
                  <a:pt x="466919" y="411046"/>
                  <a:pt x="474864" y="419029"/>
                </a:cubicBezTo>
                <a:lnTo>
                  <a:pt x="957489" y="904796"/>
                </a:lnTo>
                <a:cubicBezTo>
                  <a:pt x="963500" y="899530"/>
                  <a:pt x="969739" y="894310"/>
                  <a:pt x="976059" y="889392"/>
                </a:cubicBezTo>
                <a:lnTo>
                  <a:pt x="586010" y="325598"/>
                </a:lnTo>
                <a:cubicBezTo>
                  <a:pt x="579556" y="316355"/>
                  <a:pt x="581966" y="303663"/>
                  <a:pt x="591208" y="297209"/>
                </a:cubicBezTo>
                <a:cubicBezTo>
                  <a:pt x="600451" y="290755"/>
                  <a:pt x="613142" y="293166"/>
                  <a:pt x="619596" y="302408"/>
                </a:cubicBezTo>
                <a:lnTo>
                  <a:pt x="1009463" y="865928"/>
                </a:lnTo>
                <a:cubicBezTo>
                  <a:pt x="1017468" y="860881"/>
                  <a:pt x="1025756" y="856080"/>
                  <a:pt x="1034123" y="851582"/>
                </a:cubicBezTo>
                <a:lnTo>
                  <a:pt x="746358" y="231146"/>
                </a:lnTo>
                <a:cubicBezTo>
                  <a:pt x="741576" y="220918"/>
                  <a:pt x="746062" y="208747"/>
                  <a:pt x="756289" y="203965"/>
                </a:cubicBezTo>
                <a:cubicBezTo>
                  <a:pt x="761403" y="201574"/>
                  <a:pt x="767003" y="201500"/>
                  <a:pt x="771922" y="203302"/>
                </a:cubicBezTo>
                <a:close/>
                <a:moveTo>
                  <a:pt x="940794" y="133053"/>
                </a:moveTo>
                <a:cubicBezTo>
                  <a:pt x="951733" y="130124"/>
                  <a:pt x="962929" y="136591"/>
                  <a:pt x="965858" y="147530"/>
                </a:cubicBezTo>
                <a:lnTo>
                  <a:pt x="1045479" y="444898"/>
                </a:lnTo>
                <a:lnTo>
                  <a:pt x="1045479" y="603165"/>
                </a:lnTo>
                <a:lnTo>
                  <a:pt x="926317" y="158117"/>
                </a:lnTo>
                <a:cubicBezTo>
                  <a:pt x="923388" y="147178"/>
                  <a:pt x="929855" y="135982"/>
                  <a:pt x="940794" y="133053"/>
                </a:cubicBezTo>
                <a:close/>
                <a:moveTo>
                  <a:pt x="1045479" y="0"/>
                </a:moveTo>
                <a:lnTo>
                  <a:pt x="1045479" y="41633"/>
                </a:lnTo>
                <a:lnTo>
                  <a:pt x="923077" y="64875"/>
                </a:lnTo>
                <a:cubicBezTo>
                  <a:pt x="767722" y="106472"/>
                  <a:pt x="625299" y="177087"/>
                  <a:pt x="499561" y="275071"/>
                </a:cubicBezTo>
                <a:cubicBezTo>
                  <a:pt x="378075" y="369656"/>
                  <a:pt x="277331" y="485470"/>
                  <a:pt x="199949" y="619443"/>
                </a:cubicBezTo>
                <a:cubicBezTo>
                  <a:pt x="122640" y="753288"/>
                  <a:pt x="72588" y="898551"/>
                  <a:pt x="51333" y="1050945"/>
                </a:cubicBezTo>
                <a:cubicBezTo>
                  <a:pt x="45846" y="1090408"/>
                  <a:pt x="42350" y="1129922"/>
                  <a:pt x="40842" y="1169423"/>
                </a:cubicBezTo>
                <a:lnTo>
                  <a:pt x="41440" y="1218733"/>
                </a:lnTo>
                <a:lnTo>
                  <a:pt x="605" y="1218733"/>
                </a:lnTo>
                <a:lnTo>
                  <a:pt x="0" y="1167865"/>
                </a:lnTo>
                <a:cubicBezTo>
                  <a:pt x="1571" y="1127000"/>
                  <a:pt x="5200" y="1086125"/>
                  <a:pt x="10891" y="1045318"/>
                </a:cubicBezTo>
                <a:cubicBezTo>
                  <a:pt x="32891" y="887670"/>
                  <a:pt x="84625" y="737439"/>
                  <a:pt x="164452" y="598940"/>
                </a:cubicBezTo>
                <a:cubicBezTo>
                  <a:pt x="244507" y="460487"/>
                  <a:pt x="348787" y="340608"/>
                  <a:pt x="474351" y="242778"/>
                </a:cubicBezTo>
                <a:cubicBezTo>
                  <a:pt x="604443" y="141371"/>
                  <a:pt x="751788" y="68254"/>
                  <a:pt x="912363" y="2526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74786D3-F9FE-B615-9671-F9FD7798E2AB}"/>
              </a:ext>
            </a:extLst>
          </p:cNvPr>
          <p:cNvSpPr/>
          <p:nvPr userDrawn="1"/>
        </p:nvSpPr>
        <p:spPr>
          <a:xfrm>
            <a:off x="8190002" y="5325759"/>
            <a:ext cx="1443960" cy="1532241"/>
          </a:xfrm>
          <a:custGeom>
            <a:avLst/>
            <a:gdLst>
              <a:gd name="connsiteX0" fmla="*/ 1302904 w 1443960"/>
              <a:gd name="connsiteY0" fmla="*/ 923945 h 1532241"/>
              <a:gd name="connsiteX1" fmla="*/ 1179312 w 1443960"/>
              <a:gd name="connsiteY1" fmla="*/ 1080049 h 1532241"/>
              <a:gd name="connsiteX2" fmla="*/ 1229122 w 1443960"/>
              <a:gd name="connsiteY2" fmla="*/ 1285387 h 1532241"/>
              <a:gd name="connsiteX3" fmla="*/ 1372834 w 1443960"/>
              <a:gd name="connsiteY3" fmla="*/ 1130543 h 1532241"/>
              <a:gd name="connsiteX4" fmla="*/ 1323097 w 1443960"/>
              <a:gd name="connsiteY4" fmla="*/ 925225 h 1532241"/>
              <a:gd name="connsiteX5" fmla="*/ 1302904 w 1443960"/>
              <a:gd name="connsiteY5" fmla="*/ 923945 h 1532241"/>
              <a:gd name="connsiteX6" fmla="*/ 1303833 w 1443960"/>
              <a:gd name="connsiteY6" fmla="*/ 895287 h 1532241"/>
              <a:gd name="connsiteX7" fmla="*/ 1330264 w 1443960"/>
              <a:gd name="connsiteY7" fmla="*/ 897756 h 1532241"/>
              <a:gd name="connsiteX8" fmla="*/ 1400375 w 1443960"/>
              <a:gd name="connsiteY8" fmla="*/ 1137730 h 1532241"/>
              <a:gd name="connsiteX9" fmla="*/ 1221955 w 1443960"/>
              <a:gd name="connsiteY9" fmla="*/ 1312855 h 1532241"/>
              <a:gd name="connsiteX10" fmla="*/ 1151843 w 1443960"/>
              <a:gd name="connsiteY10" fmla="*/ 1072881 h 1532241"/>
              <a:gd name="connsiteX11" fmla="*/ 1303833 w 1443960"/>
              <a:gd name="connsiteY11" fmla="*/ 895287 h 1532241"/>
              <a:gd name="connsiteX12" fmla="*/ 1406960 w 1443960"/>
              <a:gd name="connsiteY12" fmla="*/ 881329 h 1532241"/>
              <a:gd name="connsiteX13" fmla="*/ 1405898 w 1443960"/>
              <a:gd name="connsiteY13" fmla="*/ 881520 h 1532241"/>
              <a:gd name="connsiteX14" fmla="*/ 1408335 w 1443960"/>
              <a:gd name="connsiteY14" fmla="*/ 895500 h 1532241"/>
              <a:gd name="connsiteX15" fmla="*/ 649533 w 1443960"/>
              <a:gd name="connsiteY15" fmla="*/ 851972 h 1532241"/>
              <a:gd name="connsiteX16" fmla="*/ 730747 w 1443960"/>
              <a:gd name="connsiteY16" fmla="*/ 861958 h 1532241"/>
              <a:gd name="connsiteX17" fmla="*/ 929384 w 1443960"/>
              <a:gd name="connsiteY17" fmla="*/ 1042378 h 1532241"/>
              <a:gd name="connsiteX18" fmla="*/ 979307 w 1443960"/>
              <a:gd name="connsiteY18" fmla="*/ 1124070 h 1532241"/>
              <a:gd name="connsiteX19" fmla="*/ 1044435 w 1443960"/>
              <a:gd name="connsiteY19" fmla="*/ 1187570 h 1532241"/>
              <a:gd name="connsiteX20" fmla="*/ 1180755 w 1443960"/>
              <a:gd name="connsiteY20" fmla="*/ 1523081 h 1532241"/>
              <a:gd name="connsiteX21" fmla="*/ 1176577 w 1443960"/>
              <a:gd name="connsiteY21" fmla="*/ 1532241 h 1532241"/>
              <a:gd name="connsiteX22" fmla="*/ 1145751 w 1443960"/>
              <a:gd name="connsiteY22" fmla="*/ 1532241 h 1532241"/>
              <a:gd name="connsiteX23" fmla="*/ 1153213 w 1443960"/>
              <a:gd name="connsiteY23" fmla="*/ 1515895 h 1532241"/>
              <a:gd name="connsiteX24" fmla="*/ 1025519 w 1443960"/>
              <a:gd name="connsiteY24" fmla="*/ 1208929 h 1532241"/>
              <a:gd name="connsiteX25" fmla="*/ 956821 w 1443960"/>
              <a:gd name="connsiteY25" fmla="*/ 1141768 h 1532241"/>
              <a:gd name="connsiteX26" fmla="*/ 904101 w 1443960"/>
              <a:gd name="connsiteY26" fmla="*/ 1055835 h 1532241"/>
              <a:gd name="connsiteX27" fmla="*/ 723397 w 1443960"/>
              <a:gd name="connsiteY27" fmla="*/ 889534 h 1532241"/>
              <a:gd name="connsiteX28" fmla="*/ 650486 w 1443960"/>
              <a:gd name="connsiteY28" fmla="*/ 880514 h 1532241"/>
              <a:gd name="connsiteX29" fmla="*/ 484475 w 1443960"/>
              <a:gd name="connsiteY29" fmla="*/ 946343 h 1532241"/>
              <a:gd name="connsiteX30" fmla="*/ 396491 w 1443960"/>
              <a:gd name="connsiteY30" fmla="*/ 995562 h 1532241"/>
              <a:gd name="connsiteX31" fmla="*/ 303738 w 1443960"/>
              <a:gd name="connsiteY31" fmla="*/ 1020596 h 1532241"/>
              <a:gd name="connsiteX32" fmla="*/ 42341 w 1443960"/>
              <a:gd name="connsiteY32" fmla="*/ 1226038 h 1532241"/>
              <a:gd name="connsiteX33" fmla="*/ 86133 w 1443960"/>
              <a:gd name="connsiteY33" fmla="*/ 1520060 h 1532241"/>
              <a:gd name="connsiteX34" fmla="*/ 95336 w 1443960"/>
              <a:gd name="connsiteY34" fmla="*/ 1532241 h 1532241"/>
              <a:gd name="connsiteX35" fmla="*/ 60396 w 1443960"/>
              <a:gd name="connsiteY35" fmla="*/ 1532241 h 1532241"/>
              <a:gd name="connsiteX36" fmla="*/ 34189 w 1443960"/>
              <a:gd name="connsiteY36" fmla="*/ 1480664 h 1532241"/>
              <a:gd name="connsiteX37" fmla="*/ 14945 w 1443960"/>
              <a:gd name="connsiteY37" fmla="*/ 1218889 h 1532241"/>
              <a:gd name="connsiteX38" fmla="*/ 297961 w 1443960"/>
              <a:gd name="connsiteY38" fmla="*/ 992794 h 1532241"/>
              <a:gd name="connsiteX39" fmla="*/ 385809 w 1443960"/>
              <a:gd name="connsiteY39" fmla="*/ 969210 h 1532241"/>
              <a:gd name="connsiteX40" fmla="*/ 469283 w 1443960"/>
              <a:gd name="connsiteY40" fmla="*/ 922326 h 1532241"/>
              <a:gd name="connsiteX41" fmla="*/ 649533 w 1443960"/>
              <a:gd name="connsiteY41" fmla="*/ 851972 h 1532241"/>
              <a:gd name="connsiteX42" fmla="*/ 1089148 w 1443960"/>
              <a:gd name="connsiteY42" fmla="*/ 630414 h 1532241"/>
              <a:gd name="connsiteX43" fmla="*/ 965557 w 1443960"/>
              <a:gd name="connsiteY43" fmla="*/ 786519 h 1532241"/>
              <a:gd name="connsiteX44" fmla="*/ 1015384 w 1443960"/>
              <a:gd name="connsiteY44" fmla="*/ 991785 h 1532241"/>
              <a:gd name="connsiteX45" fmla="*/ 1159079 w 1443960"/>
              <a:gd name="connsiteY45" fmla="*/ 837016 h 1532241"/>
              <a:gd name="connsiteX46" fmla="*/ 1109341 w 1443960"/>
              <a:gd name="connsiteY46" fmla="*/ 631697 h 1532241"/>
              <a:gd name="connsiteX47" fmla="*/ 1089148 w 1443960"/>
              <a:gd name="connsiteY47" fmla="*/ 630414 h 1532241"/>
              <a:gd name="connsiteX48" fmla="*/ 162739 w 1443960"/>
              <a:gd name="connsiteY48" fmla="*/ 626444 h 1532241"/>
              <a:gd name="connsiteX49" fmla="*/ 39217 w 1443960"/>
              <a:gd name="connsiteY49" fmla="*/ 782566 h 1532241"/>
              <a:gd name="connsiteX50" fmla="*/ 88953 w 1443960"/>
              <a:gd name="connsiteY50" fmla="*/ 987885 h 1532241"/>
              <a:gd name="connsiteX51" fmla="*/ 232739 w 1443960"/>
              <a:gd name="connsiteY51" fmla="*/ 833061 h 1532241"/>
              <a:gd name="connsiteX52" fmla="*/ 182929 w 1443960"/>
              <a:gd name="connsiteY52" fmla="*/ 627723 h 1532241"/>
              <a:gd name="connsiteX53" fmla="*/ 162739 w 1443960"/>
              <a:gd name="connsiteY53" fmla="*/ 626444 h 1532241"/>
              <a:gd name="connsiteX54" fmla="*/ 1372977 w 1443960"/>
              <a:gd name="connsiteY54" fmla="*/ 604277 h 1532241"/>
              <a:gd name="connsiteX55" fmla="*/ 1356503 w 1443960"/>
              <a:gd name="connsiteY55" fmla="*/ 748155 h 1532241"/>
              <a:gd name="connsiteX56" fmla="*/ 1337466 w 1443960"/>
              <a:gd name="connsiteY56" fmla="*/ 804362 h 1532241"/>
              <a:gd name="connsiteX57" fmla="*/ 1323283 w 1443960"/>
              <a:gd name="connsiteY57" fmla="*/ 848259 h 1532241"/>
              <a:gd name="connsiteX58" fmla="*/ 1330822 w 1443960"/>
              <a:gd name="connsiteY58" fmla="*/ 846872 h 1532241"/>
              <a:gd name="connsiteX59" fmla="*/ 1361634 w 1443960"/>
              <a:gd name="connsiteY59" fmla="*/ 846015 h 1532241"/>
              <a:gd name="connsiteX60" fmla="*/ 1366470 w 1443960"/>
              <a:gd name="connsiteY60" fmla="*/ 847513 h 1532241"/>
              <a:gd name="connsiteX61" fmla="*/ 1401723 w 1443960"/>
              <a:gd name="connsiteY61" fmla="*/ 875983 h 1532241"/>
              <a:gd name="connsiteX62" fmla="*/ 1404341 w 1443960"/>
              <a:gd name="connsiteY62" fmla="*/ 879709 h 1532241"/>
              <a:gd name="connsiteX63" fmla="*/ 1409064 w 1443960"/>
              <a:gd name="connsiteY63" fmla="*/ 712087 h 1532241"/>
              <a:gd name="connsiteX64" fmla="*/ 1372977 w 1443960"/>
              <a:gd name="connsiteY64" fmla="*/ 604277 h 1532241"/>
              <a:gd name="connsiteX65" fmla="*/ 1090094 w 1443960"/>
              <a:gd name="connsiteY65" fmla="*/ 601685 h 1532241"/>
              <a:gd name="connsiteX66" fmla="*/ 1116529 w 1443960"/>
              <a:gd name="connsiteY66" fmla="*/ 604155 h 1532241"/>
              <a:gd name="connsiteX67" fmla="*/ 1186620 w 1443960"/>
              <a:gd name="connsiteY67" fmla="*/ 844202 h 1532241"/>
              <a:gd name="connsiteX68" fmla="*/ 1008198 w 1443960"/>
              <a:gd name="connsiteY68" fmla="*/ 1019326 h 1532241"/>
              <a:gd name="connsiteX69" fmla="*/ 938014 w 1443960"/>
              <a:gd name="connsiteY69" fmla="*/ 779334 h 1532241"/>
              <a:gd name="connsiteX70" fmla="*/ 1090094 w 1443960"/>
              <a:gd name="connsiteY70" fmla="*/ 601685 h 1532241"/>
              <a:gd name="connsiteX71" fmla="*/ 163666 w 1443960"/>
              <a:gd name="connsiteY71" fmla="*/ 597786 h 1532241"/>
              <a:gd name="connsiteX72" fmla="*/ 190098 w 1443960"/>
              <a:gd name="connsiteY72" fmla="*/ 600255 h 1532241"/>
              <a:gd name="connsiteX73" fmla="*/ 260280 w 1443960"/>
              <a:gd name="connsiteY73" fmla="*/ 840248 h 1532241"/>
              <a:gd name="connsiteX74" fmla="*/ 81787 w 1443960"/>
              <a:gd name="connsiteY74" fmla="*/ 1015353 h 1532241"/>
              <a:gd name="connsiteX75" fmla="*/ 11675 w 1443960"/>
              <a:gd name="connsiteY75" fmla="*/ 775380 h 1532241"/>
              <a:gd name="connsiteX76" fmla="*/ 163666 w 1443960"/>
              <a:gd name="connsiteY76" fmla="*/ 597786 h 1532241"/>
              <a:gd name="connsiteX77" fmla="*/ 1356672 w 1443960"/>
              <a:gd name="connsiteY77" fmla="*/ 544154 h 1532241"/>
              <a:gd name="connsiteX78" fmla="*/ 1372331 w 1443960"/>
              <a:gd name="connsiteY78" fmla="*/ 549332 h 1532241"/>
              <a:gd name="connsiteX79" fmla="*/ 1437025 w 1443960"/>
              <a:gd name="connsiteY79" fmla="*/ 706898 h 1532241"/>
              <a:gd name="connsiteX80" fmla="*/ 1425042 w 1443960"/>
              <a:gd name="connsiteY80" fmla="*/ 900249 h 1532241"/>
              <a:gd name="connsiteX81" fmla="*/ 1409729 w 1443960"/>
              <a:gd name="connsiteY81" fmla="*/ 909595 h 1532241"/>
              <a:gd name="connsiteX82" fmla="*/ 1409657 w 1443960"/>
              <a:gd name="connsiteY82" fmla="*/ 909577 h 1532241"/>
              <a:gd name="connsiteX83" fmla="*/ 1398402 w 1443960"/>
              <a:gd name="connsiteY83" fmla="*/ 908746 h 1532241"/>
              <a:gd name="connsiteX84" fmla="*/ 1378265 w 1443960"/>
              <a:gd name="connsiteY84" fmla="*/ 892022 h 1532241"/>
              <a:gd name="connsiteX85" fmla="*/ 1356692 w 1443960"/>
              <a:gd name="connsiteY85" fmla="*/ 874221 h 1532241"/>
              <a:gd name="connsiteX86" fmla="*/ 1337094 w 1443960"/>
              <a:gd name="connsiteY86" fmla="*/ 874569 h 1532241"/>
              <a:gd name="connsiteX87" fmla="*/ 1309355 w 1443960"/>
              <a:gd name="connsiteY87" fmla="*/ 874121 h 1532241"/>
              <a:gd name="connsiteX88" fmla="*/ 1310890 w 1443960"/>
              <a:gd name="connsiteY88" fmla="*/ 794073 h 1532241"/>
              <a:gd name="connsiteX89" fmla="*/ 1328866 w 1443960"/>
              <a:gd name="connsiteY89" fmla="*/ 741334 h 1532241"/>
              <a:gd name="connsiteX90" fmla="*/ 1346630 w 1443960"/>
              <a:gd name="connsiteY90" fmla="*/ 557219 h 1532241"/>
              <a:gd name="connsiteX91" fmla="*/ 1356672 w 1443960"/>
              <a:gd name="connsiteY91" fmla="*/ 544154 h 1532241"/>
              <a:gd name="connsiteX92" fmla="*/ 492732 w 1443960"/>
              <a:gd name="connsiteY92" fmla="*/ 474791 h 1532241"/>
              <a:gd name="connsiteX93" fmla="*/ 369209 w 1443960"/>
              <a:gd name="connsiteY93" fmla="*/ 630916 h 1532241"/>
              <a:gd name="connsiteX94" fmla="*/ 418965 w 1443960"/>
              <a:gd name="connsiteY94" fmla="*/ 836162 h 1532241"/>
              <a:gd name="connsiteX95" fmla="*/ 562733 w 1443960"/>
              <a:gd name="connsiteY95" fmla="*/ 681411 h 1532241"/>
              <a:gd name="connsiteX96" fmla="*/ 512922 w 1443960"/>
              <a:gd name="connsiteY96" fmla="*/ 476074 h 1532241"/>
              <a:gd name="connsiteX97" fmla="*/ 492732 w 1443960"/>
              <a:gd name="connsiteY97" fmla="*/ 474791 h 1532241"/>
              <a:gd name="connsiteX98" fmla="*/ 493677 w 1443960"/>
              <a:gd name="connsiteY98" fmla="*/ 446062 h 1532241"/>
              <a:gd name="connsiteX99" fmla="*/ 520109 w 1443960"/>
              <a:gd name="connsiteY99" fmla="*/ 448532 h 1532241"/>
              <a:gd name="connsiteX100" fmla="*/ 590273 w 1443960"/>
              <a:gd name="connsiteY100" fmla="*/ 688597 h 1532241"/>
              <a:gd name="connsiteX101" fmla="*/ 411778 w 1443960"/>
              <a:gd name="connsiteY101" fmla="*/ 863703 h 1532241"/>
              <a:gd name="connsiteX102" fmla="*/ 341667 w 1443960"/>
              <a:gd name="connsiteY102" fmla="*/ 623729 h 1532241"/>
              <a:gd name="connsiteX103" fmla="*/ 493677 w 1443960"/>
              <a:gd name="connsiteY103" fmla="*/ 446062 h 1532241"/>
              <a:gd name="connsiteX104" fmla="*/ 829207 w 1443960"/>
              <a:gd name="connsiteY104" fmla="*/ 401666 h 1532241"/>
              <a:gd name="connsiteX105" fmla="*/ 698955 w 1443960"/>
              <a:gd name="connsiteY105" fmla="*/ 565736 h 1532241"/>
              <a:gd name="connsiteX106" fmla="*/ 751677 w 1443960"/>
              <a:gd name="connsiteY106" fmla="*/ 781743 h 1532241"/>
              <a:gd name="connsiteX107" fmla="*/ 903143 w 1443960"/>
              <a:gd name="connsiteY107" fmla="*/ 619015 h 1532241"/>
              <a:gd name="connsiteX108" fmla="*/ 850494 w 1443960"/>
              <a:gd name="connsiteY108" fmla="*/ 403027 h 1532241"/>
              <a:gd name="connsiteX109" fmla="*/ 829207 w 1443960"/>
              <a:gd name="connsiteY109" fmla="*/ 401666 h 1532241"/>
              <a:gd name="connsiteX110" fmla="*/ 830112 w 1443960"/>
              <a:gd name="connsiteY110" fmla="*/ 372918 h 1532241"/>
              <a:gd name="connsiteX111" fmla="*/ 857681 w 1443960"/>
              <a:gd name="connsiteY111" fmla="*/ 375485 h 1532241"/>
              <a:gd name="connsiteX112" fmla="*/ 930612 w 1443960"/>
              <a:gd name="connsiteY112" fmla="*/ 626182 h 1532241"/>
              <a:gd name="connsiteX113" fmla="*/ 744491 w 1443960"/>
              <a:gd name="connsiteY113" fmla="*/ 809285 h 1532241"/>
              <a:gd name="connsiteX114" fmla="*/ 671486 w 1443960"/>
              <a:gd name="connsiteY114" fmla="*/ 558569 h 1532241"/>
              <a:gd name="connsiteX115" fmla="*/ 830112 w 1443960"/>
              <a:gd name="connsiteY115" fmla="*/ 372918 h 1532241"/>
              <a:gd name="connsiteX116" fmla="*/ 296293 w 1443960"/>
              <a:gd name="connsiteY116" fmla="*/ 323341 h 1532241"/>
              <a:gd name="connsiteX117" fmla="*/ 212059 w 1443960"/>
              <a:gd name="connsiteY117" fmla="*/ 399756 h 1532241"/>
              <a:gd name="connsiteX118" fmla="*/ 134281 w 1443960"/>
              <a:gd name="connsiteY118" fmla="*/ 548315 h 1532241"/>
              <a:gd name="connsiteX119" fmla="*/ 138385 w 1443960"/>
              <a:gd name="connsiteY119" fmla="*/ 546344 h 1532241"/>
              <a:gd name="connsiteX120" fmla="*/ 183054 w 1443960"/>
              <a:gd name="connsiteY120" fmla="*/ 538726 h 1532241"/>
              <a:gd name="connsiteX121" fmla="*/ 214489 w 1443960"/>
              <a:gd name="connsiteY121" fmla="*/ 555511 h 1532241"/>
              <a:gd name="connsiteX122" fmla="*/ 220464 w 1443960"/>
              <a:gd name="connsiteY122" fmla="*/ 560425 h 1532241"/>
              <a:gd name="connsiteX123" fmla="*/ 229535 w 1443960"/>
              <a:gd name="connsiteY123" fmla="*/ 515195 h 1532241"/>
              <a:gd name="connsiteX124" fmla="*/ 240388 w 1443960"/>
              <a:gd name="connsiteY124" fmla="*/ 456852 h 1532241"/>
              <a:gd name="connsiteX125" fmla="*/ 296293 w 1443960"/>
              <a:gd name="connsiteY125" fmla="*/ 323341 h 1532241"/>
              <a:gd name="connsiteX126" fmla="*/ 1212112 w 1443960"/>
              <a:gd name="connsiteY126" fmla="*/ 279996 h 1532241"/>
              <a:gd name="connsiteX127" fmla="*/ 1168833 w 1443960"/>
              <a:gd name="connsiteY127" fmla="*/ 439586 h 1532241"/>
              <a:gd name="connsiteX128" fmla="*/ 1139082 w 1443960"/>
              <a:gd name="connsiteY128" fmla="*/ 497679 h 1532241"/>
              <a:gd name="connsiteX129" fmla="*/ 1113822 w 1443960"/>
              <a:gd name="connsiteY129" fmla="*/ 553823 h 1532241"/>
              <a:gd name="connsiteX130" fmla="*/ 1124287 w 1443960"/>
              <a:gd name="connsiteY130" fmla="*/ 554682 h 1532241"/>
              <a:gd name="connsiteX131" fmla="*/ 1158257 w 1443960"/>
              <a:gd name="connsiteY131" fmla="*/ 556367 h 1532241"/>
              <a:gd name="connsiteX132" fmla="*/ 1159939 w 1443960"/>
              <a:gd name="connsiteY132" fmla="*/ 556805 h 1532241"/>
              <a:gd name="connsiteX133" fmla="*/ 1194374 w 1443960"/>
              <a:gd name="connsiteY133" fmla="*/ 586313 h 1532241"/>
              <a:gd name="connsiteX134" fmla="*/ 1200403 w 1443960"/>
              <a:gd name="connsiteY134" fmla="*/ 594907 h 1532241"/>
              <a:gd name="connsiteX135" fmla="*/ 1235340 w 1443960"/>
              <a:gd name="connsiteY135" fmla="*/ 409576 h 1532241"/>
              <a:gd name="connsiteX136" fmla="*/ 1212112 w 1443960"/>
              <a:gd name="connsiteY136" fmla="*/ 279996 h 1532241"/>
              <a:gd name="connsiteX137" fmla="*/ 323555 w 1443960"/>
              <a:gd name="connsiteY137" fmla="*/ 275678 h 1532241"/>
              <a:gd name="connsiteX138" fmla="*/ 339748 w 1443960"/>
              <a:gd name="connsiteY138" fmla="*/ 278811 h 1532241"/>
              <a:gd name="connsiteX139" fmla="*/ 342126 w 1443960"/>
              <a:gd name="connsiteY139" fmla="*/ 295115 h 1532241"/>
              <a:gd name="connsiteX140" fmla="*/ 267743 w 1443960"/>
              <a:gd name="connsiteY140" fmla="*/ 464458 h 1532241"/>
              <a:gd name="connsiteX141" fmla="*/ 257639 w 1443960"/>
              <a:gd name="connsiteY141" fmla="*/ 519328 h 1532241"/>
              <a:gd name="connsiteX142" fmla="*/ 219942 w 1443960"/>
              <a:gd name="connsiteY142" fmla="*/ 589940 h 1532241"/>
              <a:gd name="connsiteX143" fmla="*/ 195447 w 1443960"/>
              <a:gd name="connsiteY143" fmla="*/ 576760 h 1532241"/>
              <a:gd name="connsiteX144" fmla="*/ 178517 w 1443960"/>
              <a:gd name="connsiteY144" fmla="*/ 566880 h 1532241"/>
              <a:gd name="connsiteX145" fmla="*/ 150924 w 1443960"/>
              <a:gd name="connsiteY145" fmla="*/ 571853 h 1532241"/>
              <a:gd name="connsiteX146" fmla="*/ 125182 w 1443960"/>
              <a:gd name="connsiteY146" fmla="*/ 576607 h 1532241"/>
              <a:gd name="connsiteX147" fmla="*/ 114977 w 1443960"/>
              <a:gd name="connsiteY147" fmla="*/ 571759 h 1532241"/>
              <a:gd name="connsiteX148" fmla="*/ 106183 w 1443960"/>
              <a:gd name="connsiteY148" fmla="*/ 556121 h 1532241"/>
              <a:gd name="connsiteX149" fmla="*/ 190124 w 1443960"/>
              <a:gd name="connsiteY149" fmla="*/ 381547 h 1532241"/>
              <a:gd name="connsiteX150" fmla="*/ 323555 w 1443960"/>
              <a:gd name="connsiteY150" fmla="*/ 275678 h 1532241"/>
              <a:gd name="connsiteX151" fmla="*/ 1204978 w 1443960"/>
              <a:gd name="connsiteY151" fmla="*/ 218520 h 1532241"/>
              <a:gd name="connsiteX152" fmla="*/ 1219643 w 1443960"/>
              <a:gd name="connsiteY152" fmla="*/ 226013 h 1532241"/>
              <a:gd name="connsiteX153" fmla="*/ 1263661 w 1443960"/>
              <a:gd name="connsiteY153" fmla="*/ 408694 h 1532241"/>
              <a:gd name="connsiteX154" fmla="*/ 1218526 w 1443960"/>
              <a:gd name="connsiteY154" fmla="*/ 616959 h 1532241"/>
              <a:gd name="connsiteX155" fmla="*/ 1201368 w 1443960"/>
              <a:gd name="connsiteY155" fmla="*/ 624108 h 1532241"/>
              <a:gd name="connsiteX156" fmla="*/ 1194163 w 1443960"/>
              <a:gd name="connsiteY156" fmla="*/ 623007 h 1532241"/>
              <a:gd name="connsiteX157" fmla="*/ 1169707 w 1443960"/>
              <a:gd name="connsiteY157" fmla="*/ 600708 h 1532241"/>
              <a:gd name="connsiteX158" fmla="*/ 1152094 w 1443960"/>
              <a:gd name="connsiteY158" fmla="*/ 584176 h 1532241"/>
              <a:gd name="connsiteX159" fmla="*/ 1127624 w 1443960"/>
              <a:gd name="connsiteY159" fmla="*/ 582861 h 1532241"/>
              <a:gd name="connsiteX160" fmla="*/ 1092825 w 1443960"/>
              <a:gd name="connsiteY160" fmla="*/ 572690 h 1532241"/>
              <a:gd name="connsiteX161" fmla="*/ 1114267 w 1443960"/>
              <a:gd name="connsiteY161" fmla="*/ 483635 h 1532241"/>
              <a:gd name="connsiteX162" fmla="*/ 1142594 w 1443960"/>
              <a:gd name="connsiteY162" fmla="*/ 428603 h 1532241"/>
              <a:gd name="connsiteX163" fmla="*/ 1193104 w 1443960"/>
              <a:gd name="connsiteY163" fmla="*/ 229936 h 1532241"/>
              <a:gd name="connsiteX164" fmla="*/ 1204978 w 1443960"/>
              <a:gd name="connsiteY164" fmla="*/ 218520 h 1532241"/>
              <a:gd name="connsiteX165" fmla="*/ 595091 w 1443960"/>
              <a:gd name="connsiteY165" fmla="*/ 118998 h 1532241"/>
              <a:gd name="connsiteX166" fmla="*/ 511513 w 1443960"/>
              <a:gd name="connsiteY166" fmla="*/ 220709 h 1532241"/>
              <a:gd name="connsiteX167" fmla="*/ 451464 w 1443960"/>
              <a:gd name="connsiteY167" fmla="*/ 399411 h 1532241"/>
              <a:gd name="connsiteX168" fmla="*/ 460923 w 1443960"/>
              <a:gd name="connsiteY168" fmla="*/ 394856 h 1532241"/>
              <a:gd name="connsiteX169" fmla="*/ 505458 w 1443960"/>
              <a:gd name="connsiteY169" fmla="*/ 385955 h 1532241"/>
              <a:gd name="connsiteX170" fmla="*/ 537603 w 1443960"/>
              <a:gd name="connsiteY170" fmla="*/ 401521 h 1532241"/>
              <a:gd name="connsiteX171" fmla="*/ 548332 w 1443960"/>
              <a:gd name="connsiteY171" fmla="*/ 405257 h 1532241"/>
              <a:gd name="connsiteX172" fmla="*/ 552453 w 1443960"/>
              <a:gd name="connsiteY172" fmla="*/ 344612 h 1532241"/>
              <a:gd name="connsiteX173" fmla="*/ 554879 w 1443960"/>
              <a:gd name="connsiteY173" fmla="*/ 279388 h 1532241"/>
              <a:gd name="connsiteX174" fmla="*/ 595091 w 1443960"/>
              <a:gd name="connsiteY174" fmla="*/ 118998 h 1532241"/>
              <a:gd name="connsiteX175" fmla="*/ 614802 w 1443960"/>
              <a:gd name="connsiteY175" fmla="*/ 68272 h 1532241"/>
              <a:gd name="connsiteX176" fmla="*/ 631259 w 1443960"/>
              <a:gd name="connsiteY176" fmla="*/ 68899 h 1532241"/>
              <a:gd name="connsiteX177" fmla="*/ 636043 w 1443960"/>
              <a:gd name="connsiteY177" fmla="*/ 84661 h 1532241"/>
              <a:gd name="connsiteX178" fmla="*/ 583047 w 1443960"/>
              <a:gd name="connsiteY178" fmla="*/ 282681 h 1532241"/>
              <a:gd name="connsiteX179" fmla="*/ 580873 w 1443960"/>
              <a:gd name="connsiteY179" fmla="*/ 344537 h 1532241"/>
              <a:gd name="connsiteX180" fmla="*/ 556091 w 1443960"/>
              <a:gd name="connsiteY180" fmla="*/ 432641 h 1532241"/>
              <a:gd name="connsiteX181" fmla="*/ 520758 w 1443960"/>
              <a:gd name="connsiteY181" fmla="*/ 424514 h 1532241"/>
              <a:gd name="connsiteX182" fmla="*/ 498765 w 1443960"/>
              <a:gd name="connsiteY182" fmla="*/ 413703 h 1532241"/>
              <a:gd name="connsiteX183" fmla="*/ 475319 w 1443960"/>
              <a:gd name="connsiteY183" fmla="*/ 419525 h 1532241"/>
              <a:gd name="connsiteX184" fmla="*/ 443087 w 1443960"/>
              <a:gd name="connsiteY184" fmla="*/ 427032 h 1532241"/>
              <a:gd name="connsiteX185" fmla="*/ 436263 w 1443960"/>
              <a:gd name="connsiteY185" fmla="*/ 424471 h 1532241"/>
              <a:gd name="connsiteX186" fmla="*/ 424785 w 1443960"/>
              <a:gd name="connsiteY186" fmla="*/ 409849 h 1532241"/>
              <a:gd name="connsiteX187" fmla="*/ 487160 w 1443960"/>
              <a:gd name="connsiteY187" fmla="*/ 206084 h 1532241"/>
              <a:gd name="connsiteX188" fmla="*/ 614802 w 1443960"/>
              <a:gd name="connsiteY188" fmla="*/ 68272 h 1532241"/>
              <a:gd name="connsiteX189" fmla="*/ 939057 w 1443960"/>
              <a:gd name="connsiteY189" fmla="*/ 63613 h 1532241"/>
              <a:gd name="connsiteX190" fmla="*/ 821011 w 1443960"/>
              <a:gd name="connsiteY190" fmla="*/ 322845 h 1532241"/>
              <a:gd name="connsiteX191" fmla="*/ 833518 w 1443960"/>
              <a:gd name="connsiteY191" fmla="*/ 319163 h 1532241"/>
              <a:gd name="connsiteX192" fmla="*/ 871922 w 1443960"/>
              <a:gd name="connsiteY192" fmla="*/ 320913 h 1532241"/>
              <a:gd name="connsiteX193" fmla="*/ 906281 w 1443960"/>
              <a:gd name="connsiteY193" fmla="*/ 338149 h 1532241"/>
              <a:gd name="connsiteX194" fmla="*/ 915398 w 1443960"/>
              <a:gd name="connsiteY194" fmla="*/ 347473 h 1532241"/>
              <a:gd name="connsiteX195" fmla="*/ 939057 w 1443960"/>
              <a:gd name="connsiteY195" fmla="*/ 63613 h 1532241"/>
              <a:gd name="connsiteX196" fmla="*/ 944338 w 1443960"/>
              <a:gd name="connsiteY196" fmla="*/ 481 h 1532241"/>
              <a:gd name="connsiteX197" fmla="*/ 955409 w 1443960"/>
              <a:gd name="connsiteY197" fmla="*/ 1243 h 1532241"/>
              <a:gd name="connsiteX198" fmla="*/ 970413 w 1443960"/>
              <a:gd name="connsiteY198" fmla="*/ 27475 h 1532241"/>
              <a:gd name="connsiteX199" fmla="*/ 969858 w 1443960"/>
              <a:gd name="connsiteY199" fmla="*/ 33494 h 1532241"/>
              <a:gd name="connsiteX200" fmla="*/ 942228 w 1443960"/>
              <a:gd name="connsiteY200" fmla="*/ 361574 h 1532241"/>
              <a:gd name="connsiteX201" fmla="*/ 925915 w 1443960"/>
              <a:gd name="connsiteY201" fmla="*/ 384316 h 1532241"/>
              <a:gd name="connsiteX202" fmla="*/ 894359 w 1443960"/>
              <a:gd name="connsiteY202" fmla="*/ 366796 h 1532241"/>
              <a:gd name="connsiteX203" fmla="*/ 888964 w 1443960"/>
              <a:gd name="connsiteY203" fmla="*/ 360863 h 1532241"/>
              <a:gd name="connsiteX204" fmla="*/ 864642 w 1443960"/>
              <a:gd name="connsiteY204" fmla="*/ 348508 h 1532241"/>
              <a:gd name="connsiteX205" fmla="*/ 837386 w 1443960"/>
              <a:gd name="connsiteY205" fmla="*/ 347405 h 1532241"/>
              <a:gd name="connsiteX206" fmla="*/ 829851 w 1443960"/>
              <a:gd name="connsiteY206" fmla="*/ 349964 h 1532241"/>
              <a:gd name="connsiteX207" fmla="*/ 802335 w 1443960"/>
              <a:gd name="connsiteY207" fmla="*/ 354645 h 1532241"/>
              <a:gd name="connsiteX208" fmla="*/ 793852 w 1443960"/>
              <a:gd name="connsiteY208" fmla="*/ 349778 h 1532241"/>
              <a:gd name="connsiteX209" fmla="*/ 790784 w 1443960"/>
              <a:gd name="connsiteY209" fmla="*/ 322058 h 1532241"/>
              <a:gd name="connsiteX210" fmla="*/ 926973 w 1443960"/>
              <a:gd name="connsiteY210" fmla="*/ 22304 h 1532241"/>
              <a:gd name="connsiteX211" fmla="*/ 929429 w 1443960"/>
              <a:gd name="connsiteY211" fmla="*/ 16781 h 1532241"/>
              <a:gd name="connsiteX212" fmla="*/ 944338 w 1443960"/>
              <a:gd name="connsiteY212" fmla="*/ 481 h 15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443960" h="1532241">
                <a:moveTo>
                  <a:pt x="1302904" y="923945"/>
                </a:moveTo>
                <a:cubicBezTo>
                  <a:pt x="1254808" y="929683"/>
                  <a:pt x="1201595" y="994648"/>
                  <a:pt x="1179312" y="1080049"/>
                </a:cubicBezTo>
                <a:cubicBezTo>
                  <a:pt x="1153844" y="1177649"/>
                  <a:pt x="1176667" y="1271699"/>
                  <a:pt x="1229122" y="1285387"/>
                </a:cubicBezTo>
                <a:cubicBezTo>
                  <a:pt x="1281575" y="1299073"/>
                  <a:pt x="1347368" y="1228145"/>
                  <a:pt x="1372834" y="1130543"/>
                </a:cubicBezTo>
                <a:cubicBezTo>
                  <a:pt x="1398300" y="1032942"/>
                  <a:pt x="1375551" y="938912"/>
                  <a:pt x="1323097" y="925225"/>
                </a:cubicBezTo>
                <a:cubicBezTo>
                  <a:pt x="1316541" y="923514"/>
                  <a:pt x="1309775" y="923125"/>
                  <a:pt x="1302904" y="923945"/>
                </a:cubicBezTo>
                <a:close/>
                <a:moveTo>
                  <a:pt x="1303833" y="895287"/>
                </a:moveTo>
                <a:cubicBezTo>
                  <a:pt x="1312705" y="894697"/>
                  <a:pt x="1321553" y="895484"/>
                  <a:pt x="1330264" y="897756"/>
                </a:cubicBezTo>
                <a:cubicBezTo>
                  <a:pt x="1399960" y="915943"/>
                  <a:pt x="1430741" y="1021353"/>
                  <a:pt x="1400375" y="1137730"/>
                </a:cubicBezTo>
                <a:cubicBezTo>
                  <a:pt x="1370010" y="1254106"/>
                  <a:pt x="1291648" y="1331040"/>
                  <a:pt x="1221955" y="1312855"/>
                </a:cubicBezTo>
                <a:cubicBezTo>
                  <a:pt x="1152259" y="1294670"/>
                  <a:pt x="1121478" y="1189258"/>
                  <a:pt x="1151843" y="1072881"/>
                </a:cubicBezTo>
                <a:cubicBezTo>
                  <a:pt x="1178413" y="971052"/>
                  <a:pt x="1241730" y="899421"/>
                  <a:pt x="1303833" y="895287"/>
                </a:cubicBezTo>
                <a:close/>
                <a:moveTo>
                  <a:pt x="1406960" y="881329"/>
                </a:moveTo>
                <a:cubicBezTo>
                  <a:pt x="1406576" y="881307"/>
                  <a:pt x="1406246" y="881377"/>
                  <a:pt x="1405898" y="881520"/>
                </a:cubicBezTo>
                <a:lnTo>
                  <a:pt x="1408335" y="895500"/>
                </a:lnTo>
                <a:close/>
                <a:moveTo>
                  <a:pt x="649533" y="851972"/>
                </a:moveTo>
                <a:cubicBezTo>
                  <a:pt x="674154" y="851278"/>
                  <a:pt x="700995" y="854195"/>
                  <a:pt x="730747" y="861958"/>
                </a:cubicBezTo>
                <a:cubicBezTo>
                  <a:pt x="849755" y="893010"/>
                  <a:pt x="890251" y="968965"/>
                  <a:pt x="929384" y="1042378"/>
                </a:cubicBezTo>
                <a:cubicBezTo>
                  <a:pt x="944978" y="1071729"/>
                  <a:pt x="959765" y="1099386"/>
                  <a:pt x="979307" y="1124070"/>
                </a:cubicBezTo>
                <a:cubicBezTo>
                  <a:pt x="995849" y="1145007"/>
                  <a:pt x="1019480" y="1165686"/>
                  <a:pt x="1044435" y="1187570"/>
                </a:cubicBezTo>
                <a:cubicBezTo>
                  <a:pt x="1125654" y="1258778"/>
                  <a:pt x="1226765" y="1347349"/>
                  <a:pt x="1180755" y="1523081"/>
                </a:cubicBezTo>
                <a:lnTo>
                  <a:pt x="1176577" y="1532241"/>
                </a:lnTo>
                <a:lnTo>
                  <a:pt x="1145751" y="1532241"/>
                </a:lnTo>
                <a:lnTo>
                  <a:pt x="1153213" y="1515895"/>
                </a:lnTo>
                <a:cubicBezTo>
                  <a:pt x="1194635" y="1357147"/>
                  <a:pt x="1104777" y="1278377"/>
                  <a:pt x="1025519" y="1208929"/>
                </a:cubicBezTo>
                <a:cubicBezTo>
                  <a:pt x="999527" y="1186230"/>
                  <a:pt x="975028" y="1164699"/>
                  <a:pt x="956821" y="1141768"/>
                </a:cubicBezTo>
                <a:cubicBezTo>
                  <a:pt x="935688" y="1115108"/>
                  <a:pt x="919607" y="1084929"/>
                  <a:pt x="904101" y="1055835"/>
                </a:cubicBezTo>
                <a:cubicBezTo>
                  <a:pt x="866175" y="984687"/>
                  <a:pt x="830349" y="917441"/>
                  <a:pt x="723397" y="889534"/>
                </a:cubicBezTo>
                <a:cubicBezTo>
                  <a:pt x="696658" y="882557"/>
                  <a:pt x="672597" y="879898"/>
                  <a:pt x="650486" y="880514"/>
                </a:cubicBezTo>
                <a:cubicBezTo>
                  <a:pt x="584153" y="882360"/>
                  <a:pt x="535366" y="913683"/>
                  <a:pt x="484475" y="946343"/>
                </a:cubicBezTo>
                <a:cubicBezTo>
                  <a:pt x="456732" y="964152"/>
                  <a:pt x="427955" y="982627"/>
                  <a:pt x="396491" y="995562"/>
                </a:cubicBezTo>
                <a:cubicBezTo>
                  <a:pt x="369403" y="1006675"/>
                  <a:pt x="337524" y="1013417"/>
                  <a:pt x="303738" y="1020596"/>
                </a:cubicBezTo>
                <a:cubicBezTo>
                  <a:pt x="200650" y="1042466"/>
                  <a:pt x="83762" y="1067290"/>
                  <a:pt x="42341" y="1226038"/>
                </a:cubicBezTo>
                <a:cubicBezTo>
                  <a:pt x="18002" y="1319320"/>
                  <a:pt x="35165" y="1436354"/>
                  <a:pt x="86133" y="1520060"/>
                </a:cubicBezTo>
                <a:lnTo>
                  <a:pt x="95336" y="1532241"/>
                </a:lnTo>
                <a:lnTo>
                  <a:pt x="60396" y="1532241"/>
                </a:lnTo>
                <a:lnTo>
                  <a:pt x="34189" y="1480664"/>
                </a:lnTo>
                <a:cubicBezTo>
                  <a:pt x="1114" y="1398765"/>
                  <a:pt x="-6595" y="1301441"/>
                  <a:pt x="14945" y="1218889"/>
                </a:cubicBezTo>
                <a:cubicBezTo>
                  <a:pt x="60808" y="1043119"/>
                  <a:pt x="192305" y="1015242"/>
                  <a:pt x="297961" y="992794"/>
                </a:cubicBezTo>
                <a:cubicBezTo>
                  <a:pt x="330446" y="985821"/>
                  <a:pt x="361168" y="979323"/>
                  <a:pt x="385809" y="969210"/>
                </a:cubicBezTo>
                <a:cubicBezTo>
                  <a:pt x="414921" y="957221"/>
                  <a:pt x="441355" y="940242"/>
                  <a:pt x="469283" y="922326"/>
                </a:cubicBezTo>
                <a:cubicBezTo>
                  <a:pt x="521792" y="888625"/>
                  <a:pt x="575670" y="854052"/>
                  <a:pt x="649533" y="851972"/>
                </a:cubicBezTo>
                <a:close/>
                <a:moveTo>
                  <a:pt x="1089148" y="630414"/>
                </a:moveTo>
                <a:cubicBezTo>
                  <a:pt x="1041058" y="636139"/>
                  <a:pt x="987856" y="701056"/>
                  <a:pt x="965557" y="786519"/>
                </a:cubicBezTo>
                <a:cubicBezTo>
                  <a:pt x="940089" y="884122"/>
                  <a:pt x="962932" y="978099"/>
                  <a:pt x="1015384" y="991785"/>
                </a:cubicBezTo>
                <a:cubicBezTo>
                  <a:pt x="1067838" y="1005472"/>
                  <a:pt x="1133612" y="934618"/>
                  <a:pt x="1159079" y="837016"/>
                </a:cubicBezTo>
                <a:cubicBezTo>
                  <a:pt x="1184547" y="739415"/>
                  <a:pt x="1161795" y="645383"/>
                  <a:pt x="1109341" y="631697"/>
                </a:cubicBezTo>
                <a:cubicBezTo>
                  <a:pt x="1102785" y="629987"/>
                  <a:pt x="1096018" y="629596"/>
                  <a:pt x="1089148" y="630414"/>
                </a:cubicBezTo>
                <a:close/>
                <a:moveTo>
                  <a:pt x="162739" y="626444"/>
                </a:moveTo>
                <a:cubicBezTo>
                  <a:pt x="114658" y="632185"/>
                  <a:pt x="61500" y="697164"/>
                  <a:pt x="39217" y="782566"/>
                </a:cubicBezTo>
                <a:cubicBezTo>
                  <a:pt x="13750" y="880167"/>
                  <a:pt x="36574" y="974218"/>
                  <a:pt x="88953" y="987885"/>
                </a:cubicBezTo>
                <a:cubicBezTo>
                  <a:pt x="141408" y="1001572"/>
                  <a:pt x="207272" y="930663"/>
                  <a:pt x="232739" y="833061"/>
                </a:cubicBezTo>
                <a:cubicBezTo>
                  <a:pt x="258206" y="735460"/>
                  <a:pt x="235383" y="641410"/>
                  <a:pt x="182929" y="627723"/>
                </a:cubicBezTo>
                <a:cubicBezTo>
                  <a:pt x="176373" y="626013"/>
                  <a:pt x="169608" y="625624"/>
                  <a:pt x="162739" y="626444"/>
                </a:cubicBezTo>
                <a:close/>
                <a:moveTo>
                  <a:pt x="1372977" y="604277"/>
                </a:moveTo>
                <a:cubicBezTo>
                  <a:pt x="1370038" y="656804"/>
                  <a:pt x="1365024" y="713704"/>
                  <a:pt x="1356503" y="748155"/>
                </a:cubicBezTo>
                <a:cubicBezTo>
                  <a:pt x="1351839" y="767226"/>
                  <a:pt x="1344201" y="786924"/>
                  <a:pt x="1337466" y="804362"/>
                </a:cubicBezTo>
                <a:cubicBezTo>
                  <a:pt x="1331955" y="818608"/>
                  <a:pt x="1323887" y="839365"/>
                  <a:pt x="1323283" y="848259"/>
                </a:cubicBezTo>
                <a:cubicBezTo>
                  <a:pt x="1325260" y="848151"/>
                  <a:pt x="1327922" y="847518"/>
                  <a:pt x="1330822" y="846872"/>
                </a:cubicBezTo>
                <a:cubicBezTo>
                  <a:pt x="1338696" y="845102"/>
                  <a:pt x="1349067" y="842737"/>
                  <a:pt x="1361634" y="846015"/>
                </a:cubicBezTo>
                <a:cubicBezTo>
                  <a:pt x="1363168" y="846415"/>
                  <a:pt x="1364828" y="846928"/>
                  <a:pt x="1366470" y="847513"/>
                </a:cubicBezTo>
                <a:cubicBezTo>
                  <a:pt x="1387542" y="855272"/>
                  <a:pt x="1396076" y="867721"/>
                  <a:pt x="1401723" y="875983"/>
                </a:cubicBezTo>
                <a:cubicBezTo>
                  <a:pt x="1402498" y="877201"/>
                  <a:pt x="1403455" y="878620"/>
                  <a:pt x="1404341" y="879709"/>
                </a:cubicBezTo>
                <a:cubicBezTo>
                  <a:pt x="1413651" y="859276"/>
                  <a:pt x="1421222" y="778228"/>
                  <a:pt x="1409064" y="712087"/>
                </a:cubicBezTo>
                <a:cubicBezTo>
                  <a:pt x="1401846" y="673062"/>
                  <a:pt x="1389351" y="636016"/>
                  <a:pt x="1372977" y="604277"/>
                </a:cubicBezTo>
                <a:close/>
                <a:moveTo>
                  <a:pt x="1090094" y="601685"/>
                </a:moveTo>
                <a:cubicBezTo>
                  <a:pt x="1098969" y="601094"/>
                  <a:pt x="1107816" y="601883"/>
                  <a:pt x="1116529" y="604155"/>
                </a:cubicBezTo>
                <a:cubicBezTo>
                  <a:pt x="1186222" y="622341"/>
                  <a:pt x="1217006" y="727752"/>
                  <a:pt x="1186620" y="844202"/>
                </a:cubicBezTo>
                <a:cubicBezTo>
                  <a:pt x="1156254" y="960578"/>
                  <a:pt x="1077894" y="1037512"/>
                  <a:pt x="1008198" y="1019326"/>
                </a:cubicBezTo>
                <a:cubicBezTo>
                  <a:pt x="938505" y="1001141"/>
                  <a:pt x="907649" y="895710"/>
                  <a:pt x="938014" y="779334"/>
                </a:cubicBezTo>
                <a:cubicBezTo>
                  <a:pt x="964601" y="677440"/>
                  <a:pt x="1027977" y="605817"/>
                  <a:pt x="1090094" y="601685"/>
                </a:cubicBezTo>
                <a:close/>
                <a:moveTo>
                  <a:pt x="163666" y="597786"/>
                </a:moveTo>
                <a:cubicBezTo>
                  <a:pt x="172538" y="597195"/>
                  <a:pt x="181385" y="597982"/>
                  <a:pt x="190098" y="600255"/>
                </a:cubicBezTo>
                <a:cubicBezTo>
                  <a:pt x="259863" y="618459"/>
                  <a:pt x="290646" y="723871"/>
                  <a:pt x="260280" y="840248"/>
                </a:cubicBezTo>
                <a:cubicBezTo>
                  <a:pt x="229914" y="956624"/>
                  <a:pt x="151482" y="1033539"/>
                  <a:pt x="81787" y="1015353"/>
                </a:cubicBezTo>
                <a:cubicBezTo>
                  <a:pt x="12093" y="997168"/>
                  <a:pt x="-18690" y="891756"/>
                  <a:pt x="11675" y="775380"/>
                </a:cubicBezTo>
                <a:cubicBezTo>
                  <a:pt x="38246" y="673550"/>
                  <a:pt x="101562" y="601919"/>
                  <a:pt x="163666" y="597786"/>
                </a:cubicBezTo>
                <a:close/>
                <a:moveTo>
                  <a:pt x="1356672" y="544154"/>
                </a:moveTo>
                <a:cubicBezTo>
                  <a:pt x="1362513" y="542401"/>
                  <a:pt x="1368755" y="544498"/>
                  <a:pt x="1372331" y="549332"/>
                </a:cubicBezTo>
                <a:cubicBezTo>
                  <a:pt x="1402872" y="590776"/>
                  <a:pt x="1425886" y="646718"/>
                  <a:pt x="1437025" y="706898"/>
                </a:cubicBezTo>
                <a:cubicBezTo>
                  <a:pt x="1450034" y="777554"/>
                  <a:pt x="1444016" y="875081"/>
                  <a:pt x="1425042" y="900249"/>
                </a:cubicBezTo>
                <a:cubicBezTo>
                  <a:pt x="1419788" y="907228"/>
                  <a:pt x="1413817" y="909179"/>
                  <a:pt x="1409729" y="909595"/>
                </a:cubicBezTo>
                <a:cubicBezTo>
                  <a:pt x="1409729" y="909595"/>
                  <a:pt x="1409657" y="909577"/>
                  <a:pt x="1409657" y="909577"/>
                </a:cubicBezTo>
                <a:cubicBezTo>
                  <a:pt x="1405349" y="909935"/>
                  <a:pt x="1401616" y="909585"/>
                  <a:pt x="1398402" y="908746"/>
                </a:cubicBezTo>
                <a:cubicBezTo>
                  <a:pt x="1387882" y="906001"/>
                  <a:pt x="1382269" y="897906"/>
                  <a:pt x="1378265" y="892022"/>
                </a:cubicBezTo>
                <a:cubicBezTo>
                  <a:pt x="1373628" y="885273"/>
                  <a:pt x="1369226" y="878818"/>
                  <a:pt x="1356692" y="874221"/>
                </a:cubicBezTo>
                <a:cubicBezTo>
                  <a:pt x="1349924" y="871752"/>
                  <a:pt x="1344216" y="872994"/>
                  <a:pt x="1337094" y="874569"/>
                </a:cubicBezTo>
                <a:cubicBezTo>
                  <a:pt x="1329292" y="876358"/>
                  <a:pt x="1319693" y="878457"/>
                  <a:pt x="1309355" y="874121"/>
                </a:cubicBezTo>
                <a:cubicBezTo>
                  <a:pt x="1284158" y="863331"/>
                  <a:pt x="1296518" y="831209"/>
                  <a:pt x="1310890" y="794073"/>
                </a:cubicBezTo>
                <a:cubicBezTo>
                  <a:pt x="1317323" y="777493"/>
                  <a:pt x="1324587" y="758632"/>
                  <a:pt x="1328866" y="741334"/>
                </a:cubicBezTo>
                <a:cubicBezTo>
                  <a:pt x="1339355" y="698736"/>
                  <a:pt x="1344344" y="617718"/>
                  <a:pt x="1346630" y="557219"/>
                </a:cubicBezTo>
                <a:cubicBezTo>
                  <a:pt x="1346876" y="551196"/>
                  <a:pt x="1350904" y="545926"/>
                  <a:pt x="1356672" y="544154"/>
                </a:cubicBezTo>
                <a:close/>
                <a:moveTo>
                  <a:pt x="492732" y="474791"/>
                </a:moveTo>
                <a:cubicBezTo>
                  <a:pt x="444654" y="480520"/>
                  <a:pt x="391509" y="545451"/>
                  <a:pt x="369209" y="630916"/>
                </a:cubicBezTo>
                <a:cubicBezTo>
                  <a:pt x="343743" y="728518"/>
                  <a:pt x="366512" y="822476"/>
                  <a:pt x="418965" y="836162"/>
                </a:cubicBezTo>
                <a:cubicBezTo>
                  <a:pt x="471418" y="849849"/>
                  <a:pt x="537265" y="779013"/>
                  <a:pt x="562733" y="681411"/>
                </a:cubicBezTo>
                <a:cubicBezTo>
                  <a:pt x="588199" y="583810"/>
                  <a:pt x="565375" y="489761"/>
                  <a:pt x="512922" y="476074"/>
                </a:cubicBezTo>
                <a:cubicBezTo>
                  <a:pt x="506366" y="474364"/>
                  <a:pt x="499600" y="473974"/>
                  <a:pt x="492732" y="474791"/>
                </a:cubicBezTo>
                <a:close/>
                <a:moveTo>
                  <a:pt x="493677" y="446062"/>
                </a:moveTo>
                <a:cubicBezTo>
                  <a:pt x="502549" y="445472"/>
                  <a:pt x="511396" y="446259"/>
                  <a:pt x="520109" y="448532"/>
                </a:cubicBezTo>
                <a:cubicBezTo>
                  <a:pt x="589876" y="466737"/>
                  <a:pt x="620658" y="572148"/>
                  <a:pt x="590273" y="688597"/>
                </a:cubicBezTo>
                <a:cubicBezTo>
                  <a:pt x="559908" y="804974"/>
                  <a:pt x="481474" y="881888"/>
                  <a:pt x="411778" y="863703"/>
                </a:cubicBezTo>
                <a:cubicBezTo>
                  <a:pt x="342085" y="845518"/>
                  <a:pt x="311301" y="740106"/>
                  <a:pt x="341667" y="623729"/>
                </a:cubicBezTo>
                <a:cubicBezTo>
                  <a:pt x="368255" y="521836"/>
                  <a:pt x="431572" y="450197"/>
                  <a:pt x="493677" y="446062"/>
                </a:cubicBezTo>
                <a:close/>
                <a:moveTo>
                  <a:pt x="829207" y="401666"/>
                </a:moveTo>
                <a:cubicBezTo>
                  <a:pt x="778510" y="407665"/>
                  <a:pt x="722453" y="475941"/>
                  <a:pt x="698955" y="565736"/>
                </a:cubicBezTo>
                <a:cubicBezTo>
                  <a:pt x="672172" y="668379"/>
                  <a:pt x="696301" y="767294"/>
                  <a:pt x="751677" y="781743"/>
                </a:cubicBezTo>
                <a:cubicBezTo>
                  <a:pt x="806980" y="796173"/>
                  <a:pt x="876361" y="721657"/>
                  <a:pt x="903143" y="619015"/>
                </a:cubicBezTo>
                <a:cubicBezTo>
                  <a:pt x="929925" y="516372"/>
                  <a:pt x="905797" y="417457"/>
                  <a:pt x="850494" y="403027"/>
                </a:cubicBezTo>
                <a:cubicBezTo>
                  <a:pt x="843581" y="401223"/>
                  <a:pt x="836449" y="400810"/>
                  <a:pt x="829207" y="401666"/>
                </a:cubicBezTo>
                <a:close/>
                <a:moveTo>
                  <a:pt x="830112" y="372918"/>
                </a:moveTo>
                <a:cubicBezTo>
                  <a:pt x="839367" y="372296"/>
                  <a:pt x="848596" y="373115"/>
                  <a:pt x="857681" y="375485"/>
                </a:cubicBezTo>
                <a:cubicBezTo>
                  <a:pt x="930297" y="394433"/>
                  <a:pt x="962351" y="504546"/>
                  <a:pt x="930612" y="626182"/>
                </a:cubicBezTo>
                <a:cubicBezTo>
                  <a:pt x="898874" y="747819"/>
                  <a:pt x="817107" y="828233"/>
                  <a:pt x="744491" y="809285"/>
                </a:cubicBezTo>
                <a:cubicBezTo>
                  <a:pt x="671801" y="790318"/>
                  <a:pt x="639748" y="680206"/>
                  <a:pt x="671486" y="558569"/>
                </a:cubicBezTo>
                <a:cubicBezTo>
                  <a:pt x="699257" y="452137"/>
                  <a:pt x="765331" y="377266"/>
                  <a:pt x="830112" y="372918"/>
                </a:cubicBezTo>
                <a:close/>
                <a:moveTo>
                  <a:pt x="296293" y="323341"/>
                </a:moveTo>
                <a:cubicBezTo>
                  <a:pt x="266425" y="343013"/>
                  <a:pt x="237442" y="369159"/>
                  <a:pt x="212059" y="399756"/>
                </a:cubicBezTo>
                <a:cubicBezTo>
                  <a:pt x="169134" y="451524"/>
                  <a:pt x="136122" y="526011"/>
                  <a:pt x="134281" y="548315"/>
                </a:cubicBezTo>
                <a:cubicBezTo>
                  <a:pt x="135513" y="547779"/>
                  <a:pt x="137042" y="547007"/>
                  <a:pt x="138385" y="546344"/>
                </a:cubicBezTo>
                <a:cubicBezTo>
                  <a:pt x="147349" y="541894"/>
                  <a:pt x="160877" y="535201"/>
                  <a:pt x="183054" y="538726"/>
                </a:cubicBezTo>
                <a:cubicBezTo>
                  <a:pt x="198504" y="541118"/>
                  <a:pt x="207794" y="549472"/>
                  <a:pt x="214489" y="555511"/>
                </a:cubicBezTo>
                <a:cubicBezTo>
                  <a:pt x="216704" y="557493"/>
                  <a:pt x="218736" y="559272"/>
                  <a:pt x="220464" y="560425"/>
                </a:cubicBezTo>
                <a:cubicBezTo>
                  <a:pt x="224171" y="552497"/>
                  <a:pt x="227228" y="531213"/>
                  <a:pt x="229535" y="515195"/>
                </a:cubicBezTo>
                <a:cubicBezTo>
                  <a:pt x="232159" y="496762"/>
                  <a:pt x="235140" y="475770"/>
                  <a:pt x="240388" y="456852"/>
                </a:cubicBezTo>
                <a:cubicBezTo>
                  <a:pt x="249859" y="422650"/>
                  <a:pt x="273192" y="370607"/>
                  <a:pt x="296293" y="323341"/>
                </a:cubicBezTo>
                <a:close/>
                <a:moveTo>
                  <a:pt x="1212112" y="279996"/>
                </a:moveTo>
                <a:cubicBezTo>
                  <a:pt x="1199906" y="338141"/>
                  <a:pt x="1184471" y="402078"/>
                  <a:pt x="1168833" y="439586"/>
                </a:cubicBezTo>
                <a:cubicBezTo>
                  <a:pt x="1160646" y="459298"/>
                  <a:pt x="1149247" y="479655"/>
                  <a:pt x="1139082" y="497679"/>
                </a:cubicBezTo>
                <a:cubicBezTo>
                  <a:pt x="1128190" y="516996"/>
                  <a:pt x="1111849" y="546131"/>
                  <a:pt x="1113822" y="553823"/>
                </a:cubicBezTo>
                <a:cubicBezTo>
                  <a:pt x="1115946" y="555548"/>
                  <a:pt x="1116001" y="555640"/>
                  <a:pt x="1124287" y="554682"/>
                </a:cubicBezTo>
                <a:cubicBezTo>
                  <a:pt x="1132263" y="553719"/>
                  <a:pt x="1142990" y="552383"/>
                  <a:pt x="1158257" y="556367"/>
                </a:cubicBezTo>
                <a:cubicBezTo>
                  <a:pt x="1158843" y="556519"/>
                  <a:pt x="1159354" y="556652"/>
                  <a:pt x="1159939" y="556805"/>
                </a:cubicBezTo>
                <a:cubicBezTo>
                  <a:pt x="1180445" y="562546"/>
                  <a:pt x="1188813" y="576824"/>
                  <a:pt x="1194374" y="586313"/>
                </a:cubicBezTo>
                <a:cubicBezTo>
                  <a:pt x="1197506" y="591655"/>
                  <a:pt x="1199094" y="593942"/>
                  <a:pt x="1200403" y="594907"/>
                </a:cubicBezTo>
                <a:cubicBezTo>
                  <a:pt x="1214071" y="578109"/>
                  <a:pt x="1237690" y="487594"/>
                  <a:pt x="1235340" y="409576"/>
                </a:cubicBezTo>
                <a:cubicBezTo>
                  <a:pt x="1233926" y="363559"/>
                  <a:pt x="1225906" y="318941"/>
                  <a:pt x="1212112" y="279996"/>
                </a:cubicBezTo>
                <a:close/>
                <a:moveTo>
                  <a:pt x="323555" y="275678"/>
                </a:moveTo>
                <a:cubicBezTo>
                  <a:pt x="329129" y="273153"/>
                  <a:pt x="335580" y="274446"/>
                  <a:pt x="339748" y="278811"/>
                </a:cubicBezTo>
                <a:cubicBezTo>
                  <a:pt x="343915" y="283175"/>
                  <a:pt x="344855" y="289741"/>
                  <a:pt x="342126" y="295115"/>
                </a:cubicBezTo>
                <a:cubicBezTo>
                  <a:pt x="314635" y="349038"/>
                  <a:pt x="279422" y="422093"/>
                  <a:pt x="267743" y="464458"/>
                </a:cubicBezTo>
                <a:cubicBezTo>
                  <a:pt x="263025" y="481642"/>
                  <a:pt x="260145" y="501646"/>
                  <a:pt x="257639" y="519328"/>
                </a:cubicBezTo>
                <a:cubicBezTo>
                  <a:pt x="252015" y="558826"/>
                  <a:pt x="247124" y="592819"/>
                  <a:pt x="219942" y="589940"/>
                </a:cubicBezTo>
                <a:cubicBezTo>
                  <a:pt x="208783" y="588745"/>
                  <a:pt x="201399" y="582058"/>
                  <a:pt x="195447" y="576760"/>
                </a:cubicBezTo>
                <a:cubicBezTo>
                  <a:pt x="190002" y="571906"/>
                  <a:pt x="185701" y="568053"/>
                  <a:pt x="178517" y="566880"/>
                </a:cubicBezTo>
                <a:cubicBezTo>
                  <a:pt x="165335" y="564768"/>
                  <a:pt x="158360" y="568175"/>
                  <a:pt x="150924" y="571853"/>
                </a:cubicBezTo>
                <a:cubicBezTo>
                  <a:pt x="144574" y="574956"/>
                  <a:pt x="135702" y="579352"/>
                  <a:pt x="125182" y="576607"/>
                </a:cubicBezTo>
                <a:cubicBezTo>
                  <a:pt x="121968" y="575768"/>
                  <a:pt x="118541" y="574250"/>
                  <a:pt x="114977" y="571759"/>
                </a:cubicBezTo>
                <a:cubicBezTo>
                  <a:pt x="111614" y="569398"/>
                  <a:pt x="107357" y="564777"/>
                  <a:pt x="106183" y="556121"/>
                </a:cubicBezTo>
                <a:cubicBezTo>
                  <a:pt x="101925" y="524891"/>
                  <a:pt x="144343" y="436785"/>
                  <a:pt x="190124" y="381547"/>
                </a:cubicBezTo>
                <a:cubicBezTo>
                  <a:pt x="229246" y="334482"/>
                  <a:pt x="276677" y="296842"/>
                  <a:pt x="323555" y="275678"/>
                </a:cubicBezTo>
                <a:close/>
                <a:moveTo>
                  <a:pt x="1204978" y="218520"/>
                </a:moveTo>
                <a:cubicBezTo>
                  <a:pt x="1210903" y="217646"/>
                  <a:pt x="1216822" y="220675"/>
                  <a:pt x="1219643" y="226013"/>
                </a:cubicBezTo>
                <a:cubicBezTo>
                  <a:pt x="1246046" y="276443"/>
                  <a:pt x="1261660" y="341301"/>
                  <a:pt x="1263661" y="408694"/>
                </a:cubicBezTo>
                <a:cubicBezTo>
                  <a:pt x="1266032" y="486329"/>
                  <a:pt x="1242776" y="593402"/>
                  <a:pt x="1218526" y="616959"/>
                </a:cubicBezTo>
                <a:cubicBezTo>
                  <a:pt x="1212033" y="623301"/>
                  <a:pt x="1205595" y="624353"/>
                  <a:pt x="1201368" y="624108"/>
                </a:cubicBezTo>
                <a:cubicBezTo>
                  <a:pt x="1198751" y="623971"/>
                  <a:pt x="1196356" y="623580"/>
                  <a:pt x="1194163" y="623007"/>
                </a:cubicBezTo>
                <a:cubicBezTo>
                  <a:pt x="1180721" y="619501"/>
                  <a:pt x="1174457" y="608815"/>
                  <a:pt x="1169707" y="600708"/>
                </a:cubicBezTo>
                <a:cubicBezTo>
                  <a:pt x="1164523" y="591866"/>
                  <a:pt x="1161188" y="586705"/>
                  <a:pt x="1152094" y="584176"/>
                </a:cubicBezTo>
                <a:cubicBezTo>
                  <a:pt x="1141705" y="581231"/>
                  <a:pt x="1134463" y="582072"/>
                  <a:pt x="1127624" y="582861"/>
                </a:cubicBezTo>
                <a:cubicBezTo>
                  <a:pt x="1117870" y="584063"/>
                  <a:pt x="1105602" y="585621"/>
                  <a:pt x="1092825" y="572690"/>
                </a:cubicBezTo>
                <a:cubicBezTo>
                  <a:pt x="1074590" y="554355"/>
                  <a:pt x="1092087" y="523183"/>
                  <a:pt x="1114267" y="483635"/>
                </a:cubicBezTo>
                <a:cubicBezTo>
                  <a:pt x="1124469" y="465464"/>
                  <a:pt x="1135064" y="446693"/>
                  <a:pt x="1142594" y="428603"/>
                </a:cubicBezTo>
                <a:cubicBezTo>
                  <a:pt x="1157257" y="393338"/>
                  <a:pt x="1175214" y="322726"/>
                  <a:pt x="1193104" y="229936"/>
                </a:cubicBezTo>
                <a:cubicBezTo>
                  <a:pt x="1194191" y="223976"/>
                  <a:pt x="1198981" y="219374"/>
                  <a:pt x="1204978" y="218520"/>
                </a:cubicBezTo>
                <a:close/>
                <a:moveTo>
                  <a:pt x="595091" y="118998"/>
                </a:moveTo>
                <a:cubicBezTo>
                  <a:pt x="564048" y="146166"/>
                  <a:pt x="535175" y="181158"/>
                  <a:pt x="511513" y="220709"/>
                </a:cubicBezTo>
                <a:cubicBezTo>
                  <a:pt x="471345" y="287633"/>
                  <a:pt x="447726" y="378147"/>
                  <a:pt x="451464" y="399411"/>
                </a:cubicBezTo>
                <a:cubicBezTo>
                  <a:pt x="453076" y="399208"/>
                  <a:pt x="455579" y="397988"/>
                  <a:pt x="460923" y="394856"/>
                </a:cubicBezTo>
                <a:cubicBezTo>
                  <a:pt x="470392" y="389367"/>
                  <a:pt x="484689" y="380926"/>
                  <a:pt x="505458" y="385955"/>
                </a:cubicBezTo>
                <a:cubicBezTo>
                  <a:pt x="522207" y="390247"/>
                  <a:pt x="530914" y="396655"/>
                  <a:pt x="537603" y="401521"/>
                </a:cubicBezTo>
                <a:cubicBezTo>
                  <a:pt x="544218" y="406368"/>
                  <a:pt x="544364" y="406407"/>
                  <a:pt x="548332" y="405257"/>
                </a:cubicBezTo>
                <a:cubicBezTo>
                  <a:pt x="552560" y="400118"/>
                  <a:pt x="552463" y="366696"/>
                  <a:pt x="552453" y="344612"/>
                </a:cubicBezTo>
                <a:cubicBezTo>
                  <a:pt x="552443" y="324009"/>
                  <a:pt x="552391" y="300587"/>
                  <a:pt x="554879" y="279388"/>
                </a:cubicBezTo>
                <a:cubicBezTo>
                  <a:pt x="559579" y="238947"/>
                  <a:pt x="577258" y="175676"/>
                  <a:pt x="595091" y="118998"/>
                </a:cubicBezTo>
                <a:close/>
                <a:moveTo>
                  <a:pt x="614802" y="68272"/>
                </a:moveTo>
                <a:cubicBezTo>
                  <a:pt x="619891" y="64918"/>
                  <a:pt x="626518" y="65243"/>
                  <a:pt x="631259" y="68899"/>
                </a:cubicBezTo>
                <a:cubicBezTo>
                  <a:pt x="635983" y="72629"/>
                  <a:pt x="637933" y="78912"/>
                  <a:pt x="636043" y="84661"/>
                </a:cubicBezTo>
                <a:cubicBezTo>
                  <a:pt x="618846" y="136511"/>
                  <a:pt x="589049" y="231266"/>
                  <a:pt x="583047" y="282681"/>
                </a:cubicBezTo>
                <a:cubicBezTo>
                  <a:pt x="580778" y="302142"/>
                  <a:pt x="580849" y="323697"/>
                  <a:pt x="580873" y="344537"/>
                </a:cubicBezTo>
                <a:cubicBezTo>
                  <a:pt x="580995" y="389825"/>
                  <a:pt x="581032" y="425571"/>
                  <a:pt x="556091" y="432641"/>
                </a:cubicBezTo>
                <a:cubicBezTo>
                  <a:pt x="538642" y="437608"/>
                  <a:pt x="528683" y="430327"/>
                  <a:pt x="520758" y="424514"/>
                </a:cubicBezTo>
                <a:cubicBezTo>
                  <a:pt x="515249" y="420501"/>
                  <a:pt x="509815" y="416509"/>
                  <a:pt x="498765" y="413703"/>
                </a:cubicBezTo>
                <a:cubicBezTo>
                  <a:pt x="489669" y="411486"/>
                  <a:pt x="484163" y="414341"/>
                  <a:pt x="475319" y="419525"/>
                </a:cubicBezTo>
                <a:cubicBezTo>
                  <a:pt x="467213" y="424276"/>
                  <a:pt x="456529" y="430539"/>
                  <a:pt x="443087" y="427032"/>
                </a:cubicBezTo>
                <a:cubicBezTo>
                  <a:pt x="440894" y="426460"/>
                  <a:pt x="438615" y="425630"/>
                  <a:pt x="436263" y="424471"/>
                </a:cubicBezTo>
                <a:cubicBezTo>
                  <a:pt x="432455" y="422618"/>
                  <a:pt x="427351" y="418556"/>
                  <a:pt x="424785" y="409849"/>
                </a:cubicBezTo>
                <a:cubicBezTo>
                  <a:pt x="415136" y="377447"/>
                  <a:pt x="447233" y="272680"/>
                  <a:pt x="487160" y="206084"/>
                </a:cubicBezTo>
                <a:cubicBezTo>
                  <a:pt x="521814" y="148334"/>
                  <a:pt x="567128" y="99373"/>
                  <a:pt x="614802" y="68272"/>
                </a:cubicBezTo>
                <a:close/>
                <a:moveTo>
                  <a:pt x="939057" y="63613"/>
                </a:moveTo>
                <a:cubicBezTo>
                  <a:pt x="908608" y="129171"/>
                  <a:pt x="838393" y="281343"/>
                  <a:pt x="821011" y="322845"/>
                </a:cubicBezTo>
                <a:cubicBezTo>
                  <a:pt x="825422" y="321187"/>
                  <a:pt x="829632" y="319710"/>
                  <a:pt x="833518" y="319163"/>
                </a:cubicBezTo>
                <a:cubicBezTo>
                  <a:pt x="844779" y="317576"/>
                  <a:pt x="855412" y="316605"/>
                  <a:pt x="871922" y="320913"/>
                </a:cubicBezTo>
                <a:cubicBezTo>
                  <a:pt x="888431" y="325221"/>
                  <a:pt x="897234" y="331263"/>
                  <a:pt x="906281" y="338149"/>
                </a:cubicBezTo>
                <a:cubicBezTo>
                  <a:pt x="909408" y="340525"/>
                  <a:pt x="912359" y="343871"/>
                  <a:pt x="915398" y="347473"/>
                </a:cubicBezTo>
                <a:cubicBezTo>
                  <a:pt x="920546" y="302623"/>
                  <a:pt x="933558" y="135526"/>
                  <a:pt x="939057" y="63613"/>
                </a:cubicBezTo>
                <a:close/>
                <a:moveTo>
                  <a:pt x="944338" y="481"/>
                </a:moveTo>
                <a:cubicBezTo>
                  <a:pt x="947411" y="-288"/>
                  <a:pt x="951065" y="-202"/>
                  <a:pt x="955409" y="1243"/>
                </a:cubicBezTo>
                <a:cubicBezTo>
                  <a:pt x="972755" y="4443"/>
                  <a:pt x="971059" y="21713"/>
                  <a:pt x="970413" y="27475"/>
                </a:cubicBezTo>
                <a:cubicBezTo>
                  <a:pt x="970267" y="29231"/>
                  <a:pt x="969990" y="31187"/>
                  <a:pt x="969858" y="33494"/>
                </a:cubicBezTo>
                <a:cubicBezTo>
                  <a:pt x="968413" y="54575"/>
                  <a:pt x="947229" y="332838"/>
                  <a:pt x="942228" y="361574"/>
                </a:cubicBezTo>
                <a:cubicBezTo>
                  <a:pt x="939991" y="374333"/>
                  <a:pt x="934493" y="381950"/>
                  <a:pt x="925915" y="384316"/>
                </a:cubicBezTo>
                <a:cubicBezTo>
                  <a:pt x="912326" y="387949"/>
                  <a:pt x="902358" y="376218"/>
                  <a:pt x="894359" y="366796"/>
                </a:cubicBezTo>
                <a:cubicBezTo>
                  <a:pt x="892622" y="364782"/>
                  <a:pt x="889998" y="361679"/>
                  <a:pt x="888964" y="360863"/>
                </a:cubicBezTo>
                <a:cubicBezTo>
                  <a:pt x="881676" y="355294"/>
                  <a:pt x="876112" y="351501"/>
                  <a:pt x="864642" y="348508"/>
                </a:cubicBezTo>
                <a:cubicBezTo>
                  <a:pt x="853173" y="345515"/>
                  <a:pt x="846373" y="346160"/>
                  <a:pt x="837386" y="347405"/>
                </a:cubicBezTo>
                <a:cubicBezTo>
                  <a:pt x="836158" y="347631"/>
                  <a:pt x="832351" y="349056"/>
                  <a:pt x="829851" y="349964"/>
                </a:cubicBezTo>
                <a:cubicBezTo>
                  <a:pt x="821305" y="353119"/>
                  <a:pt x="811102" y="356932"/>
                  <a:pt x="802335" y="354645"/>
                </a:cubicBezTo>
                <a:cubicBezTo>
                  <a:pt x="799339" y="353863"/>
                  <a:pt x="796463" y="352332"/>
                  <a:pt x="793852" y="349778"/>
                </a:cubicBezTo>
                <a:cubicBezTo>
                  <a:pt x="787450" y="343505"/>
                  <a:pt x="786447" y="334192"/>
                  <a:pt x="790784" y="322058"/>
                </a:cubicBezTo>
                <a:cubicBezTo>
                  <a:pt x="800988" y="293119"/>
                  <a:pt x="921452" y="33895"/>
                  <a:pt x="926973" y="22304"/>
                </a:cubicBezTo>
                <a:cubicBezTo>
                  <a:pt x="927985" y="20227"/>
                  <a:pt x="928771" y="18404"/>
                  <a:pt x="929429" y="16781"/>
                </a:cubicBezTo>
                <a:cubicBezTo>
                  <a:pt x="931119" y="12774"/>
                  <a:pt x="935114" y="2785"/>
                  <a:pt x="944338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1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97C4AE-F8E9-FABB-AF20-3278EE28E0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4" name="Graphic 32">
            <a:extLst>
              <a:ext uri="{FF2B5EF4-FFF2-40B4-BE49-F238E27FC236}">
                <a16:creationId xmlns:a16="http://schemas.microsoft.com/office/drawing/2014/main" id="{010C661A-F48C-A952-8136-F1D9101F2876}"/>
              </a:ext>
            </a:extLst>
          </p:cNvPr>
          <p:cNvSpPr/>
          <p:nvPr userDrawn="1"/>
        </p:nvSpPr>
        <p:spPr>
          <a:xfrm>
            <a:off x="236180" y="214984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8" y="2585085"/>
            <a:ext cx="6644640" cy="34815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6218" y="2585085"/>
            <a:ext cx="3497582" cy="3481580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7BA6984-E85C-C24D-0316-76637113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B670818-BDDA-574D-9614-A4B59041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4B7E209-4084-7327-9EB3-4BBDC078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258452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los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539DB8-542F-6ADC-618C-EEB2D5332027}"/>
              </a:ext>
            </a:extLst>
          </p:cNvPr>
          <p:cNvSpPr/>
          <p:nvPr userDrawn="1"/>
        </p:nvSpPr>
        <p:spPr>
          <a:xfrm>
            <a:off x="0" y="0"/>
            <a:ext cx="12163603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8A3049D-58A0-E846-8076-495A29D3B919}"/>
              </a:ext>
            </a:extLst>
          </p:cNvPr>
          <p:cNvSpPr/>
          <p:nvPr/>
        </p:nvSpPr>
        <p:spPr>
          <a:xfrm>
            <a:off x="0" y="5407770"/>
            <a:ext cx="1728079" cy="1450230"/>
          </a:xfrm>
          <a:custGeom>
            <a:avLst/>
            <a:gdLst>
              <a:gd name="connsiteX0" fmla="*/ 1452801 w 1728079"/>
              <a:gd name="connsiteY0" fmla="*/ 1414766 h 1450230"/>
              <a:gd name="connsiteX1" fmla="*/ 1470245 w 1728079"/>
              <a:gd name="connsiteY1" fmla="*/ 1418054 h 1450230"/>
              <a:gd name="connsiteX2" fmla="*/ 1567978 w 1728079"/>
              <a:gd name="connsiteY2" fmla="*/ 1434800 h 1450230"/>
              <a:gd name="connsiteX3" fmla="*/ 1591837 w 1728079"/>
              <a:gd name="connsiteY3" fmla="*/ 1449599 h 1450230"/>
              <a:gd name="connsiteX4" fmla="*/ 1591972 w 1728079"/>
              <a:gd name="connsiteY4" fmla="*/ 1450101 h 1450230"/>
              <a:gd name="connsiteX5" fmla="*/ 1591951 w 1728079"/>
              <a:gd name="connsiteY5" fmla="*/ 1450230 h 1450230"/>
              <a:gd name="connsiteX6" fmla="*/ 1420662 w 1728079"/>
              <a:gd name="connsiteY6" fmla="*/ 1450230 h 1450230"/>
              <a:gd name="connsiteX7" fmla="*/ 1439334 w 1728079"/>
              <a:gd name="connsiteY7" fmla="*/ 1426330 h 1450230"/>
              <a:gd name="connsiteX8" fmla="*/ 1452801 w 1728079"/>
              <a:gd name="connsiteY8" fmla="*/ 1414766 h 1450230"/>
              <a:gd name="connsiteX9" fmla="*/ 894502 w 1728079"/>
              <a:gd name="connsiteY9" fmla="*/ 1342905 h 1450230"/>
              <a:gd name="connsiteX10" fmla="*/ 859053 w 1728079"/>
              <a:gd name="connsiteY10" fmla="*/ 1429835 h 1450230"/>
              <a:gd name="connsiteX11" fmla="*/ 885204 w 1728079"/>
              <a:gd name="connsiteY11" fmla="*/ 1426276 h 1450230"/>
              <a:gd name="connsiteX12" fmla="*/ 885304 w 1728079"/>
              <a:gd name="connsiteY12" fmla="*/ 1426249 h 1450230"/>
              <a:gd name="connsiteX13" fmla="*/ 885404 w 1728079"/>
              <a:gd name="connsiteY13" fmla="*/ 1426222 h 1450230"/>
              <a:gd name="connsiteX14" fmla="*/ 885705 w 1728079"/>
              <a:gd name="connsiteY14" fmla="*/ 1426141 h 1450230"/>
              <a:gd name="connsiteX15" fmla="*/ 885806 w 1728079"/>
              <a:gd name="connsiteY15" fmla="*/ 1426114 h 1450230"/>
              <a:gd name="connsiteX16" fmla="*/ 885906 w 1728079"/>
              <a:gd name="connsiteY16" fmla="*/ 1426088 h 1450230"/>
              <a:gd name="connsiteX17" fmla="*/ 886107 w 1728079"/>
              <a:gd name="connsiteY17" fmla="*/ 1426034 h 1450230"/>
              <a:gd name="connsiteX18" fmla="*/ 886207 w 1728079"/>
              <a:gd name="connsiteY18" fmla="*/ 1426007 h 1450230"/>
              <a:gd name="connsiteX19" fmla="*/ 886308 w 1728079"/>
              <a:gd name="connsiteY19" fmla="*/ 1425980 h 1450230"/>
              <a:gd name="connsiteX20" fmla="*/ 886508 w 1728079"/>
              <a:gd name="connsiteY20" fmla="*/ 1425926 h 1450230"/>
              <a:gd name="connsiteX21" fmla="*/ 886608 w 1728079"/>
              <a:gd name="connsiteY21" fmla="*/ 1425899 h 1450230"/>
              <a:gd name="connsiteX22" fmla="*/ 886709 w 1728079"/>
              <a:gd name="connsiteY22" fmla="*/ 1425873 h 1450230"/>
              <a:gd name="connsiteX23" fmla="*/ 886809 w 1728079"/>
              <a:gd name="connsiteY23" fmla="*/ 1425846 h 1450230"/>
              <a:gd name="connsiteX24" fmla="*/ 886910 w 1728079"/>
              <a:gd name="connsiteY24" fmla="*/ 1425819 h 1450230"/>
              <a:gd name="connsiteX25" fmla="*/ 887010 w 1728079"/>
              <a:gd name="connsiteY25" fmla="*/ 1425792 h 1450230"/>
              <a:gd name="connsiteX26" fmla="*/ 887111 w 1728079"/>
              <a:gd name="connsiteY26" fmla="*/ 1425765 h 1450230"/>
              <a:gd name="connsiteX27" fmla="*/ 887211 w 1728079"/>
              <a:gd name="connsiteY27" fmla="*/ 1425738 h 1450230"/>
              <a:gd name="connsiteX28" fmla="*/ 887311 w 1728079"/>
              <a:gd name="connsiteY28" fmla="*/ 1425711 h 1450230"/>
              <a:gd name="connsiteX29" fmla="*/ 887411 w 1728079"/>
              <a:gd name="connsiteY29" fmla="*/ 1425685 h 1450230"/>
              <a:gd name="connsiteX30" fmla="*/ 887512 w 1728079"/>
              <a:gd name="connsiteY30" fmla="*/ 1425658 h 1450230"/>
              <a:gd name="connsiteX31" fmla="*/ 887612 w 1728079"/>
              <a:gd name="connsiteY31" fmla="*/ 1425631 h 1450230"/>
              <a:gd name="connsiteX32" fmla="*/ 887712 w 1728079"/>
              <a:gd name="connsiteY32" fmla="*/ 1425604 h 1450230"/>
              <a:gd name="connsiteX33" fmla="*/ 887813 w 1728079"/>
              <a:gd name="connsiteY33" fmla="*/ 1425577 h 1450230"/>
              <a:gd name="connsiteX34" fmla="*/ 887913 w 1728079"/>
              <a:gd name="connsiteY34" fmla="*/ 1425550 h 1450230"/>
              <a:gd name="connsiteX35" fmla="*/ 888014 w 1728079"/>
              <a:gd name="connsiteY35" fmla="*/ 1425523 h 1450230"/>
              <a:gd name="connsiteX36" fmla="*/ 888114 w 1728079"/>
              <a:gd name="connsiteY36" fmla="*/ 1425496 h 1450230"/>
              <a:gd name="connsiteX37" fmla="*/ 888215 w 1728079"/>
              <a:gd name="connsiteY37" fmla="*/ 1425469 h 1450230"/>
              <a:gd name="connsiteX38" fmla="*/ 888314 w 1728079"/>
              <a:gd name="connsiteY38" fmla="*/ 1425443 h 1450230"/>
              <a:gd name="connsiteX39" fmla="*/ 959293 w 1728079"/>
              <a:gd name="connsiteY39" fmla="*/ 1377613 h 1450230"/>
              <a:gd name="connsiteX40" fmla="*/ 907312 w 1728079"/>
              <a:gd name="connsiteY40" fmla="*/ 1270641 h 1450230"/>
              <a:gd name="connsiteX41" fmla="*/ 904019 w 1728079"/>
              <a:gd name="connsiteY41" fmla="*/ 1296905 h 1450230"/>
              <a:gd name="connsiteX42" fmla="*/ 903194 w 1728079"/>
              <a:gd name="connsiteY42" fmla="*/ 1301859 h 1450230"/>
              <a:gd name="connsiteX43" fmla="*/ 993436 w 1728079"/>
              <a:gd name="connsiteY43" fmla="*/ 1350080 h 1450230"/>
              <a:gd name="connsiteX44" fmla="*/ 999054 w 1728079"/>
              <a:gd name="connsiteY44" fmla="*/ 1352986 h 1450230"/>
              <a:gd name="connsiteX45" fmla="*/ 1100198 w 1728079"/>
              <a:gd name="connsiteY45" fmla="*/ 1368818 h 1450230"/>
              <a:gd name="connsiteX46" fmla="*/ 1179901 w 1728079"/>
              <a:gd name="connsiteY46" fmla="*/ 1304564 h 1450230"/>
              <a:gd name="connsiteX47" fmla="*/ 1193368 w 1728079"/>
              <a:gd name="connsiteY47" fmla="*/ 1292999 h 1450230"/>
              <a:gd name="connsiteX48" fmla="*/ 1210811 w 1728079"/>
              <a:gd name="connsiteY48" fmla="*/ 1296288 h 1450230"/>
              <a:gd name="connsiteX49" fmla="*/ 1311956 w 1728079"/>
              <a:gd name="connsiteY49" fmla="*/ 1312120 h 1450230"/>
              <a:gd name="connsiteX50" fmla="*/ 1372947 w 1728079"/>
              <a:gd name="connsiteY50" fmla="*/ 1275999 h 1450230"/>
              <a:gd name="connsiteX51" fmla="*/ 590772 w 1728079"/>
              <a:gd name="connsiteY51" fmla="*/ 117347 h 1450230"/>
              <a:gd name="connsiteX52" fmla="*/ 609460 w 1728079"/>
              <a:gd name="connsiteY52" fmla="*/ 139338 h 1450230"/>
              <a:gd name="connsiteX53" fmla="*/ 553313 w 1728079"/>
              <a:gd name="connsiteY53" fmla="*/ 822602 h 1450230"/>
              <a:gd name="connsiteX54" fmla="*/ 577094 w 1728079"/>
              <a:gd name="connsiteY54" fmla="*/ 826668 h 1450230"/>
              <a:gd name="connsiteX55" fmla="*/ 753024 w 1728079"/>
              <a:gd name="connsiteY55" fmla="*/ 164571 h 1450230"/>
              <a:gd name="connsiteX56" fmla="*/ 778058 w 1728079"/>
              <a:gd name="connsiteY56" fmla="*/ 150016 h 1450230"/>
              <a:gd name="connsiteX57" fmla="*/ 792613 w 1728079"/>
              <a:gd name="connsiteY57" fmla="*/ 175051 h 1450230"/>
              <a:gd name="connsiteX58" fmla="*/ 616804 w 1728079"/>
              <a:gd name="connsiteY58" fmla="*/ 836793 h 1450230"/>
              <a:gd name="connsiteX59" fmla="*/ 647298 w 1728079"/>
              <a:gd name="connsiteY59" fmla="*/ 847450 h 1450230"/>
              <a:gd name="connsiteX60" fmla="*/ 926697 w 1728079"/>
              <a:gd name="connsiteY60" fmla="*/ 228742 h 1450230"/>
              <a:gd name="connsiteX61" fmla="*/ 953743 w 1728079"/>
              <a:gd name="connsiteY61" fmla="*/ 218489 h 1450230"/>
              <a:gd name="connsiteX62" fmla="*/ 963996 w 1728079"/>
              <a:gd name="connsiteY62" fmla="*/ 245537 h 1450230"/>
              <a:gd name="connsiteX63" fmla="*/ 684626 w 1728079"/>
              <a:gd name="connsiteY63" fmla="*/ 864344 h 1450230"/>
              <a:gd name="connsiteX64" fmla="*/ 702632 w 1728079"/>
              <a:gd name="connsiteY64" fmla="*/ 874150 h 1450230"/>
              <a:gd name="connsiteX65" fmla="*/ 708511 w 1728079"/>
              <a:gd name="connsiteY65" fmla="*/ 877631 h 1450230"/>
              <a:gd name="connsiteX66" fmla="*/ 1100644 w 1728079"/>
              <a:gd name="connsiteY66" fmla="*/ 314029 h 1450230"/>
              <a:gd name="connsiteX67" fmla="*/ 1129062 w 1728079"/>
              <a:gd name="connsiteY67" fmla="*/ 308894 h 1450230"/>
              <a:gd name="connsiteX68" fmla="*/ 1134196 w 1728079"/>
              <a:gd name="connsiteY68" fmla="*/ 337311 h 1450230"/>
              <a:gd name="connsiteX69" fmla="*/ 742532 w 1728079"/>
              <a:gd name="connsiteY69" fmla="*/ 900250 h 1450230"/>
              <a:gd name="connsiteX70" fmla="*/ 763703 w 1728079"/>
              <a:gd name="connsiteY70" fmla="*/ 917060 h 1450230"/>
              <a:gd name="connsiteX71" fmla="*/ 1255702 w 1728079"/>
              <a:gd name="connsiteY71" fmla="*/ 434810 h 1450230"/>
              <a:gd name="connsiteX72" fmla="*/ 1284614 w 1728079"/>
              <a:gd name="connsiteY72" fmla="*/ 435135 h 1450230"/>
              <a:gd name="connsiteX73" fmla="*/ 1284288 w 1728079"/>
              <a:gd name="connsiteY73" fmla="*/ 464046 h 1450230"/>
              <a:gd name="connsiteX74" fmla="*/ 793580 w 1728079"/>
              <a:gd name="connsiteY74" fmla="*/ 945091 h 1450230"/>
              <a:gd name="connsiteX75" fmla="*/ 814738 w 1728079"/>
              <a:gd name="connsiteY75" fmla="*/ 968681 h 1450230"/>
              <a:gd name="connsiteX76" fmla="*/ 1369176 w 1728079"/>
              <a:gd name="connsiteY76" fmla="*/ 578233 h 1450230"/>
              <a:gd name="connsiteX77" fmla="*/ 1397611 w 1728079"/>
              <a:gd name="connsiteY77" fmla="*/ 583204 h 1450230"/>
              <a:gd name="connsiteX78" fmla="*/ 1392640 w 1728079"/>
              <a:gd name="connsiteY78" fmla="*/ 611638 h 1450230"/>
              <a:gd name="connsiteX79" fmla="*/ 839225 w 1728079"/>
              <a:gd name="connsiteY79" fmla="*/ 1001489 h 1450230"/>
              <a:gd name="connsiteX80" fmla="*/ 858216 w 1728079"/>
              <a:gd name="connsiteY80" fmla="*/ 1032649 h 1450230"/>
              <a:gd name="connsiteX81" fmla="*/ 1476411 w 1728079"/>
              <a:gd name="connsiteY81" fmla="*/ 732901 h 1450230"/>
              <a:gd name="connsiteX82" fmla="*/ 1503686 w 1728079"/>
              <a:gd name="connsiteY82" fmla="*/ 742376 h 1450230"/>
              <a:gd name="connsiteX83" fmla="*/ 1494210 w 1728079"/>
              <a:gd name="connsiteY83" fmla="*/ 769651 h 1450230"/>
              <a:gd name="connsiteX84" fmla="*/ 876016 w 1728079"/>
              <a:gd name="connsiteY84" fmla="*/ 1069399 h 1450230"/>
              <a:gd name="connsiteX85" fmla="*/ 885020 w 1728079"/>
              <a:gd name="connsiteY85" fmla="*/ 1092586 h 1450230"/>
              <a:gd name="connsiteX86" fmla="*/ 1542069 w 1728079"/>
              <a:gd name="connsiteY86" fmla="*/ 916661 h 1450230"/>
              <a:gd name="connsiteX87" fmla="*/ 1567133 w 1728079"/>
              <a:gd name="connsiteY87" fmla="*/ 931138 h 1450230"/>
              <a:gd name="connsiteX88" fmla="*/ 1552656 w 1728079"/>
              <a:gd name="connsiteY88" fmla="*/ 956202 h 1450230"/>
              <a:gd name="connsiteX89" fmla="*/ 1552629 w 1728079"/>
              <a:gd name="connsiteY89" fmla="*/ 956101 h 1450230"/>
              <a:gd name="connsiteX90" fmla="*/ 894275 w 1728079"/>
              <a:gd name="connsiteY90" fmla="*/ 1132376 h 1450230"/>
              <a:gd name="connsiteX91" fmla="*/ 900590 w 1728079"/>
              <a:gd name="connsiteY91" fmla="*/ 1161983 h 1450230"/>
              <a:gd name="connsiteX92" fmla="*/ 1580962 w 1728079"/>
              <a:gd name="connsiteY92" fmla="*/ 1104898 h 1450230"/>
              <a:gd name="connsiteX93" fmla="*/ 1603045 w 1728079"/>
              <a:gd name="connsiteY93" fmla="*/ 1123508 h 1450230"/>
              <a:gd name="connsiteX94" fmla="*/ 1588029 w 1728079"/>
              <a:gd name="connsiteY94" fmla="*/ 1144952 h 1450230"/>
              <a:gd name="connsiteX95" fmla="*/ 1584436 w 1728079"/>
              <a:gd name="connsiteY95" fmla="*/ 1145592 h 1450230"/>
              <a:gd name="connsiteX96" fmla="*/ 905650 w 1728079"/>
              <a:gd name="connsiteY96" fmla="*/ 1202575 h 1450230"/>
              <a:gd name="connsiteX97" fmla="*/ 906762 w 1728079"/>
              <a:gd name="connsiteY97" fmla="*/ 1230026 h 1450230"/>
              <a:gd name="connsiteX98" fmla="*/ 1408069 w 1728079"/>
              <a:gd name="connsiteY98" fmla="*/ 1236050 h 1450230"/>
              <a:gd name="connsiteX99" fmla="*/ 1408825 w 1728079"/>
              <a:gd name="connsiteY99" fmla="*/ 1236063 h 1450230"/>
              <a:gd name="connsiteX100" fmla="*/ 1409809 w 1728079"/>
              <a:gd name="connsiteY100" fmla="*/ 1236122 h 1450230"/>
              <a:gd name="connsiteX101" fmla="*/ 1411148 w 1728079"/>
              <a:gd name="connsiteY101" fmla="*/ 1236301 h 1450230"/>
              <a:gd name="connsiteX102" fmla="*/ 1411931 w 1728079"/>
              <a:gd name="connsiteY102" fmla="*/ 1236415 h 1450230"/>
              <a:gd name="connsiteX103" fmla="*/ 1413551 w 1728079"/>
              <a:gd name="connsiteY103" fmla="*/ 1236841 h 1450230"/>
              <a:gd name="connsiteX104" fmla="*/ 1414006 w 1728079"/>
              <a:gd name="connsiteY104" fmla="*/ 1236935 h 1450230"/>
              <a:gd name="connsiteX105" fmla="*/ 1418017 w 1728079"/>
              <a:gd name="connsiteY105" fmla="*/ 1238657 h 1450230"/>
              <a:gd name="connsiteX106" fmla="*/ 1418398 w 1728079"/>
              <a:gd name="connsiteY106" fmla="*/ 1238878 h 1450230"/>
              <a:gd name="connsiteX107" fmla="*/ 1419824 w 1728079"/>
              <a:gd name="connsiteY107" fmla="*/ 1239787 h 1450230"/>
              <a:gd name="connsiteX108" fmla="*/ 1420079 w 1728079"/>
              <a:gd name="connsiteY108" fmla="*/ 1239933 h 1450230"/>
              <a:gd name="connsiteX109" fmla="*/ 1521223 w 1728079"/>
              <a:gd name="connsiteY109" fmla="*/ 1255766 h 1450230"/>
              <a:gd name="connsiteX110" fmla="*/ 1578846 w 1728079"/>
              <a:gd name="connsiteY110" fmla="*/ 1223129 h 1450230"/>
              <a:gd name="connsiteX111" fmla="*/ 1607777 w 1728079"/>
              <a:gd name="connsiteY111" fmla="*/ 1223126 h 1450230"/>
              <a:gd name="connsiteX112" fmla="*/ 1613020 w 1728079"/>
              <a:gd name="connsiteY112" fmla="*/ 1232263 h 1450230"/>
              <a:gd name="connsiteX113" fmla="*/ 1607679 w 1728079"/>
              <a:gd name="connsiteY113" fmla="*/ 1252084 h 1450230"/>
              <a:gd name="connsiteX114" fmla="*/ 1531784 w 1728079"/>
              <a:gd name="connsiteY114" fmla="*/ 1295206 h 1450230"/>
              <a:gd name="connsiteX115" fmla="*/ 1415660 w 1728079"/>
              <a:gd name="connsiteY115" fmla="*/ 1284890 h 1450230"/>
              <a:gd name="connsiteX116" fmla="*/ 1320228 w 1728079"/>
              <a:gd name="connsiteY116" fmla="*/ 1351851 h 1450230"/>
              <a:gd name="connsiteX117" fmla="*/ 1204104 w 1728079"/>
              <a:gd name="connsiteY117" fmla="*/ 1341535 h 1450230"/>
              <a:gd name="connsiteX118" fmla="*/ 1108672 w 1728079"/>
              <a:gd name="connsiteY118" fmla="*/ 1408495 h 1450230"/>
              <a:gd name="connsiteX119" fmla="*/ 992294 w 1728079"/>
              <a:gd name="connsiteY119" fmla="*/ 1398032 h 1450230"/>
              <a:gd name="connsiteX120" fmla="*/ 951714 w 1728079"/>
              <a:gd name="connsiteY120" fmla="*/ 1439590 h 1450230"/>
              <a:gd name="connsiteX121" fmla="*/ 928905 w 1728079"/>
              <a:gd name="connsiteY121" fmla="*/ 1450230 h 1450230"/>
              <a:gd name="connsiteX122" fmla="*/ 731095 w 1728079"/>
              <a:gd name="connsiteY122" fmla="*/ 1450230 h 1450230"/>
              <a:gd name="connsiteX123" fmla="*/ 756286 w 1728079"/>
              <a:gd name="connsiteY123" fmla="*/ 1417987 h 1450230"/>
              <a:gd name="connsiteX124" fmla="*/ 768174 w 1728079"/>
              <a:gd name="connsiteY124" fmla="*/ 1406953 h 1450230"/>
              <a:gd name="connsiteX125" fmla="*/ 768676 w 1728079"/>
              <a:gd name="connsiteY125" fmla="*/ 1406818 h 1450230"/>
              <a:gd name="connsiteX126" fmla="*/ 769780 w 1728079"/>
              <a:gd name="connsiteY126" fmla="*/ 1406523 h 1450230"/>
              <a:gd name="connsiteX127" fmla="*/ 771085 w 1728079"/>
              <a:gd name="connsiteY127" fmla="*/ 1406173 h 1450230"/>
              <a:gd name="connsiteX128" fmla="*/ 771486 w 1728079"/>
              <a:gd name="connsiteY128" fmla="*/ 1406066 h 1450230"/>
              <a:gd name="connsiteX129" fmla="*/ 787297 w 1728079"/>
              <a:gd name="connsiteY129" fmla="*/ 1409684 h 1450230"/>
              <a:gd name="connsiteX130" fmla="*/ 787552 w 1728079"/>
              <a:gd name="connsiteY130" fmla="*/ 1409831 h 1450230"/>
              <a:gd name="connsiteX131" fmla="*/ 814804 w 1728079"/>
              <a:gd name="connsiteY131" fmla="*/ 1424044 h 1450230"/>
              <a:gd name="connsiteX132" fmla="*/ 863590 w 1728079"/>
              <a:gd name="connsiteY132" fmla="*/ 1290522 h 1450230"/>
              <a:gd name="connsiteX133" fmla="*/ 855423 w 1728079"/>
              <a:gd name="connsiteY133" fmla="*/ 1135896 h 1450230"/>
              <a:gd name="connsiteX134" fmla="*/ 682082 w 1728079"/>
              <a:gd name="connsiteY134" fmla="*/ 909875 h 1450230"/>
              <a:gd name="connsiteX135" fmla="*/ 472219 w 1728079"/>
              <a:gd name="connsiteY135" fmla="*/ 860646 h 1450230"/>
              <a:gd name="connsiteX136" fmla="*/ 399685 w 1728079"/>
              <a:gd name="connsiteY136" fmla="*/ 872663 h 1450230"/>
              <a:gd name="connsiteX137" fmla="*/ 173664 w 1728079"/>
              <a:gd name="connsiteY137" fmla="*/ 1046004 h 1450230"/>
              <a:gd name="connsiteX138" fmla="*/ 136452 w 1728079"/>
              <a:gd name="connsiteY138" fmla="*/ 1328400 h 1450230"/>
              <a:gd name="connsiteX139" fmla="*/ 164341 w 1728079"/>
              <a:gd name="connsiteY139" fmla="*/ 1401329 h 1450230"/>
              <a:gd name="connsiteX140" fmla="*/ 196180 w 1728079"/>
              <a:gd name="connsiteY140" fmla="*/ 1450230 h 1450230"/>
              <a:gd name="connsiteX141" fmla="*/ 113241 w 1728079"/>
              <a:gd name="connsiteY141" fmla="*/ 1450230 h 1450230"/>
              <a:gd name="connsiteX142" fmla="*/ 137010 w 1728079"/>
              <a:gd name="connsiteY142" fmla="*/ 1436128 h 1450230"/>
              <a:gd name="connsiteX143" fmla="*/ 124256 w 1728079"/>
              <a:gd name="connsiteY143" fmla="*/ 1411793 h 1450230"/>
              <a:gd name="connsiteX144" fmla="*/ 42500 w 1728079"/>
              <a:gd name="connsiteY144" fmla="*/ 1450230 h 1450230"/>
              <a:gd name="connsiteX145" fmla="*/ 0 w 1728079"/>
              <a:gd name="connsiteY145" fmla="*/ 1450230 h 1450230"/>
              <a:gd name="connsiteX146" fmla="*/ 0 w 1728079"/>
              <a:gd name="connsiteY146" fmla="*/ 1425053 h 1450230"/>
              <a:gd name="connsiteX147" fmla="*/ 108357 w 1728079"/>
              <a:gd name="connsiteY147" fmla="*/ 1374104 h 1450230"/>
              <a:gd name="connsiteX148" fmla="*/ 99033 w 1728079"/>
              <a:gd name="connsiteY148" fmla="*/ 1345303 h 1450230"/>
              <a:gd name="connsiteX149" fmla="*/ 0 w 1728079"/>
              <a:gd name="connsiteY149" fmla="*/ 1371819 h 1450230"/>
              <a:gd name="connsiteX150" fmla="*/ 0 w 1728079"/>
              <a:gd name="connsiteY150" fmla="*/ 1329443 h 1450230"/>
              <a:gd name="connsiteX151" fmla="*/ 89749 w 1728079"/>
              <a:gd name="connsiteY151" fmla="*/ 1305412 h 1450230"/>
              <a:gd name="connsiteX152" fmla="*/ 85964 w 1728079"/>
              <a:gd name="connsiteY152" fmla="*/ 1280828 h 1450230"/>
              <a:gd name="connsiteX153" fmla="*/ 0 w 1728079"/>
              <a:gd name="connsiteY153" fmla="*/ 1287006 h 1450230"/>
              <a:gd name="connsiteX154" fmla="*/ 0 w 1728079"/>
              <a:gd name="connsiteY154" fmla="*/ 1246068 h 1450230"/>
              <a:gd name="connsiteX155" fmla="*/ 83018 w 1728079"/>
              <a:gd name="connsiteY155" fmla="*/ 1240101 h 1450230"/>
              <a:gd name="connsiteX156" fmla="*/ 83898 w 1728079"/>
              <a:gd name="connsiteY156" fmla="*/ 1203620 h 1450230"/>
              <a:gd name="connsiteX157" fmla="*/ 0 w 1728079"/>
              <a:gd name="connsiteY157" fmla="*/ 1196009 h 1450230"/>
              <a:gd name="connsiteX158" fmla="*/ 0 w 1728079"/>
              <a:gd name="connsiteY158" fmla="*/ 1155132 h 1450230"/>
              <a:gd name="connsiteX159" fmla="*/ 88669 w 1728079"/>
              <a:gd name="connsiteY159" fmla="*/ 1163194 h 1450230"/>
              <a:gd name="connsiteX160" fmla="*/ 95209 w 1728079"/>
              <a:gd name="connsiteY160" fmla="*/ 1132187 h 1450230"/>
              <a:gd name="connsiteX161" fmla="*/ 0 w 1728079"/>
              <a:gd name="connsiteY161" fmla="*/ 1107651 h 1450230"/>
              <a:gd name="connsiteX162" fmla="*/ 0 w 1728079"/>
              <a:gd name="connsiteY162" fmla="*/ 1065310 h 1450230"/>
              <a:gd name="connsiteX163" fmla="*/ 107055 w 1728079"/>
              <a:gd name="connsiteY163" fmla="*/ 1092878 h 1450230"/>
              <a:gd name="connsiteX164" fmla="*/ 116995 w 1728079"/>
              <a:gd name="connsiteY164" fmla="*/ 1067737 h 1450230"/>
              <a:gd name="connsiteX165" fmla="*/ 0 w 1728079"/>
              <a:gd name="connsiteY165" fmla="*/ 1012701 h 1450230"/>
              <a:gd name="connsiteX166" fmla="*/ 0 w 1728079"/>
              <a:gd name="connsiteY166" fmla="*/ 967749 h 1450230"/>
              <a:gd name="connsiteX167" fmla="*/ 134987 w 1728079"/>
              <a:gd name="connsiteY167" fmla="*/ 1031299 h 1450230"/>
              <a:gd name="connsiteX168" fmla="*/ 138340 w 1728079"/>
              <a:gd name="connsiteY168" fmla="*/ 1025346 h 1450230"/>
              <a:gd name="connsiteX169" fmla="*/ 149038 w 1728079"/>
              <a:gd name="connsiteY169" fmla="*/ 1007855 h 1450230"/>
              <a:gd name="connsiteX170" fmla="*/ 0 w 1728079"/>
              <a:gd name="connsiteY170" fmla="*/ 900668 h 1450230"/>
              <a:gd name="connsiteX171" fmla="*/ 0 w 1728079"/>
              <a:gd name="connsiteY171" fmla="*/ 850348 h 1450230"/>
              <a:gd name="connsiteX172" fmla="*/ 172856 w 1728079"/>
              <a:gd name="connsiteY172" fmla="*/ 974697 h 1450230"/>
              <a:gd name="connsiteX173" fmla="*/ 193946 w 1728079"/>
              <a:gd name="connsiteY173" fmla="*/ 950228 h 1450230"/>
              <a:gd name="connsiteX174" fmla="*/ 0 w 1728079"/>
              <a:gd name="connsiteY174" fmla="*/ 755313 h 1450230"/>
              <a:gd name="connsiteX175" fmla="*/ 0 w 1728079"/>
              <a:gd name="connsiteY175" fmla="*/ 697645 h 1450230"/>
              <a:gd name="connsiteX176" fmla="*/ 222681 w 1728079"/>
              <a:gd name="connsiteY176" fmla="*/ 921776 h 1450230"/>
              <a:gd name="connsiteX177" fmla="*/ 241251 w 1728079"/>
              <a:gd name="connsiteY177" fmla="*/ 906372 h 1450230"/>
              <a:gd name="connsiteX178" fmla="*/ 0 w 1728079"/>
              <a:gd name="connsiteY178" fmla="*/ 557657 h 1450230"/>
              <a:gd name="connsiteX179" fmla="*/ 0 w 1728079"/>
              <a:gd name="connsiteY179" fmla="*/ 485918 h 1450230"/>
              <a:gd name="connsiteX180" fmla="*/ 274655 w 1728079"/>
              <a:gd name="connsiteY180" fmla="*/ 882908 h 1450230"/>
              <a:gd name="connsiteX181" fmla="*/ 299315 w 1728079"/>
              <a:gd name="connsiteY181" fmla="*/ 868562 h 1450230"/>
              <a:gd name="connsiteX182" fmla="*/ 11550 w 1728079"/>
              <a:gd name="connsiteY182" fmla="*/ 248126 h 1450230"/>
              <a:gd name="connsiteX183" fmla="*/ 21481 w 1728079"/>
              <a:gd name="connsiteY183" fmla="*/ 220945 h 1450230"/>
              <a:gd name="connsiteX184" fmla="*/ 48662 w 1728079"/>
              <a:gd name="connsiteY184" fmla="*/ 230876 h 1450230"/>
              <a:gd name="connsiteX185" fmla="*/ 336320 w 1728079"/>
              <a:gd name="connsiteY185" fmla="*/ 850909 h 1450230"/>
              <a:gd name="connsiteX186" fmla="*/ 369208 w 1728079"/>
              <a:gd name="connsiteY186" fmla="*/ 838770 h 1450230"/>
              <a:gd name="connsiteX187" fmla="*/ 191509 w 1728079"/>
              <a:gd name="connsiteY187" fmla="*/ 175097 h 1450230"/>
              <a:gd name="connsiteX188" fmla="*/ 205986 w 1728079"/>
              <a:gd name="connsiteY188" fmla="*/ 150033 h 1450230"/>
              <a:gd name="connsiteX189" fmla="*/ 231050 w 1728079"/>
              <a:gd name="connsiteY189" fmla="*/ 164510 h 1450230"/>
              <a:gd name="connsiteX190" fmla="*/ 408695 w 1728079"/>
              <a:gd name="connsiteY190" fmla="*/ 827982 h 1450230"/>
              <a:gd name="connsiteX191" fmla="*/ 443248 w 1728079"/>
              <a:gd name="connsiteY191" fmla="*/ 822064 h 1450230"/>
              <a:gd name="connsiteX192" fmla="*/ 382603 w 1728079"/>
              <a:gd name="connsiteY192" fmla="*/ 141248 h 1450230"/>
              <a:gd name="connsiteX193" fmla="*/ 401185 w 1728079"/>
              <a:gd name="connsiteY193" fmla="*/ 119064 h 1450230"/>
              <a:gd name="connsiteX194" fmla="*/ 423369 w 1728079"/>
              <a:gd name="connsiteY194" fmla="*/ 137646 h 1450230"/>
              <a:gd name="connsiteX195" fmla="*/ 484123 w 1728079"/>
              <a:gd name="connsiteY195" fmla="*/ 818864 h 1450230"/>
              <a:gd name="connsiteX196" fmla="*/ 512652 w 1728079"/>
              <a:gd name="connsiteY196" fmla="*/ 818969 h 1450230"/>
              <a:gd name="connsiteX197" fmla="*/ 568780 w 1728079"/>
              <a:gd name="connsiteY197" fmla="*/ 136033 h 1450230"/>
              <a:gd name="connsiteX198" fmla="*/ 590772 w 1728079"/>
              <a:gd name="connsiteY198" fmla="*/ 117347 h 1450230"/>
              <a:gd name="connsiteX199" fmla="*/ 543106 w 1728079"/>
              <a:gd name="connsiteY199" fmla="*/ 900 h 1450230"/>
              <a:gd name="connsiteX200" fmla="*/ 665654 w 1728079"/>
              <a:gd name="connsiteY200" fmla="*/ 11791 h 1450230"/>
              <a:gd name="connsiteX201" fmla="*/ 1112059 w 1728079"/>
              <a:gd name="connsiteY201" fmla="*/ 165453 h 1450230"/>
              <a:gd name="connsiteX202" fmla="*/ 1468221 w 1728079"/>
              <a:gd name="connsiteY202" fmla="*/ 475352 h 1450230"/>
              <a:gd name="connsiteX203" fmla="*/ 1685839 w 1728079"/>
              <a:gd name="connsiteY203" fmla="*/ 913336 h 1450230"/>
              <a:gd name="connsiteX204" fmla="*/ 1716288 w 1728079"/>
              <a:gd name="connsiteY204" fmla="*/ 1401436 h 1450230"/>
              <a:gd name="connsiteX205" fmla="*/ 1707088 w 1728079"/>
              <a:gd name="connsiteY205" fmla="*/ 1450230 h 1450230"/>
              <a:gd name="connsiteX206" fmla="*/ 1665491 w 1728079"/>
              <a:gd name="connsiteY206" fmla="*/ 1450230 h 1450230"/>
              <a:gd name="connsiteX207" fmla="*/ 1675746 w 1728079"/>
              <a:gd name="connsiteY207" fmla="*/ 1395835 h 1450230"/>
              <a:gd name="connsiteX208" fmla="*/ 1646425 w 1728079"/>
              <a:gd name="connsiteY208" fmla="*/ 923997 h 1450230"/>
              <a:gd name="connsiteX209" fmla="*/ 1436129 w 1728079"/>
              <a:gd name="connsiteY209" fmla="*/ 500508 h 1450230"/>
              <a:gd name="connsiteX210" fmla="*/ 1091757 w 1728079"/>
              <a:gd name="connsiteY210" fmla="*/ 200896 h 1450230"/>
              <a:gd name="connsiteX211" fmla="*/ 660154 w 1728079"/>
              <a:gd name="connsiteY211" fmla="*/ 52307 h 1450230"/>
              <a:gd name="connsiteX212" fmla="*/ 541662 w 1728079"/>
              <a:gd name="connsiteY212" fmla="*/ 41820 h 1450230"/>
              <a:gd name="connsiteX213" fmla="*/ 188269 w 1728079"/>
              <a:gd name="connsiteY213" fmla="*/ 81855 h 1450230"/>
              <a:gd name="connsiteX214" fmla="*/ 74236 w 1728079"/>
              <a:gd name="connsiteY214" fmla="*/ 118468 h 1450230"/>
              <a:gd name="connsiteX215" fmla="*/ 0 w 1728079"/>
              <a:gd name="connsiteY215" fmla="*/ 150759 h 1450230"/>
              <a:gd name="connsiteX216" fmla="*/ 0 w 1728079"/>
              <a:gd name="connsiteY216" fmla="*/ 106076 h 1450230"/>
              <a:gd name="connsiteX217" fmla="*/ 59667 w 1728079"/>
              <a:gd name="connsiteY217" fmla="*/ 80105 h 1450230"/>
              <a:gd name="connsiteX218" fmla="*/ 177555 w 1728079"/>
              <a:gd name="connsiteY218" fmla="*/ 42240 h 1450230"/>
              <a:gd name="connsiteX219" fmla="*/ 543106 w 1728079"/>
              <a:gd name="connsiteY219" fmla="*/ 900 h 145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1728079" h="1450230">
                <a:moveTo>
                  <a:pt x="1452801" y="1414766"/>
                </a:moveTo>
                <a:cubicBezTo>
                  <a:pt x="1458823" y="1413153"/>
                  <a:pt x="1465269" y="1414331"/>
                  <a:pt x="1470245" y="1418054"/>
                </a:cubicBezTo>
                <a:cubicBezTo>
                  <a:pt x="1496090" y="1437055"/>
                  <a:pt x="1532610" y="1443302"/>
                  <a:pt x="1567978" y="1434800"/>
                </a:cubicBezTo>
                <a:cubicBezTo>
                  <a:pt x="1578796" y="1432226"/>
                  <a:pt x="1589664" y="1438673"/>
                  <a:pt x="1591837" y="1449599"/>
                </a:cubicBezTo>
                <a:cubicBezTo>
                  <a:pt x="1591891" y="1449800"/>
                  <a:pt x="1591918" y="1449901"/>
                  <a:pt x="1591972" y="1450101"/>
                </a:cubicBezTo>
                <a:lnTo>
                  <a:pt x="1591951" y="1450230"/>
                </a:lnTo>
                <a:lnTo>
                  <a:pt x="1420662" y="1450230"/>
                </a:lnTo>
                <a:lnTo>
                  <a:pt x="1439334" y="1426330"/>
                </a:lnTo>
                <a:cubicBezTo>
                  <a:pt x="1441885" y="1420592"/>
                  <a:pt x="1446779" y="1416378"/>
                  <a:pt x="1452801" y="1414766"/>
                </a:cubicBezTo>
                <a:close/>
                <a:moveTo>
                  <a:pt x="894502" y="1342905"/>
                </a:moveTo>
                <a:cubicBezTo>
                  <a:pt x="886033" y="1373137"/>
                  <a:pt x="874243" y="1402214"/>
                  <a:pt x="859053" y="1429835"/>
                </a:cubicBezTo>
                <a:cubicBezTo>
                  <a:pt x="867793" y="1429539"/>
                  <a:pt x="876620" y="1428359"/>
                  <a:pt x="885204" y="1426276"/>
                </a:cubicBezTo>
                <a:cubicBezTo>
                  <a:pt x="885304" y="1426249"/>
                  <a:pt x="885304" y="1426249"/>
                  <a:pt x="885304" y="1426249"/>
                </a:cubicBezTo>
                <a:cubicBezTo>
                  <a:pt x="885404" y="1426222"/>
                  <a:pt x="885404" y="1426222"/>
                  <a:pt x="885404" y="1426222"/>
                </a:cubicBezTo>
                <a:lnTo>
                  <a:pt x="885705" y="1426141"/>
                </a:lnTo>
                <a:cubicBezTo>
                  <a:pt x="885806" y="1426114"/>
                  <a:pt x="885806" y="1426114"/>
                  <a:pt x="885806" y="1426114"/>
                </a:cubicBezTo>
                <a:cubicBezTo>
                  <a:pt x="885906" y="1426088"/>
                  <a:pt x="885906" y="1426088"/>
                  <a:pt x="885906" y="1426088"/>
                </a:cubicBezTo>
                <a:lnTo>
                  <a:pt x="886107" y="1426034"/>
                </a:lnTo>
                <a:cubicBezTo>
                  <a:pt x="886207" y="1426007"/>
                  <a:pt x="886207" y="1426007"/>
                  <a:pt x="886207" y="1426007"/>
                </a:cubicBezTo>
                <a:cubicBezTo>
                  <a:pt x="886308" y="1425980"/>
                  <a:pt x="886308" y="1425980"/>
                  <a:pt x="886308" y="1425980"/>
                </a:cubicBezTo>
                <a:lnTo>
                  <a:pt x="886508" y="1425926"/>
                </a:lnTo>
                <a:cubicBezTo>
                  <a:pt x="886608" y="1425899"/>
                  <a:pt x="886608" y="1425899"/>
                  <a:pt x="886608" y="1425899"/>
                </a:cubicBezTo>
                <a:cubicBezTo>
                  <a:pt x="886608" y="1425899"/>
                  <a:pt x="886709" y="1425873"/>
                  <a:pt x="886709" y="1425873"/>
                </a:cubicBezTo>
                <a:cubicBezTo>
                  <a:pt x="886809" y="1425846"/>
                  <a:pt x="886809" y="1425846"/>
                  <a:pt x="886809" y="1425846"/>
                </a:cubicBezTo>
                <a:cubicBezTo>
                  <a:pt x="886910" y="1425819"/>
                  <a:pt x="886910" y="1425819"/>
                  <a:pt x="886910" y="1425819"/>
                </a:cubicBezTo>
                <a:cubicBezTo>
                  <a:pt x="887010" y="1425792"/>
                  <a:pt x="887010" y="1425792"/>
                  <a:pt x="887010" y="1425792"/>
                </a:cubicBezTo>
                <a:cubicBezTo>
                  <a:pt x="887111" y="1425765"/>
                  <a:pt x="887111" y="1425765"/>
                  <a:pt x="887111" y="1425765"/>
                </a:cubicBezTo>
                <a:cubicBezTo>
                  <a:pt x="887211" y="1425738"/>
                  <a:pt x="887211" y="1425738"/>
                  <a:pt x="887211" y="1425738"/>
                </a:cubicBezTo>
                <a:cubicBezTo>
                  <a:pt x="887311" y="1425711"/>
                  <a:pt x="887311" y="1425711"/>
                  <a:pt x="887311" y="1425711"/>
                </a:cubicBezTo>
                <a:cubicBezTo>
                  <a:pt x="887411" y="1425685"/>
                  <a:pt x="887411" y="1425685"/>
                  <a:pt x="887411" y="1425685"/>
                </a:cubicBezTo>
                <a:cubicBezTo>
                  <a:pt x="887512" y="1425658"/>
                  <a:pt x="887512" y="1425658"/>
                  <a:pt x="887512" y="1425658"/>
                </a:cubicBezTo>
                <a:cubicBezTo>
                  <a:pt x="887512" y="1425658"/>
                  <a:pt x="887612" y="1425631"/>
                  <a:pt x="887612" y="1425631"/>
                </a:cubicBezTo>
                <a:cubicBezTo>
                  <a:pt x="887712" y="1425604"/>
                  <a:pt x="887712" y="1425604"/>
                  <a:pt x="887712" y="1425604"/>
                </a:cubicBezTo>
                <a:cubicBezTo>
                  <a:pt x="887813" y="1425577"/>
                  <a:pt x="887813" y="1425577"/>
                  <a:pt x="887813" y="1425577"/>
                </a:cubicBezTo>
                <a:cubicBezTo>
                  <a:pt x="887813" y="1425577"/>
                  <a:pt x="887913" y="1425550"/>
                  <a:pt x="887913" y="1425550"/>
                </a:cubicBezTo>
                <a:cubicBezTo>
                  <a:pt x="888014" y="1425523"/>
                  <a:pt x="888014" y="1425523"/>
                  <a:pt x="888014" y="1425523"/>
                </a:cubicBezTo>
                <a:cubicBezTo>
                  <a:pt x="888114" y="1425496"/>
                  <a:pt x="888114" y="1425496"/>
                  <a:pt x="888114" y="1425496"/>
                </a:cubicBezTo>
                <a:cubicBezTo>
                  <a:pt x="888215" y="1425469"/>
                  <a:pt x="888215" y="1425469"/>
                  <a:pt x="888215" y="1425469"/>
                </a:cubicBezTo>
                <a:cubicBezTo>
                  <a:pt x="888215" y="1425469"/>
                  <a:pt x="888215" y="1425469"/>
                  <a:pt x="888314" y="1425443"/>
                </a:cubicBezTo>
                <a:cubicBezTo>
                  <a:pt x="918021" y="1417489"/>
                  <a:pt x="943187" y="1400210"/>
                  <a:pt x="959293" y="1377613"/>
                </a:cubicBezTo>
                <a:close/>
                <a:moveTo>
                  <a:pt x="907312" y="1270641"/>
                </a:moveTo>
                <a:cubicBezTo>
                  <a:pt x="906524" y="1279349"/>
                  <a:pt x="905435" y="1288138"/>
                  <a:pt x="904019" y="1296905"/>
                </a:cubicBezTo>
                <a:cubicBezTo>
                  <a:pt x="903820" y="1298572"/>
                  <a:pt x="903493" y="1300165"/>
                  <a:pt x="903194" y="1301859"/>
                </a:cubicBezTo>
                <a:lnTo>
                  <a:pt x="993436" y="1350080"/>
                </a:lnTo>
                <a:cubicBezTo>
                  <a:pt x="995438" y="1350727"/>
                  <a:pt x="997319" y="1351730"/>
                  <a:pt x="999054" y="1352986"/>
                </a:cubicBezTo>
                <a:cubicBezTo>
                  <a:pt x="1025844" y="1372701"/>
                  <a:pt x="1063668" y="1378599"/>
                  <a:pt x="1100198" y="1368818"/>
                </a:cubicBezTo>
                <a:cubicBezTo>
                  <a:pt x="1136730" y="1359037"/>
                  <a:pt x="1166546" y="1335027"/>
                  <a:pt x="1179901" y="1304564"/>
                </a:cubicBezTo>
                <a:cubicBezTo>
                  <a:pt x="1182451" y="1298826"/>
                  <a:pt x="1187346" y="1294611"/>
                  <a:pt x="1193368" y="1292999"/>
                </a:cubicBezTo>
                <a:cubicBezTo>
                  <a:pt x="1199389" y="1291387"/>
                  <a:pt x="1205835" y="1292565"/>
                  <a:pt x="1210811" y="1296288"/>
                </a:cubicBezTo>
                <a:cubicBezTo>
                  <a:pt x="1237600" y="1316002"/>
                  <a:pt x="1275425" y="1321901"/>
                  <a:pt x="1311956" y="1312120"/>
                </a:cubicBezTo>
                <a:cubicBezTo>
                  <a:pt x="1336142" y="1305644"/>
                  <a:pt x="1357452" y="1292840"/>
                  <a:pt x="1372947" y="1275999"/>
                </a:cubicBezTo>
                <a:close/>
                <a:moveTo>
                  <a:pt x="590772" y="117347"/>
                </a:moveTo>
                <a:cubicBezTo>
                  <a:pt x="601977" y="118218"/>
                  <a:pt x="610432" y="128108"/>
                  <a:pt x="609460" y="139338"/>
                </a:cubicBezTo>
                <a:lnTo>
                  <a:pt x="553313" y="822602"/>
                </a:lnTo>
                <a:cubicBezTo>
                  <a:pt x="561244" y="823705"/>
                  <a:pt x="569257" y="825109"/>
                  <a:pt x="577094" y="826668"/>
                </a:cubicBezTo>
                <a:lnTo>
                  <a:pt x="753024" y="164571"/>
                </a:lnTo>
                <a:cubicBezTo>
                  <a:pt x="755991" y="153559"/>
                  <a:pt x="767174" y="147123"/>
                  <a:pt x="778058" y="150016"/>
                </a:cubicBezTo>
                <a:cubicBezTo>
                  <a:pt x="789070" y="152983"/>
                  <a:pt x="795507" y="164166"/>
                  <a:pt x="792613" y="175051"/>
                </a:cubicBezTo>
                <a:lnTo>
                  <a:pt x="616804" y="836793"/>
                </a:lnTo>
                <a:cubicBezTo>
                  <a:pt x="627113" y="839948"/>
                  <a:pt x="637303" y="843458"/>
                  <a:pt x="647298" y="847450"/>
                </a:cubicBezTo>
                <a:lnTo>
                  <a:pt x="926697" y="228742"/>
                </a:lnTo>
                <a:cubicBezTo>
                  <a:pt x="931364" y="218458"/>
                  <a:pt x="943459" y="213821"/>
                  <a:pt x="953743" y="218489"/>
                </a:cubicBezTo>
                <a:cubicBezTo>
                  <a:pt x="964027" y="223157"/>
                  <a:pt x="968664" y="235252"/>
                  <a:pt x="963996" y="245537"/>
                </a:cubicBezTo>
                <a:lnTo>
                  <a:pt x="684626" y="864344"/>
                </a:lnTo>
                <a:cubicBezTo>
                  <a:pt x="690726" y="867442"/>
                  <a:pt x="696652" y="870696"/>
                  <a:pt x="702632" y="874150"/>
                </a:cubicBezTo>
                <a:cubicBezTo>
                  <a:pt x="704667" y="875326"/>
                  <a:pt x="706576" y="876428"/>
                  <a:pt x="708511" y="877631"/>
                </a:cubicBezTo>
                <a:lnTo>
                  <a:pt x="1100644" y="314029"/>
                </a:lnTo>
                <a:cubicBezTo>
                  <a:pt x="1107093" y="304773"/>
                  <a:pt x="1119806" y="302444"/>
                  <a:pt x="1129062" y="308894"/>
                </a:cubicBezTo>
                <a:cubicBezTo>
                  <a:pt x="1138317" y="315342"/>
                  <a:pt x="1140646" y="328056"/>
                  <a:pt x="1134196" y="337311"/>
                </a:cubicBezTo>
                <a:lnTo>
                  <a:pt x="742532" y="900250"/>
                </a:lnTo>
                <a:cubicBezTo>
                  <a:pt x="749778" y="905623"/>
                  <a:pt x="756878" y="911252"/>
                  <a:pt x="763703" y="917060"/>
                </a:cubicBezTo>
                <a:lnTo>
                  <a:pt x="1255702" y="434810"/>
                </a:lnTo>
                <a:cubicBezTo>
                  <a:pt x="1263812" y="426939"/>
                  <a:pt x="1276742" y="427025"/>
                  <a:pt x="1284614" y="435135"/>
                </a:cubicBezTo>
                <a:cubicBezTo>
                  <a:pt x="1292485" y="443245"/>
                  <a:pt x="1292398" y="456175"/>
                  <a:pt x="1284288" y="464046"/>
                </a:cubicBezTo>
                <a:lnTo>
                  <a:pt x="793580" y="945091"/>
                </a:lnTo>
                <a:cubicBezTo>
                  <a:pt x="800989" y="952679"/>
                  <a:pt x="808051" y="960575"/>
                  <a:pt x="814738" y="968681"/>
                </a:cubicBezTo>
                <a:lnTo>
                  <a:pt x="1369176" y="578233"/>
                </a:lnTo>
                <a:cubicBezTo>
                  <a:pt x="1378419" y="571779"/>
                  <a:pt x="1391157" y="573962"/>
                  <a:pt x="1397611" y="583204"/>
                </a:cubicBezTo>
                <a:cubicBezTo>
                  <a:pt x="1404038" y="592346"/>
                  <a:pt x="1401882" y="605184"/>
                  <a:pt x="1392640" y="611638"/>
                </a:cubicBezTo>
                <a:lnTo>
                  <a:pt x="839225" y="1001489"/>
                </a:lnTo>
                <a:cubicBezTo>
                  <a:pt x="845995" y="1011507"/>
                  <a:pt x="852343" y="1021960"/>
                  <a:pt x="858216" y="1032649"/>
                </a:cubicBezTo>
                <a:lnTo>
                  <a:pt x="1476411" y="732901"/>
                </a:lnTo>
                <a:cubicBezTo>
                  <a:pt x="1486485" y="727945"/>
                  <a:pt x="1498702" y="732201"/>
                  <a:pt x="1503686" y="742376"/>
                </a:cubicBezTo>
                <a:cubicBezTo>
                  <a:pt x="1508642" y="752450"/>
                  <a:pt x="1504411" y="764768"/>
                  <a:pt x="1494210" y="769651"/>
                </a:cubicBezTo>
                <a:lnTo>
                  <a:pt x="876016" y="1069399"/>
                </a:lnTo>
                <a:cubicBezTo>
                  <a:pt x="879242" y="1077032"/>
                  <a:pt x="882267" y="1084718"/>
                  <a:pt x="885020" y="1092586"/>
                </a:cubicBezTo>
                <a:lnTo>
                  <a:pt x="1542069" y="916661"/>
                </a:lnTo>
                <a:cubicBezTo>
                  <a:pt x="1553008" y="913732"/>
                  <a:pt x="1564204" y="920199"/>
                  <a:pt x="1567133" y="931138"/>
                </a:cubicBezTo>
                <a:cubicBezTo>
                  <a:pt x="1570062" y="942076"/>
                  <a:pt x="1563595" y="953273"/>
                  <a:pt x="1552656" y="956202"/>
                </a:cubicBezTo>
                <a:lnTo>
                  <a:pt x="1552629" y="956101"/>
                </a:lnTo>
                <a:lnTo>
                  <a:pt x="894275" y="1132376"/>
                </a:lnTo>
                <a:cubicBezTo>
                  <a:pt x="896808" y="1142238"/>
                  <a:pt x="898914" y="1152108"/>
                  <a:pt x="900590" y="1161983"/>
                </a:cubicBezTo>
                <a:lnTo>
                  <a:pt x="1580962" y="1104898"/>
                </a:lnTo>
                <a:cubicBezTo>
                  <a:pt x="1592210" y="1103930"/>
                  <a:pt x="1602077" y="1112259"/>
                  <a:pt x="1603045" y="1123508"/>
                </a:cubicBezTo>
                <a:cubicBezTo>
                  <a:pt x="1603892" y="1133499"/>
                  <a:pt x="1597362" y="1142453"/>
                  <a:pt x="1588029" y="1144952"/>
                </a:cubicBezTo>
                <a:cubicBezTo>
                  <a:pt x="1586824" y="1145275"/>
                  <a:pt x="1585694" y="1145470"/>
                  <a:pt x="1584436" y="1145592"/>
                </a:cubicBezTo>
                <a:lnTo>
                  <a:pt x="905650" y="1202575"/>
                </a:lnTo>
                <a:cubicBezTo>
                  <a:pt x="906382" y="1211736"/>
                  <a:pt x="906686" y="1220905"/>
                  <a:pt x="906762" y="1230026"/>
                </a:cubicBezTo>
                <a:lnTo>
                  <a:pt x="1408069" y="1236050"/>
                </a:lnTo>
                <a:cubicBezTo>
                  <a:pt x="1408369" y="1235970"/>
                  <a:pt x="1408597" y="1236016"/>
                  <a:pt x="1408825" y="1236063"/>
                </a:cubicBezTo>
                <a:cubicBezTo>
                  <a:pt x="1409153" y="1236083"/>
                  <a:pt x="1409481" y="1236103"/>
                  <a:pt x="1409809" y="1236122"/>
                </a:cubicBezTo>
                <a:cubicBezTo>
                  <a:pt x="1410264" y="1236215"/>
                  <a:pt x="1410692" y="1236208"/>
                  <a:pt x="1411148" y="1236301"/>
                </a:cubicBezTo>
                <a:cubicBezTo>
                  <a:pt x="1411376" y="1236348"/>
                  <a:pt x="1411703" y="1236368"/>
                  <a:pt x="1411931" y="1236415"/>
                </a:cubicBezTo>
                <a:cubicBezTo>
                  <a:pt x="1412514" y="1236582"/>
                  <a:pt x="1413069" y="1236647"/>
                  <a:pt x="1413551" y="1236841"/>
                </a:cubicBezTo>
                <a:cubicBezTo>
                  <a:pt x="1413651" y="1236814"/>
                  <a:pt x="1413878" y="1236861"/>
                  <a:pt x="1414006" y="1236935"/>
                </a:cubicBezTo>
                <a:cubicBezTo>
                  <a:pt x="1415398" y="1237314"/>
                  <a:pt x="1416744" y="1237922"/>
                  <a:pt x="1418017" y="1238657"/>
                </a:cubicBezTo>
                <a:cubicBezTo>
                  <a:pt x="1418144" y="1238730"/>
                  <a:pt x="1418270" y="1238804"/>
                  <a:pt x="1418398" y="1238878"/>
                </a:cubicBezTo>
                <a:cubicBezTo>
                  <a:pt x="1418907" y="1239171"/>
                  <a:pt x="1419415" y="1239466"/>
                  <a:pt x="1419824" y="1239787"/>
                </a:cubicBezTo>
                <a:cubicBezTo>
                  <a:pt x="1419952" y="1239859"/>
                  <a:pt x="1420052" y="1239832"/>
                  <a:pt x="1420079" y="1239933"/>
                </a:cubicBezTo>
                <a:cubicBezTo>
                  <a:pt x="1446869" y="1259649"/>
                  <a:pt x="1484693" y="1265547"/>
                  <a:pt x="1521223" y="1255766"/>
                </a:cubicBezTo>
                <a:cubicBezTo>
                  <a:pt x="1543504" y="1249800"/>
                  <a:pt x="1563375" y="1238457"/>
                  <a:pt x="1578846" y="1223129"/>
                </a:cubicBezTo>
                <a:cubicBezTo>
                  <a:pt x="1586902" y="1215056"/>
                  <a:pt x="1599832" y="1215143"/>
                  <a:pt x="1607777" y="1223126"/>
                </a:cubicBezTo>
                <a:cubicBezTo>
                  <a:pt x="1610416" y="1225754"/>
                  <a:pt x="1612133" y="1228950"/>
                  <a:pt x="1613020" y="1232263"/>
                </a:cubicBezTo>
                <a:cubicBezTo>
                  <a:pt x="1614847" y="1239087"/>
                  <a:pt x="1613034" y="1246779"/>
                  <a:pt x="1607679" y="1252084"/>
                </a:cubicBezTo>
                <a:cubicBezTo>
                  <a:pt x="1587228" y="1272510"/>
                  <a:pt x="1560988" y="1287387"/>
                  <a:pt x="1531784" y="1295206"/>
                </a:cubicBezTo>
                <a:cubicBezTo>
                  <a:pt x="1491641" y="1305955"/>
                  <a:pt x="1449715" y="1302015"/>
                  <a:pt x="1415660" y="1284890"/>
                </a:cubicBezTo>
                <a:cubicBezTo>
                  <a:pt x="1394719" y="1316741"/>
                  <a:pt x="1360471" y="1341075"/>
                  <a:pt x="1320228" y="1351851"/>
                </a:cubicBezTo>
                <a:cubicBezTo>
                  <a:pt x="1280084" y="1362599"/>
                  <a:pt x="1238159" y="1358659"/>
                  <a:pt x="1204104" y="1341535"/>
                </a:cubicBezTo>
                <a:cubicBezTo>
                  <a:pt x="1183163" y="1373385"/>
                  <a:pt x="1148915" y="1397720"/>
                  <a:pt x="1108672" y="1408495"/>
                </a:cubicBezTo>
                <a:cubicBezTo>
                  <a:pt x="1068327" y="1419297"/>
                  <a:pt x="1026376" y="1415257"/>
                  <a:pt x="992294" y="1398032"/>
                </a:cubicBezTo>
                <a:cubicBezTo>
                  <a:pt x="981786" y="1414020"/>
                  <a:pt x="967952" y="1428130"/>
                  <a:pt x="951714" y="1439590"/>
                </a:cubicBezTo>
                <a:lnTo>
                  <a:pt x="928905" y="1450230"/>
                </a:lnTo>
                <a:lnTo>
                  <a:pt x="731095" y="1450230"/>
                </a:lnTo>
                <a:lnTo>
                  <a:pt x="756286" y="1417987"/>
                </a:lnTo>
                <a:cubicBezTo>
                  <a:pt x="758616" y="1412631"/>
                  <a:pt x="763063" y="1408751"/>
                  <a:pt x="768174" y="1406953"/>
                </a:cubicBezTo>
                <a:cubicBezTo>
                  <a:pt x="768375" y="1406899"/>
                  <a:pt x="768475" y="1406872"/>
                  <a:pt x="768676" y="1406818"/>
                </a:cubicBezTo>
                <a:cubicBezTo>
                  <a:pt x="768977" y="1406738"/>
                  <a:pt x="769379" y="1406630"/>
                  <a:pt x="769780" y="1406523"/>
                </a:cubicBezTo>
                <a:cubicBezTo>
                  <a:pt x="770282" y="1406388"/>
                  <a:pt x="770683" y="1406281"/>
                  <a:pt x="771085" y="1406173"/>
                </a:cubicBezTo>
                <a:cubicBezTo>
                  <a:pt x="771185" y="1406146"/>
                  <a:pt x="771386" y="1406093"/>
                  <a:pt x="771486" y="1406066"/>
                </a:cubicBezTo>
                <a:cubicBezTo>
                  <a:pt x="776812" y="1405069"/>
                  <a:pt x="782603" y="1406209"/>
                  <a:pt x="787297" y="1409684"/>
                </a:cubicBezTo>
                <a:cubicBezTo>
                  <a:pt x="787398" y="1409657"/>
                  <a:pt x="787424" y="1409757"/>
                  <a:pt x="787552" y="1409831"/>
                </a:cubicBezTo>
                <a:cubicBezTo>
                  <a:pt x="795662" y="1415618"/>
                  <a:pt x="804915" y="1420454"/>
                  <a:pt x="814804" y="1424044"/>
                </a:cubicBezTo>
                <a:cubicBezTo>
                  <a:pt x="839598" y="1382882"/>
                  <a:pt x="856062" y="1337925"/>
                  <a:pt x="863590" y="1290522"/>
                </a:cubicBezTo>
                <a:cubicBezTo>
                  <a:pt x="871803" y="1238848"/>
                  <a:pt x="869073" y="1186878"/>
                  <a:pt x="855423" y="1135896"/>
                </a:cubicBezTo>
                <a:cubicBezTo>
                  <a:pt x="829707" y="1039853"/>
                  <a:pt x="768217" y="959626"/>
                  <a:pt x="682082" y="909875"/>
                </a:cubicBezTo>
                <a:cubicBezTo>
                  <a:pt x="617502" y="872637"/>
                  <a:pt x="544968" y="855858"/>
                  <a:pt x="472219" y="860646"/>
                </a:cubicBezTo>
                <a:cubicBezTo>
                  <a:pt x="447970" y="862242"/>
                  <a:pt x="423696" y="866234"/>
                  <a:pt x="399685" y="872663"/>
                </a:cubicBezTo>
                <a:cubicBezTo>
                  <a:pt x="303642" y="898378"/>
                  <a:pt x="223415" y="959870"/>
                  <a:pt x="173664" y="1046004"/>
                </a:cubicBezTo>
                <a:cubicBezTo>
                  <a:pt x="124014" y="1132111"/>
                  <a:pt x="110737" y="1232357"/>
                  <a:pt x="136452" y="1328400"/>
                </a:cubicBezTo>
                <a:cubicBezTo>
                  <a:pt x="143277" y="1353892"/>
                  <a:pt x="152598" y="1378258"/>
                  <a:pt x="164341" y="1401329"/>
                </a:cubicBezTo>
                <a:lnTo>
                  <a:pt x="196180" y="1450230"/>
                </a:lnTo>
                <a:lnTo>
                  <a:pt x="113241" y="1450230"/>
                </a:lnTo>
                <a:lnTo>
                  <a:pt x="137010" y="1436128"/>
                </a:lnTo>
                <a:cubicBezTo>
                  <a:pt x="132518" y="1428188"/>
                  <a:pt x="128200" y="1420095"/>
                  <a:pt x="124256" y="1411793"/>
                </a:cubicBezTo>
                <a:lnTo>
                  <a:pt x="42500" y="1450230"/>
                </a:lnTo>
                <a:lnTo>
                  <a:pt x="0" y="1450230"/>
                </a:lnTo>
                <a:lnTo>
                  <a:pt x="0" y="1425053"/>
                </a:lnTo>
                <a:lnTo>
                  <a:pt x="108357" y="1374104"/>
                </a:lnTo>
                <a:cubicBezTo>
                  <a:pt x="104975" y="1364685"/>
                  <a:pt x="101867" y="1355084"/>
                  <a:pt x="99033" y="1345303"/>
                </a:cubicBezTo>
                <a:lnTo>
                  <a:pt x="0" y="1371819"/>
                </a:lnTo>
                <a:lnTo>
                  <a:pt x="0" y="1329443"/>
                </a:lnTo>
                <a:lnTo>
                  <a:pt x="89749" y="1305412"/>
                </a:lnTo>
                <a:cubicBezTo>
                  <a:pt x="88203" y="1297223"/>
                  <a:pt x="86983" y="1289052"/>
                  <a:pt x="85964" y="1280828"/>
                </a:cubicBezTo>
                <a:lnTo>
                  <a:pt x="0" y="1287006"/>
                </a:lnTo>
                <a:lnTo>
                  <a:pt x="0" y="1246068"/>
                </a:lnTo>
                <a:lnTo>
                  <a:pt x="83018" y="1240101"/>
                </a:lnTo>
                <a:cubicBezTo>
                  <a:pt x="82765" y="1227908"/>
                  <a:pt x="83067" y="1215781"/>
                  <a:pt x="83898" y="1203620"/>
                </a:cubicBezTo>
                <a:lnTo>
                  <a:pt x="0" y="1196009"/>
                </a:lnTo>
                <a:lnTo>
                  <a:pt x="0" y="1155132"/>
                </a:lnTo>
                <a:lnTo>
                  <a:pt x="88669" y="1163194"/>
                </a:lnTo>
                <a:cubicBezTo>
                  <a:pt x="90512" y="1152805"/>
                  <a:pt x="92683" y="1142436"/>
                  <a:pt x="95209" y="1132187"/>
                </a:cubicBezTo>
                <a:lnTo>
                  <a:pt x="0" y="1107651"/>
                </a:lnTo>
                <a:lnTo>
                  <a:pt x="0" y="1065310"/>
                </a:lnTo>
                <a:lnTo>
                  <a:pt x="107055" y="1092878"/>
                </a:lnTo>
                <a:cubicBezTo>
                  <a:pt x="110065" y="1084436"/>
                  <a:pt x="113403" y="1076013"/>
                  <a:pt x="116995" y="1067737"/>
                </a:cubicBezTo>
                <a:lnTo>
                  <a:pt x="0" y="1012701"/>
                </a:lnTo>
                <a:lnTo>
                  <a:pt x="0" y="967749"/>
                </a:lnTo>
                <a:lnTo>
                  <a:pt x="134987" y="1031299"/>
                </a:lnTo>
                <a:cubicBezTo>
                  <a:pt x="136164" y="1029264"/>
                  <a:pt x="137239" y="1027255"/>
                  <a:pt x="138340" y="1025346"/>
                </a:cubicBezTo>
                <a:cubicBezTo>
                  <a:pt x="141795" y="1019366"/>
                  <a:pt x="145403" y="1013561"/>
                  <a:pt x="149038" y="1007855"/>
                </a:cubicBezTo>
                <a:lnTo>
                  <a:pt x="0" y="900668"/>
                </a:lnTo>
                <a:lnTo>
                  <a:pt x="0" y="850348"/>
                </a:lnTo>
                <a:lnTo>
                  <a:pt x="172856" y="974697"/>
                </a:lnTo>
                <a:cubicBezTo>
                  <a:pt x="179620" y="966218"/>
                  <a:pt x="186692" y="958086"/>
                  <a:pt x="193946" y="950228"/>
                </a:cubicBezTo>
                <a:lnTo>
                  <a:pt x="0" y="755313"/>
                </a:lnTo>
                <a:lnTo>
                  <a:pt x="0" y="697645"/>
                </a:lnTo>
                <a:lnTo>
                  <a:pt x="222681" y="921776"/>
                </a:lnTo>
                <a:cubicBezTo>
                  <a:pt x="228692" y="916510"/>
                  <a:pt x="234931" y="911290"/>
                  <a:pt x="241251" y="906372"/>
                </a:cubicBezTo>
                <a:lnTo>
                  <a:pt x="0" y="557657"/>
                </a:lnTo>
                <a:lnTo>
                  <a:pt x="0" y="485918"/>
                </a:lnTo>
                <a:lnTo>
                  <a:pt x="274655" y="882908"/>
                </a:lnTo>
                <a:cubicBezTo>
                  <a:pt x="282660" y="877861"/>
                  <a:pt x="290948" y="873060"/>
                  <a:pt x="299315" y="868562"/>
                </a:cubicBezTo>
                <a:lnTo>
                  <a:pt x="11550" y="248126"/>
                </a:lnTo>
                <a:cubicBezTo>
                  <a:pt x="6768" y="237898"/>
                  <a:pt x="11254" y="225727"/>
                  <a:pt x="21481" y="220945"/>
                </a:cubicBezTo>
                <a:cubicBezTo>
                  <a:pt x="31709" y="216163"/>
                  <a:pt x="43880" y="220648"/>
                  <a:pt x="48662" y="230876"/>
                </a:cubicBezTo>
                <a:lnTo>
                  <a:pt x="336320" y="850909"/>
                </a:lnTo>
                <a:cubicBezTo>
                  <a:pt x="347056" y="846422"/>
                  <a:pt x="358002" y="842308"/>
                  <a:pt x="369208" y="838770"/>
                </a:cubicBezTo>
                <a:lnTo>
                  <a:pt x="191509" y="175097"/>
                </a:lnTo>
                <a:cubicBezTo>
                  <a:pt x="188580" y="164158"/>
                  <a:pt x="195046" y="152962"/>
                  <a:pt x="205986" y="150033"/>
                </a:cubicBezTo>
                <a:cubicBezTo>
                  <a:pt x="216925" y="147104"/>
                  <a:pt x="228121" y="153571"/>
                  <a:pt x="231050" y="164510"/>
                </a:cubicBezTo>
                <a:lnTo>
                  <a:pt x="408695" y="827982"/>
                </a:lnTo>
                <a:cubicBezTo>
                  <a:pt x="420197" y="825547"/>
                  <a:pt x="431706" y="823542"/>
                  <a:pt x="443248" y="822064"/>
                </a:cubicBezTo>
                <a:lnTo>
                  <a:pt x="382603" y="141248"/>
                </a:lnTo>
                <a:cubicBezTo>
                  <a:pt x="381634" y="129998"/>
                  <a:pt x="389936" y="120032"/>
                  <a:pt x="401185" y="119064"/>
                </a:cubicBezTo>
                <a:cubicBezTo>
                  <a:pt x="412434" y="118095"/>
                  <a:pt x="422401" y="126397"/>
                  <a:pt x="423369" y="137646"/>
                </a:cubicBezTo>
                <a:lnTo>
                  <a:pt x="484123" y="818864"/>
                </a:lnTo>
                <a:cubicBezTo>
                  <a:pt x="493619" y="818580"/>
                  <a:pt x="503196" y="818597"/>
                  <a:pt x="512652" y="818969"/>
                </a:cubicBezTo>
                <a:lnTo>
                  <a:pt x="568780" y="136033"/>
                </a:lnTo>
                <a:cubicBezTo>
                  <a:pt x="569652" y="124830"/>
                  <a:pt x="579541" y="116374"/>
                  <a:pt x="590772" y="117347"/>
                </a:cubicBezTo>
                <a:close/>
                <a:moveTo>
                  <a:pt x="543106" y="900"/>
                </a:moveTo>
                <a:cubicBezTo>
                  <a:pt x="583972" y="2471"/>
                  <a:pt x="624847" y="6101"/>
                  <a:pt x="665654" y="11791"/>
                </a:cubicBezTo>
                <a:cubicBezTo>
                  <a:pt x="823403" y="33764"/>
                  <a:pt x="973505" y="85424"/>
                  <a:pt x="1112059" y="165453"/>
                </a:cubicBezTo>
                <a:cubicBezTo>
                  <a:pt x="1250512" y="245507"/>
                  <a:pt x="1370364" y="349687"/>
                  <a:pt x="1468221" y="475352"/>
                </a:cubicBezTo>
                <a:cubicBezTo>
                  <a:pt x="1569528" y="605470"/>
                  <a:pt x="1642845" y="752762"/>
                  <a:pt x="1685839" y="913336"/>
                </a:cubicBezTo>
                <a:cubicBezTo>
                  <a:pt x="1728833" y="1073911"/>
                  <a:pt x="1739050" y="1238205"/>
                  <a:pt x="1716288" y="1401436"/>
                </a:cubicBezTo>
                <a:lnTo>
                  <a:pt x="1707088" y="1450230"/>
                </a:lnTo>
                <a:lnTo>
                  <a:pt x="1665491" y="1450230"/>
                </a:lnTo>
                <a:lnTo>
                  <a:pt x="1675746" y="1395835"/>
                </a:lnTo>
                <a:cubicBezTo>
                  <a:pt x="1697691" y="1237986"/>
                  <a:pt x="1688021" y="1079352"/>
                  <a:pt x="1646425" y="923997"/>
                </a:cubicBezTo>
                <a:cubicBezTo>
                  <a:pt x="1604829" y="768642"/>
                  <a:pt x="1534113" y="626246"/>
                  <a:pt x="1436129" y="500508"/>
                </a:cubicBezTo>
                <a:cubicBezTo>
                  <a:pt x="1341543" y="379022"/>
                  <a:pt x="1225729" y="278278"/>
                  <a:pt x="1091757" y="200896"/>
                </a:cubicBezTo>
                <a:cubicBezTo>
                  <a:pt x="957810" y="123614"/>
                  <a:pt x="812648" y="73534"/>
                  <a:pt x="660154" y="52307"/>
                </a:cubicBezTo>
                <a:cubicBezTo>
                  <a:pt x="620692" y="46820"/>
                  <a:pt x="581171" y="43325"/>
                  <a:pt x="541662" y="41820"/>
                </a:cubicBezTo>
                <a:cubicBezTo>
                  <a:pt x="423135" y="37301"/>
                  <a:pt x="304710" y="50678"/>
                  <a:pt x="188269" y="81855"/>
                </a:cubicBezTo>
                <a:cubicBezTo>
                  <a:pt x="149430" y="92254"/>
                  <a:pt x="111400" y="104467"/>
                  <a:pt x="74236" y="118468"/>
                </a:cubicBezTo>
                <a:lnTo>
                  <a:pt x="0" y="150759"/>
                </a:lnTo>
                <a:lnTo>
                  <a:pt x="0" y="106076"/>
                </a:lnTo>
                <a:lnTo>
                  <a:pt x="59667" y="80105"/>
                </a:lnTo>
                <a:cubicBezTo>
                  <a:pt x="98095" y="65620"/>
                  <a:pt x="137412" y="52989"/>
                  <a:pt x="177555" y="42240"/>
                </a:cubicBezTo>
                <a:cubicBezTo>
                  <a:pt x="297986" y="9995"/>
                  <a:pt x="420509" y="-3813"/>
                  <a:pt x="543106" y="90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62C608B-E87D-4906-0BA4-D1B719FFBD14}"/>
              </a:ext>
            </a:extLst>
          </p:cNvPr>
          <p:cNvSpPr/>
          <p:nvPr userDrawn="1"/>
        </p:nvSpPr>
        <p:spPr>
          <a:xfrm>
            <a:off x="11079920" y="3062751"/>
            <a:ext cx="1112080" cy="1610292"/>
          </a:xfrm>
          <a:custGeom>
            <a:avLst/>
            <a:gdLst>
              <a:gd name="connsiteX0" fmla="*/ 102956 w 1112080"/>
              <a:gd name="connsiteY0" fmla="*/ 982860 h 1610292"/>
              <a:gd name="connsiteX1" fmla="*/ 139091 w 1112080"/>
              <a:gd name="connsiteY1" fmla="*/ 1019991 h 1610292"/>
              <a:gd name="connsiteX2" fmla="*/ 218399 w 1112080"/>
              <a:gd name="connsiteY2" fmla="*/ 1036141 h 1610292"/>
              <a:gd name="connsiteX3" fmla="*/ 229463 w 1112080"/>
              <a:gd name="connsiteY3" fmla="*/ 1029161 h 1610292"/>
              <a:gd name="connsiteX4" fmla="*/ 222968 w 1112080"/>
              <a:gd name="connsiteY4" fmla="*/ 1029276 h 1610292"/>
              <a:gd name="connsiteX5" fmla="*/ 138064 w 1112080"/>
              <a:gd name="connsiteY5" fmla="*/ 985478 h 1610292"/>
              <a:gd name="connsiteX6" fmla="*/ 102956 w 1112080"/>
              <a:gd name="connsiteY6" fmla="*/ 982860 h 1610292"/>
              <a:gd name="connsiteX7" fmla="*/ 186937 w 1112080"/>
              <a:gd name="connsiteY7" fmla="*/ 925381 h 1610292"/>
              <a:gd name="connsiteX8" fmla="*/ 173310 w 1112080"/>
              <a:gd name="connsiteY8" fmla="*/ 965930 h 1610292"/>
              <a:gd name="connsiteX9" fmla="*/ 224355 w 1112080"/>
              <a:gd name="connsiteY9" fmla="*/ 990594 h 1610292"/>
              <a:gd name="connsiteX10" fmla="*/ 241861 w 1112080"/>
              <a:gd name="connsiteY10" fmla="*/ 985375 h 1610292"/>
              <a:gd name="connsiteX11" fmla="*/ 241443 w 1112080"/>
              <a:gd name="connsiteY11" fmla="*/ 938368 h 1610292"/>
              <a:gd name="connsiteX12" fmla="*/ 186937 w 1112080"/>
              <a:gd name="connsiteY12" fmla="*/ 925381 h 1610292"/>
              <a:gd name="connsiteX13" fmla="*/ 39992 w 1112080"/>
              <a:gd name="connsiteY13" fmla="*/ 854790 h 1610292"/>
              <a:gd name="connsiteX14" fmla="*/ 72980 w 1112080"/>
              <a:gd name="connsiteY14" fmla="*/ 936710 h 1610292"/>
              <a:gd name="connsiteX15" fmla="*/ 91662 w 1112080"/>
              <a:gd name="connsiteY15" fmla="*/ 936605 h 1610292"/>
              <a:gd name="connsiteX16" fmla="*/ 142066 w 1112080"/>
              <a:gd name="connsiteY16" fmla="*/ 942691 h 1610292"/>
              <a:gd name="connsiteX17" fmla="*/ 146692 w 1112080"/>
              <a:gd name="connsiteY17" fmla="*/ 912021 h 1610292"/>
              <a:gd name="connsiteX18" fmla="*/ 123760 w 1112080"/>
              <a:gd name="connsiteY18" fmla="*/ 867492 h 1610292"/>
              <a:gd name="connsiteX19" fmla="*/ 39992 w 1112080"/>
              <a:gd name="connsiteY19" fmla="*/ 854790 h 1610292"/>
              <a:gd name="connsiteX20" fmla="*/ 285404 w 1112080"/>
              <a:gd name="connsiteY20" fmla="*/ 825573 h 1610292"/>
              <a:gd name="connsiteX21" fmla="*/ 279064 w 1112080"/>
              <a:gd name="connsiteY21" fmla="*/ 922987 h 1610292"/>
              <a:gd name="connsiteX22" fmla="*/ 277467 w 1112080"/>
              <a:gd name="connsiteY22" fmla="*/ 924305 h 1610292"/>
              <a:gd name="connsiteX23" fmla="*/ 281569 w 1112080"/>
              <a:gd name="connsiteY23" fmla="*/ 935491 h 1610292"/>
              <a:gd name="connsiteX24" fmla="*/ 302937 w 1112080"/>
              <a:gd name="connsiteY24" fmla="*/ 900409 h 1610292"/>
              <a:gd name="connsiteX25" fmla="*/ 349381 w 1112080"/>
              <a:gd name="connsiteY25" fmla="*/ 837853 h 1610292"/>
              <a:gd name="connsiteX26" fmla="*/ 309218 w 1112080"/>
              <a:gd name="connsiteY26" fmla="*/ 835541 h 1610292"/>
              <a:gd name="connsiteX27" fmla="*/ 285404 w 1112080"/>
              <a:gd name="connsiteY27" fmla="*/ 825573 h 1610292"/>
              <a:gd name="connsiteX28" fmla="*/ 159046 w 1112080"/>
              <a:gd name="connsiteY28" fmla="*/ 812887 h 1610292"/>
              <a:gd name="connsiteX29" fmla="*/ 151992 w 1112080"/>
              <a:gd name="connsiteY29" fmla="*/ 841265 h 1610292"/>
              <a:gd name="connsiteX30" fmla="*/ 166438 w 1112080"/>
              <a:gd name="connsiteY30" fmla="*/ 861382 h 1610292"/>
              <a:gd name="connsiteX31" fmla="*/ 169573 w 1112080"/>
              <a:gd name="connsiteY31" fmla="*/ 864070 h 1610292"/>
              <a:gd name="connsiteX32" fmla="*/ 252703 w 1112080"/>
              <a:gd name="connsiteY32" fmla="*/ 894657 h 1610292"/>
              <a:gd name="connsiteX33" fmla="*/ 236748 w 1112080"/>
              <a:gd name="connsiteY33" fmla="*/ 820276 h 1610292"/>
              <a:gd name="connsiteX34" fmla="*/ 159046 w 1112080"/>
              <a:gd name="connsiteY34" fmla="*/ 812887 h 1610292"/>
              <a:gd name="connsiteX35" fmla="*/ 394850 w 1112080"/>
              <a:gd name="connsiteY35" fmla="*/ 756888 h 1610292"/>
              <a:gd name="connsiteX36" fmla="*/ 395049 w 1112080"/>
              <a:gd name="connsiteY36" fmla="*/ 792578 h 1610292"/>
              <a:gd name="connsiteX37" fmla="*/ 429759 w 1112080"/>
              <a:gd name="connsiteY37" fmla="*/ 764061 h 1610292"/>
              <a:gd name="connsiteX38" fmla="*/ 394850 w 1112080"/>
              <a:gd name="connsiteY38" fmla="*/ 756888 h 1610292"/>
              <a:gd name="connsiteX39" fmla="*/ 34859 w 1112080"/>
              <a:gd name="connsiteY39" fmla="*/ 727427 h 1610292"/>
              <a:gd name="connsiteX40" fmla="*/ 33722 w 1112080"/>
              <a:gd name="connsiteY40" fmla="*/ 732124 h 1610292"/>
              <a:gd name="connsiteX41" fmla="*/ 30687 w 1112080"/>
              <a:gd name="connsiteY41" fmla="*/ 805841 h 1610292"/>
              <a:gd name="connsiteX42" fmla="*/ 43644 w 1112080"/>
              <a:gd name="connsiteY42" fmla="*/ 810164 h 1610292"/>
              <a:gd name="connsiteX43" fmla="*/ 114096 w 1112080"/>
              <a:gd name="connsiteY43" fmla="*/ 828725 h 1610292"/>
              <a:gd name="connsiteX44" fmla="*/ 119319 w 1112080"/>
              <a:gd name="connsiteY44" fmla="*/ 797245 h 1610292"/>
              <a:gd name="connsiteX45" fmla="*/ 89761 w 1112080"/>
              <a:gd name="connsiteY45" fmla="*/ 744161 h 1610292"/>
              <a:gd name="connsiteX46" fmla="*/ 34859 w 1112080"/>
              <a:gd name="connsiteY46" fmla="*/ 727427 h 1610292"/>
              <a:gd name="connsiteX47" fmla="*/ 151745 w 1112080"/>
              <a:gd name="connsiteY47" fmla="*/ 686712 h 1610292"/>
              <a:gd name="connsiteX48" fmla="*/ 133274 w 1112080"/>
              <a:gd name="connsiteY48" fmla="*/ 728636 h 1610292"/>
              <a:gd name="connsiteX49" fmla="*/ 129446 w 1112080"/>
              <a:gd name="connsiteY49" fmla="*/ 731678 h 1610292"/>
              <a:gd name="connsiteX50" fmla="*/ 143433 w 1112080"/>
              <a:gd name="connsiteY50" fmla="*/ 753036 h 1610292"/>
              <a:gd name="connsiteX51" fmla="*/ 227015 w 1112080"/>
              <a:gd name="connsiteY51" fmla="*/ 781208 h 1610292"/>
              <a:gd name="connsiteX52" fmla="*/ 234470 w 1112080"/>
              <a:gd name="connsiteY52" fmla="*/ 761699 h 1610292"/>
              <a:gd name="connsiteX53" fmla="*/ 209376 w 1112080"/>
              <a:gd name="connsiteY53" fmla="*/ 701216 h 1610292"/>
              <a:gd name="connsiteX54" fmla="*/ 178850 w 1112080"/>
              <a:gd name="connsiteY54" fmla="*/ 698028 h 1610292"/>
              <a:gd name="connsiteX55" fmla="*/ 151745 w 1112080"/>
              <a:gd name="connsiteY55" fmla="*/ 686712 h 1610292"/>
              <a:gd name="connsiteX56" fmla="*/ 259775 w 1112080"/>
              <a:gd name="connsiteY56" fmla="*/ 670505 h 1610292"/>
              <a:gd name="connsiteX57" fmla="*/ 248532 w 1112080"/>
              <a:gd name="connsiteY57" fmla="*/ 685053 h 1610292"/>
              <a:gd name="connsiteX58" fmla="*/ 246734 w 1112080"/>
              <a:gd name="connsiteY58" fmla="*/ 686473 h 1610292"/>
              <a:gd name="connsiteX59" fmla="*/ 273120 w 1112080"/>
              <a:gd name="connsiteY59" fmla="*/ 763019 h 1610292"/>
              <a:gd name="connsiteX60" fmla="*/ 272456 w 1112080"/>
              <a:gd name="connsiteY60" fmla="*/ 768314 h 1610292"/>
              <a:gd name="connsiteX61" fmla="*/ 319923 w 1112080"/>
              <a:gd name="connsiteY61" fmla="*/ 798329 h 1610292"/>
              <a:gd name="connsiteX62" fmla="*/ 351777 w 1112080"/>
              <a:gd name="connsiteY62" fmla="*/ 795379 h 1610292"/>
              <a:gd name="connsiteX63" fmla="*/ 336022 w 1112080"/>
              <a:gd name="connsiteY63" fmla="*/ 721064 h 1610292"/>
              <a:gd name="connsiteX64" fmla="*/ 328034 w 1112080"/>
              <a:gd name="connsiteY64" fmla="*/ 713959 h 1610292"/>
              <a:gd name="connsiteX65" fmla="*/ 326852 w 1112080"/>
              <a:gd name="connsiteY65" fmla="*/ 712628 h 1610292"/>
              <a:gd name="connsiteX66" fmla="*/ 259775 w 1112080"/>
              <a:gd name="connsiteY66" fmla="*/ 670505 h 1610292"/>
              <a:gd name="connsiteX67" fmla="*/ 392693 w 1112080"/>
              <a:gd name="connsiteY67" fmla="*/ 629101 h 1610292"/>
              <a:gd name="connsiteX68" fmla="*/ 379312 w 1112080"/>
              <a:gd name="connsiteY68" fmla="*/ 693554 h 1610292"/>
              <a:gd name="connsiteX69" fmla="*/ 372601 w 1112080"/>
              <a:gd name="connsiteY69" fmla="*/ 700669 h 1610292"/>
              <a:gd name="connsiteX70" fmla="*/ 442943 w 1112080"/>
              <a:gd name="connsiteY70" fmla="*/ 722478 h 1610292"/>
              <a:gd name="connsiteX71" fmla="*/ 446616 w 1112080"/>
              <a:gd name="connsiteY71" fmla="*/ 712037 h 1610292"/>
              <a:gd name="connsiteX72" fmla="*/ 404720 w 1112080"/>
              <a:gd name="connsiteY72" fmla="*/ 634402 h 1610292"/>
              <a:gd name="connsiteX73" fmla="*/ 392693 w 1112080"/>
              <a:gd name="connsiteY73" fmla="*/ 629101 h 1610292"/>
              <a:gd name="connsiteX74" fmla="*/ 467757 w 1112080"/>
              <a:gd name="connsiteY74" fmla="*/ 628341 h 1610292"/>
              <a:gd name="connsiteX75" fmla="*/ 462156 w 1112080"/>
              <a:gd name="connsiteY75" fmla="*/ 631697 h 1610292"/>
              <a:gd name="connsiteX76" fmla="*/ 455415 w 1112080"/>
              <a:gd name="connsiteY76" fmla="*/ 634627 h 1610292"/>
              <a:gd name="connsiteX77" fmla="*/ 485230 w 1112080"/>
              <a:gd name="connsiteY77" fmla="*/ 713290 h 1610292"/>
              <a:gd name="connsiteX78" fmla="*/ 483416 w 1112080"/>
              <a:gd name="connsiteY78" fmla="*/ 725893 h 1610292"/>
              <a:gd name="connsiteX79" fmla="*/ 486582 w 1112080"/>
              <a:gd name="connsiteY79" fmla="*/ 723860 h 1610292"/>
              <a:gd name="connsiteX80" fmla="*/ 500548 w 1112080"/>
              <a:gd name="connsiteY80" fmla="*/ 711032 h 1610292"/>
              <a:gd name="connsiteX81" fmla="*/ 507276 w 1112080"/>
              <a:gd name="connsiteY81" fmla="*/ 710715 h 1610292"/>
              <a:gd name="connsiteX82" fmla="*/ 541111 w 1112080"/>
              <a:gd name="connsiteY82" fmla="*/ 690540 h 1610292"/>
              <a:gd name="connsiteX83" fmla="*/ 467757 w 1112080"/>
              <a:gd name="connsiteY83" fmla="*/ 628341 h 1610292"/>
              <a:gd name="connsiteX84" fmla="*/ 81394 w 1112080"/>
              <a:gd name="connsiteY84" fmla="*/ 614245 h 1610292"/>
              <a:gd name="connsiteX85" fmla="*/ 46564 w 1112080"/>
              <a:gd name="connsiteY85" fmla="*/ 689706 h 1610292"/>
              <a:gd name="connsiteX86" fmla="*/ 48379 w 1112080"/>
              <a:gd name="connsiteY86" fmla="*/ 690463 h 1610292"/>
              <a:gd name="connsiteX87" fmla="*/ 106845 w 1112080"/>
              <a:gd name="connsiteY87" fmla="*/ 700172 h 1610292"/>
              <a:gd name="connsiteX88" fmla="*/ 82071 w 1112080"/>
              <a:gd name="connsiteY88" fmla="*/ 615076 h 1610292"/>
              <a:gd name="connsiteX89" fmla="*/ 81394 w 1112080"/>
              <a:gd name="connsiteY89" fmla="*/ 614245 h 1610292"/>
              <a:gd name="connsiteX90" fmla="*/ 620331 w 1112080"/>
              <a:gd name="connsiteY90" fmla="*/ 613979 h 1610292"/>
              <a:gd name="connsiteX91" fmla="*/ 615183 w 1112080"/>
              <a:gd name="connsiteY91" fmla="*/ 651048 h 1610292"/>
              <a:gd name="connsiteX92" fmla="*/ 654350 w 1112080"/>
              <a:gd name="connsiteY92" fmla="*/ 632106 h 1610292"/>
              <a:gd name="connsiteX93" fmla="*/ 620331 w 1112080"/>
              <a:gd name="connsiteY93" fmla="*/ 613979 h 1610292"/>
              <a:gd name="connsiteX94" fmla="*/ 731578 w 1112080"/>
              <a:gd name="connsiteY94" fmla="*/ 584789 h 1610292"/>
              <a:gd name="connsiteX95" fmla="*/ 725644 w 1112080"/>
              <a:gd name="connsiteY95" fmla="*/ 601675 h 1610292"/>
              <a:gd name="connsiteX96" fmla="*/ 747713 w 1112080"/>
              <a:gd name="connsiteY96" fmla="*/ 593374 h 1610292"/>
              <a:gd name="connsiteX97" fmla="*/ 731578 w 1112080"/>
              <a:gd name="connsiteY97" fmla="*/ 584789 h 1610292"/>
              <a:gd name="connsiteX98" fmla="*/ 821304 w 1112080"/>
              <a:gd name="connsiteY98" fmla="*/ 538752 h 1610292"/>
              <a:gd name="connsiteX99" fmla="*/ 804799 w 1112080"/>
              <a:gd name="connsiteY99" fmla="*/ 574969 h 1610292"/>
              <a:gd name="connsiteX100" fmla="*/ 856204 w 1112080"/>
              <a:gd name="connsiteY100" fmla="*/ 562733 h 1610292"/>
              <a:gd name="connsiteX101" fmla="*/ 821304 w 1112080"/>
              <a:gd name="connsiteY101" fmla="*/ 538752 h 1610292"/>
              <a:gd name="connsiteX102" fmla="*/ 317372 w 1112080"/>
              <a:gd name="connsiteY102" fmla="*/ 536481 h 1610292"/>
              <a:gd name="connsiteX103" fmla="*/ 299232 w 1112080"/>
              <a:gd name="connsiteY103" fmla="*/ 573613 h 1610292"/>
              <a:gd name="connsiteX104" fmla="*/ 286575 w 1112080"/>
              <a:gd name="connsiteY104" fmla="*/ 582414 h 1610292"/>
              <a:gd name="connsiteX105" fmla="*/ 257528 w 1112080"/>
              <a:gd name="connsiteY105" fmla="*/ 589059 h 1610292"/>
              <a:gd name="connsiteX106" fmla="*/ 266339 w 1112080"/>
              <a:gd name="connsiteY106" fmla="*/ 616917 h 1610292"/>
              <a:gd name="connsiteX107" fmla="*/ 266711 w 1112080"/>
              <a:gd name="connsiteY107" fmla="*/ 617316 h 1610292"/>
              <a:gd name="connsiteX108" fmla="*/ 337857 w 1112080"/>
              <a:gd name="connsiteY108" fmla="*/ 675180 h 1610292"/>
              <a:gd name="connsiteX109" fmla="*/ 348268 w 1112080"/>
              <a:gd name="connsiteY109" fmla="*/ 670382 h 1610292"/>
              <a:gd name="connsiteX110" fmla="*/ 317372 w 1112080"/>
              <a:gd name="connsiteY110" fmla="*/ 536481 h 1610292"/>
              <a:gd name="connsiteX111" fmla="*/ 505378 w 1112080"/>
              <a:gd name="connsiteY111" fmla="*/ 514153 h 1610292"/>
              <a:gd name="connsiteX112" fmla="*/ 497780 w 1112080"/>
              <a:gd name="connsiteY112" fmla="*/ 518863 h 1610292"/>
              <a:gd name="connsiteX113" fmla="*/ 495977 w 1112080"/>
              <a:gd name="connsiteY113" fmla="*/ 519613 h 1610292"/>
              <a:gd name="connsiteX114" fmla="*/ 494111 w 1112080"/>
              <a:gd name="connsiteY114" fmla="*/ 597441 h 1610292"/>
              <a:gd name="connsiteX115" fmla="*/ 496410 w 1112080"/>
              <a:gd name="connsiteY115" fmla="*/ 600303 h 1610292"/>
              <a:gd name="connsiteX116" fmla="*/ 567884 w 1112080"/>
              <a:gd name="connsiteY116" fmla="*/ 652707 h 1610292"/>
              <a:gd name="connsiteX117" fmla="*/ 567558 w 1112080"/>
              <a:gd name="connsiteY117" fmla="*/ 563980 h 1610292"/>
              <a:gd name="connsiteX118" fmla="*/ 505378 w 1112080"/>
              <a:gd name="connsiteY118" fmla="*/ 514153 h 1610292"/>
              <a:gd name="connsiteX119" fmla="*/ 406385 w 1112080"/>
              <a:gd name="connsiteY119" fmla="*/ 493830 h 1610292"/>
              <a:gd name="connsiteX120" fmla="*/ 377574 w 1112080"/>
              <a:gd name="connsiteY120" fmla="*/ 527493 h 1610292"/>
              <a:gd name="connsiteX121" fmla="*/ 360404 w 1112080"/>
              <a:gd name="connsiteY121" fmla="*/ 532879 h 1610292"/>
              <a:gd name="connsiteX122" fmla="*/ 368966 w 1112080"/>
              <a:gd name="connsiteY122" fmla="*/ 549690 h 1610292"/>
              <a:gd name="connsiteX123" fmla="*/ 373799 w 1112080"/>
              <a:gd name="connsiteY123" fmla="*/ 555715 h 1610292"/>
              <a:gd name="connsiteX124" fmla="*/ 444623 w 1112080"/>
              <a:gd name="connsiteY124" fmla="*/ 597274 h 1610292"/>
              <a:gd name="connsiteX125" fmla="*/ 455822 w 1112080"/>
              <a:gd name="connsiteY125" fmla="*/ 522926 h 1610292"/>
              <a:gd name="connsiteX126" fmla="*/ 406385 w 1112080"/>
              <a:gd name="connsiteY126" fmla="*/ 493830 h 1610292"/>
              <a:gd name="connsiteX127" fmla="*/ 941959 w 1112080"/>
              <a:gd name="connsiteY127" fmla="*/ 491580 h 1610292"/>
              <a:gd name="connsiteX128" fmla="*/ 907780 w 1112080"/>
              <a:gd name="connsiteY128" fmla="*/ 555451 h 1610292"/>
              <a:gd name="connsiteX129" fmla="*/ 980368 w 1112080"/>
              <a:gd name="connsiteY129" fmla="*/ 555111 h 1610292"/>
              <a:gd name="connsiteX130" fmla="*/ 1039306 w 1112080"/>
              <a:gd name="connsiteY130" fmla="*/ 560800 h 1610292"/>
              <a:gd name="connsiteX131" fmla="*/ 1026317 w 1112080"/>
              <a:gd name="connsiteY131" fmla="*/ 542883 h 1610292"/>
              <a:gd name="connsiteX132" fmla="*/ 1024311 w 1112080"/>
              <a:gd name="connsiteY132" fmla="*/ 543400 h 1610292"/>
              <a:gd name="connsiteX133" fmla="*/ 941959 w 1112080"/>
              <a:gd name="connsiteY133" fmla="*/ 491580 h 1610292"/>
              <a:gd name="connsiteX134" fmla="*/ 650041 w 1112080"/>
              <a:gd name="connsiteY134" fmla="*/ 476010 h 1610292"/>
              <a:gd name="connsiteX135" fmla="*/ 621490 w 1112080"/>
              <a:gd name="connsiteY135" fmla="*/ 558188 h 1610292"/>
              <a:gd name="connsiteX136" fmla="*/ 682096 w 1112080"/>
              <a:gd name="connsiteY136" fmla="*/ 594534 h 1610292"/>
              <a:gd name="connsiteX137" fmla="*/ 690222 w 1112080"/>
              <a:gd name="connsiteY137" fmla="*/ 530153 h 1610292"/>
              <a:gd name="connsiteX138" fmla="*/ 682716 w 1112080"/>
              <a:gd name="connsiteY138" fmla="*/ 511291 h 1610292"/>
              <a:gd name="connsiteX139" fmla="*/ 682239 w 1112080"/>
              <a:gd name="connsiteY139" fmla="*/ 510190 h 1610292"/>
              <a:gd name="connsiteX140" fmla="*/ 681722 w 1112080"/>
              <a:gd name="connsiteY140" fmla="*/ 508352 h 1610292"/>
              <a:gd name="connsiteX141" fmla="*/ 674182 w 1112080"/>
              <a:gd name="connsiteY141" fmla="*/ 480517 h 1610292"/>
              <a:gd name="connsiteX142" fmla="*/ 650041 w 1112080"/>
              <a:gd name="connsiteY142" fmla="*/ 476010 h 1610292"/>
              <a:gd name="connsiteX143" fmla="*/ 721363 w 1112080"/>
              <a:gd name="connsiteY143" fmla="*/ 453882 h 1610292"/>
              <a:gd name="connsiteX144" fmla="*/ 710711 w 1112080"/>
              <a:gd name="connsiteY144" fmla="*/ 466785 h 1610292"/>
              <a:gd name="connsiteX145" fmla="*/ 710986 w 1112080"/>
              <a:gd name="connsiteY145" fmla="*/ 467821 h 1610292"/>
              <a:gd name="connsiteX146" fmla="*/ 718566 w 1112080"/>
              <a:gd name="connsiteY146" fmla="*/ 496559 h 1610292"/>
              <a:gd name="connsiteX147" fmla="*/ 726787 w 1112080"/>
              <a:gd name="connsiteY147" fmla="*/ 516989 h 1610292"/>
              <a:gd name="connsiteX148" fmla="*/ 766199 w 1112080"/>
              <a:gd name="connsiteY148" fmla="*/ 557745 h 1610292"/>
              <a:gd name="connsiteX149" fmla="*/ 787568 w 1112080"/>
              <a:gd name="connsiteY149" fmla="*/ 486704 h 1610292"/>
              <a:gd name="connsiteX150" fmla="*/ 721363 w 1112080"/>
              <a:gd name="connsiteY150" fmla="*/ 453882 h 1610292"/>
              <a:gd name="connsiteX151" fmla="*/ 585380 w 1112080"/>
              <a:gd name="connsiteY151" fmla="*/ 421145 h 1610292"/>
              <a:gd name="connsiteX152" fmla="*/ 579913 w 1112080"/>
              <a:gd name="connsiteY152" fmla="*/ 424433 h 1610292"/>
              <a:gd name="connsiteX153" fmla="*/ 530642 w 1112080"/>
              <a:gd name="connsiteY153" fmla="*/ 426509 h 1610292"/>
              <a:gd name="connsiteX154" fmla="*/ 528819 w 1112080"/>
              <a:gd name="connsiteY154" fmla="*/ 478521 h 1610292"/>
              <a:gd name="connsiteX155" fmla="*/ 598423 w 1112080"/>
              <a:gd name="connsiteY155" fmla="*/ 527087 h 1610292"/>
              <a:gd name="connsiteX156" fmla="*/ 597959 w 1112080"/>
              <a:gd name="connsiteY156" fmla="*/ 437759 h 1610292"/>
              <a:gd name="connsiteX157" fmla="*/ 597924 w 1112080"/>
              <a:gd name="connsiteY157" fmla="*/ 437525 h 1610292"/>
              <a:gd name="connsiteX158" fmla="*/ 585380 w 1112080"/>
              <a:gd name="connsiteY158" fmla="*/ 421145 h 1610292"/>
              <a:gd name="connsiteX159" fmla="*/ 1005662 w 1112080"/>
              <a:gd name="connsiteY159" fmla="*/ 381584 h 1610292"/>
              <a:gd name="connsiteX160" fmla="*/ 966016 w 1112080"/>
              <a:gd name="connsiteY160" fmla="*/ 448744 h 1610292"/>
              <a:gd name="connsiteX161" fmla="*/ 1016863 w 1112080"/>
              <a:gd name="connsiteY161" fmla="*/ 505520 h 1610292"/>
              <a:gd name="connsiteX162" fmla="*/ 1040972 w 1112080"/>
              <a:gd name="connsiteY162" fmla="*/ 420228 h 1610292"/>
              <a:gd name="connsiteX163" fmla="*/ 1040647 w 1112080"/>
              <a:gd name="connsiteY163" fmla="*/ 416949 h 1610292"/>
              <a:gd name="connsiteX164" fmla="*/ 1032429 w 1112080"/>
              <a:gd name="connsiteY164" fmla="*/ 392568 h 1610292"/>
              <a:gd name="connsiteX165" fmla="*/ 1005662 w 1112080"/>
              <a:gd name="connsiteY165" fmla="*/ 381584 h 1610292"/>
              <a:gd name="connsiteX166" fmla="*/ 851984 w 1112080"/>
              <a:gd name="connsiteY166" fmla="*/ 378108 h 1610292"/>
              <a:gd name="connsiteX167" fmla="*/ 849779 w 1112080"/>
              <a:gd name="connsiteY167" fmla="*/ 378728 h 1610292"/>
              <a:gd name="connsiteX168" fmla="*/ 848441 w 1112080"/>
              <a:gd name="connsiteY168" fmla="*/ 378905 h 1610292"/>
              <a:gd name="connsiteX169" fmla="*/ 840976 w 1112080"/>
              <a:gd name="connsiteY169" fmla="*/ 437656 h 1610292"/>
              <a:gd name="connsiteX170" fmla="*/ 825907 w 1112080"/>
              <a:gd name="connsiteY170" fmla="*/ 464487 h 1610292"/>
              <a:gd name="connsiteX171" fmla="*/ 878272 w 1112080"/>
              <a:gd name="connsiteY171" fmla="*/ 527044 h 1610292"/>
              <a:gd name="connsiteX172" fmla="*/ 903090 w 1112080"/>
              <a:gd name="connsiteY172" fmla="*/ 447104 h 1610292"/>
              <a:gd name="connsiteX173" fmla="*/ 898383 w 1112080"/>
              <a:gd name="connsiteY173" fmla="*/ 444460 h 1610292"/>
              <a:gd name="connsiteX174" fmla="*/ 851984 w 1112080"/>
              <a:gd name="connsiteY174" fmla="*/ 378108 h 1610292"/>
              <a:gd name="connsiteX175" fmla="*/ 766979 w 1112080"/>
              <a:gd name="connsiteY175" fmla="*/ 329656 h 1610292"/>
              <a:gd name="connsiteX176" fmla="*/ 744457 w 1112080"/>
              <a:gd name="connsiteY176" fmla="*/ 349277 h 1610292"/>
              <a:gd name="connsiteX177" fmla="*/ 729829 w 1112080"/>
              <a:gd name="connsiteY177" fmla="*/ 354375 h 1610292"/>
              <a:gd name="connsiteX178" fmla="*/ 724042 w 1112080"/>
              <a:gd name="connsiteY178" fmla="*/ 355055 h 1610292"/>
              <a:gd name="connsiteX179" fmla="*/ 731893 w 1112080"/>
              <a:gd name="connsiteY179" fmla="*/ 388780 h 1610292"/>
              <a:gd name="connsiteX180" fmla="*/ 783499 w 1112080"/>
              <a:gd name="connsiteY180" fmla="*/ 448363 h 1610292"/>
              <a:gd name="connsiteX181" fmla="*/ 804715 w 1112080"/>
              <a:gd name="connsiteY181" fmla="*/ 424365 h 1610292"/>
              <a:gd name="connsiteX182" fmla="*/ 808915 w 1112080"/>
              <a:gd name="connsiteY182" fmla="*/ 372235 h 1610292"/>
              <a:gd name="connsiteX183" fmla="*/ 766979 w 1112080"/>
              <a:gd name="connsiteY183" fmla="*/ 329656 h 1610292"/>
              <a:gd name="connsiteX184" fmla="*/ 908268 w 1112080"/>
              <a:gd name="connsiteY184" fmla="*/ 301550 h 1610292"/>
              <a:gd name="connsiteX185" fmla="*/ 891082 w 1112080"/>
              <a:gd name="connsiteY185" fmla="*/ 349792 h 1610292"/>
              <a:gd name="connsiteX186" fmla="*/ 885843 w 1112080"/>
              <a:gd name="connsiteY186" fmla="*/ 356662 h 1610292"/>
              <a:gd name="connsiteX187" fmla="*/ 920008 w 1112080"/>
              <a:gd name="connsiteY187" fmla="*/ 412357 h 1610292"/>
              <a:gd name="connsiteX188" fmla="*/ 940172 w 1112080"/>
              <a:gd name="connsiteY188" fmla="*/ 417798 h 1610292"/>
              <a:gd name="connsiteX189" fmla="*/ 966498 w 1112080"/>
              <a:gd name="connsiteY189" fmla="*/ 333560 h 1610292"/>
              <a:gd name="connsiteX190" fmla="*/ 957481 w 1112080"/>
              <a:gd name="connsiteY190" fmla="*/ 309754 h 1610292"/>
              <a:gd name="connsiteX191" fmla="*/ 952771 w 1112080"/>
              <a:gd name="connsiteY191" fmla="*/ 311062 h 1610292"/>
              <a:gd name="connsiteX192" fmla="*/ 908268 w 1112080"/>
              <a:gd name="connsiteY192" fmla="*/ 301550 h 1610292"/>
              <a:gd name="connsiteX193" fmla="*/ 1008332 w 1112080"/>
              <a:gd name="connsiteY193" fmla="*/ 241004 h 1610292"/>
              <a:gd name="connsiteX194" fmla="*/ 991016 w 1112080"/>
              <a:gd name="connsiteY194" fmla="*/ 285196 h 1610292"/>
              <a:gd name="connsiteX195" fmla="*/ 1016572 w 1112080"/>
              <a:gd name="connsiteY195" fmla="*/ 340319 h 1610292"/>
              <a:gd name="connsiteX196" fmla="*/ 1045105 w 1112080"/>
              <a:gd name="connsiteY196" fmla="*/ 354605 h 1610292"/>
              <a:gd name="connsiteX197" fmla="*/ 1071520 w 1112080"/>
              <a:gd name="connsiteY197" fmla="*/ 286706 h 1610292"/>
              <a:gd name="connsiteX198" fmla="*/ 1071614 w 1112080"/>
              <a:gd name="connsiteY198" fmla="*/ 285902 h 1610292"/>
              <a:gd name="connsiteX199" fmla="*/ 1008332 w 1112080"/>
              <a:gd name="connsiteY199" fmla="*/ 241004 h 1610292"/>
              <a:gd name="connsiteX200" fmla="*/ 892715 w 1112080"/>
              <a:gd name="connsiteY200" fmla="*/ 209322 h 1610292"/>
              <a:gd name="connsiteX201" fmla="*/ 945423 w 1112080"/>
              <a:gd name="connsiteY201" fmla="*/ 273047 h 1610292"/>
              <a:gd name="connsiteX202" fmla="*/ 971295 w 1112080"/>
              <a:gd name="connsiteY202" fmla="*/ 226849 h 1610292"/>
              <a:gd name="connsiteX203" fmla="*/ 892715 w 1112080"/>
              <a:gd name="connsiteY203" fmla="*/ 209322 h 1610292"/>
              <a:gd name="connsiteX204" fmla="*/ 768231 w 1112080"/>
              <a:gd name="connsiteY204" fmla="*/ 204798 h 1610292"/>
              <a:gd name="connsiteX205" fmla="*/ 426339 w 1112080"/>
              <a:gd name="connsiteY205" fmla="*/ 304539 h 1610292"/>
              <a:gd name="connsiteX206" fmla="*/ 100750 w 1112080"/>
              <a:gd name="connsiteY206" fmla="*/ 582961 h 1610292"/>
              <a:gd name="connsiteX207" fmla="*/ 110869 w 1112080"/>
              <a:gd name="connsiteY207" fmla="*/ 588645 h 1610292"/>
              <a:gd name="connsiteX208" fmla="*/ 138686 w 1112080"/>
              <a:gd name="connsiteY208" fmla="*/ 628081 h 1610292"/>
              <a:gd name="connsiteX209" fmla="*/ 189453 w 1112080"/>
              <a:gd name="connsiteY209" fmla="*/ 660616 h 1610292"/>
              <a:gd name="connsiteX210" fmla="*/ 222639 w 1112080"/>
              <a:gd name="connsiteY210" fmla="*/ 656652 h 1610292"/>
              <a:gd name="connsiteX211" fmla="*/ 201117 w 1112080"/>
              <a:gd name="connsiteY211" fmla="*/ 572169 h 1610292"/>
              <a:gd name="connsiteX212" fmla="*/ 161979 w 1112080"/>
              <a:gd name="connsiteY212" fmla="*/ 541020 h 1610292"/>
              <a:gd name="connsiteX213" fmla="*/ 162947 w 1112080"/>
              <a:gd name="connsiteY213" fmla="*/ 513725 h 1610292"/>
              <a:gd name="connsiteX214" fmla="*/ 190243 w 1112080"/>
              <a:gd name="connsiteY214" fmla="*/ 514694 h 1610292"/>
              <a:gd name="connsiteX215" fmla="*/ 221264 w 1112080"/>
              <a:gd name="connsiteY215" fmla="*/ 539306 h 1610292"/>
              <a:gd name="connsiteX216" fmla="*/ 224693 w 1112080"/>
              <a:gd name="connsiteY216" fmla="*/ 541256 h 1610292"/>
              <a:gd name="connsiteX217" fmla="*/ 241521 w 1112080"/>
              <a:gd name="connsiteY217" fmla="*/ 548397 h 1610292"/>
              <a:gd name="connsiteX218" fmla="*/ 273274 w 1112080"/>
              <a:gd name="connsiteY218" fmla="*/ 545414 h 1610292"/>
              <a:gd name="connsiteX219" fmla="*/ 248567 w 1112080"/>
              <a:gd name="connsiteY219" fmla="*/ 460285 h 1610292"/>
              <a:gd name="connsiteX220" fmla="*/ 249535 w 1112080"/>
              <a:gd name="connsiteY220" fmla="*/ 432989 h 1610292"/>
              <a:gd name="connsiteX221" fmla="*/ 272351 w 1112080"/>
              <a:gd name="connsiteY221" fmla="*/ 430442 h 1610292"/>
              <a:gd name="connsiteX222" fmla="*/ 289001 w 1112080"/>
              <a:gd name="connsiteY222" fmla="*/ 440698 h 1610292"/>
              <a:gd name="connsiteX223" fmla="*/ 360475 w 1112080"/>
              <a:gd name="connsiteY223" fmla="*/ 493100 h 1610292"/>
              <a:gd name="connsiteX224" fmla="*/ 372756 w 1112080"/>
              <a:gd name="connsiteY224" fmla="*/ 442651 h 1610292"/>
              <a:gd name="connsiteX225" fmla="*/ 372652 w 1112080"/>
              <a:gd name="connsiteY225" fmla="*/ 442116 h 1610292"/>
              <a:gd name="connsiteX226" fmla="*/ 360152 w 1112080"/>
              <a:gd name="connsiteY226" fmla="*/ 404542 h 1610292"/>
              <a:gd name="connsiteX227" fmla="*/ 368596 w 1112080"/>
              <a:gd name="connsiteY227" fmla="*/ 378563 h 1610292"/>
              <a:gd name="connsiteX228" fmla="*/ 394575 w 1112080"/>
              <a:gd name="connsiteY228" fmla="*/ 387009 h 1610292"/>
              <a:gd name="connsiteX229" fmla="*/ 410803 w 1112080"/>
              <a:gd name="connsiteY229" fmla="*/ 435036 h 1610292"/>
              <a:gd name="connsiteX230" fmla="*/ 480581 w 1112080"/>
              <a:gd name="connsiteY230" fmla="*/ 484438 h 1610292"/>
              <a:gd name="connsiteX231" fmla="*/ 480257 w 1112080"/>
              <a:gd name="connsiteY231" fmla="*/ 395879 h 1610292"/>
              <a:gd name="connsiteX232" fmla="*/ 478222 w 1112080"/>
              <a:gd name="connsiteY232" fmla="*/ 387925 h 1610292"/>
              <a:gd name="connsiteX233" fmla="*/ 456784 w 1112080"/>
              <a:gd name="connsiteY233" fmla="*/ 355239 h 1610292"/>
              <a:gd name="connsiteX234" fmla="*/ 465229 w 1112080"/>
              <a:gd name="connsiteY234" fmla="*/ 329260 h 1610292"/>
              <a:gd name="connsiteX235" fmla="*/ 491208 w 1112080"/>
              <a:gd name="connsiteY235" fmla="*/ 337705 h 1610292"/>
              <a:gd name="connsiteX236" fmla="*/ 562681 w 1112080"/>
              <a:gd name="connsiteY236" fmla="*/ 390108 h 1610292"/>
              <a:gd name="connsiteX237" fmla="*/ 562323 w 1112080"/>
              <a:gd name="connsiteY237" fmla="*/ 301483 h 1610292"/>
              <a:gd name="connsiteX238" fmla="*/ 570768 w 1112080"/>
              <a:gd name="connsiteY238" fmla="*/ 275504 h 1610292"/>
              <a:gd name="connsiteX239" fmla="*/ 596747 w 1112080"/>
              <a:gd name="connsiteY239" fmla="*/ 283949 h 1610292"/>
              <a:gd name="connsiteX240" fmla="*/ 610307 w 1112080"/>
              <a:gd name="connsiteY240" fmla="*/ 387443 h 1610292"/>
              <a:gd name="connsiteX241" fmla="*/ 681953 w 1112080"/>
              <a:gd name="connsiteY241" fmla="*/ 440348 h 1610292"/>
              <a:gd name="connsiteX242" fmla="*/ 694464 w 1112080"/>
              <a:gd name="connsiteY242" fmla="*/ 398267 h 1610292"/>
              <a:gd name="connsiteX243" fmla="*/ 691557 w 1112080"/>
              <a:gd name="connsiteY243" fmla="*/ 385633 h 1610292"/>
              <a:gd name="connsiteX244" fmla="*/ 691381 w 1112080"/>
              <a:gd name="connsiteY244" fmla="*/ 380009 h 1610292"/>
              <a:gd name="connsiteX245" fmla="*/ 678467 w 1112080"/>
              <a:gd name="connsiteY245" fmla="*/ 345417 h 1610292"/>
              <a:gd name="connsiteX246" fmla="*/ 676506 w 1112080"/>
              <a:gd name="connsiteY246" fmla="*/ 338433 h 1610292"/>
              <a:gd name="connsiteX247" fmla="*/ 630507 w 1112080"/>
              <a:gd name="connsiteY247" fmla="*/ 253731 h 1610292"/>
              <a:gd name="connsiteX248" fmla="*/ 645774 w 1112080"/>
              <a:gd name="connsiteY248" fmla="*/ 231083 h 1610292"/>
              <a:gd name="connsiteX249" fmla="*/ 668422 w 1112080"/>
              <a:gd name="connsiteY249" fmla="*/ 246350 h 1610292"/>
              <a:gd name="connsiteX250" fmla="*/ 722749 w 1112080"/>
              <a:gd name="connsiteY250" fmla="*/ 316393 h 1610292"/>
              <a:gd name="connsiteX251" fmla="*/ 743833 w 1112080"/>
              <a:gd name="connsiteY251" fmla="*/ 292463 h 1610292"/>
              <a:gd name="connsiteX252" fmla="*/ 748018 w 1112080"/>
              <a:gd name="connsiteY252" fmla="*/ 274451 h 1610292"/>
              <a:gd name="connsiteX253" fmla="*/ 748459 w 1112080"/>
              <a:gd name="connsiteY253" fmla="*/ 270698 h 1610292"/>
              <a:gd name="connsiteX254" fmla="*/ 746792 w 1112080"/>
              <a:gd name="connsiteY254" fmla="*/ 231135 h 1610292"/>
              <a:gd name="connsiteX255" fmla="*/ 762059 w 1112080"/>
              <a:gd name="connsiteY255" fmla="*/ 208486 h 1610292"/>
              <a:gd name="connsiteX256" fmla="*/ 784707 w 1112080"/>
              <a:gd name="connsiteY256" fmla="*/ 223753 h 1610292"/>
              <a:gd name="connsiteX257" fmla="*/ 786886 w 1112080"/>
              <a:gd name="connsiteY257" fmla="*/ 273727 h 1610292"/>
              <a:gd name="connsiteX258" fmla="*/ 842566 w 1112080"/>
              <a:gd name="connsiteY258" fmla="*/ 340812 h 1610292"/>
              <a:gd name="connsiteX259" fmla="*/ 859179 w 1112080"/>
              <a:gd name="connsiteY259" fmla="*/ 328233 h 1610292"/>
              <a:gd name="connsiteX260" fmla="*/ 868821 w 1112080"/>
              <a:gd name="connsiteY260" fmla="*/ 256107 h 1610292"/>
              <a:gd name="connsiteX261" fmla="*/ 853214 w 1112080"/>
              <a:gd name="connsiteY261" fmla="*/ 210452 h 1610292"/>
              <a:gd name="connsiteX262" fmla="*/ 852974 w 1112080"/>
              <a:gd name="connsiteY262" fmla="*/ 205197 h 1610292"/>
              <a:gd name="connsiteX263" fmla="*/ 768231 w 1112080"/>
              <a:gd name="connsiteY263" fmla="*/ 204798 h 1610292"/>
              <a:gd name="connsiteX264" fmla="*/ 402161 w 1112080"/>
              <a:gd name="connsiteY264" fmla="*/ 29593 h 1610292"/>
              <a:gd name="connsiteX265" fmla="*/ 257243 w 1112080"/>
              <a:gd name="connsiteY265" fmla="*/ 87526 h 1610292"/>
              <a:gd name="connsiteX266" fmla="*/ 255400 w 1112080"/>
              <a:gd name="connsiteY266" fmla="*/ 123333 h 1610292"/>
              <a:gd name="connsiteX267" fmla="*/ 339306 w 1112080"/>
              <a:gd name="connsiteY267" fmla="*/ 91602 h 1610292"/>
              <a:gd name="connsiteX268" fmla="*/ 362748 w 1112080"/>
              <a:gd name="connsiteY268" fmla="*/ 105624 h 1610292"/>
              <a:gd name="connsiteX269" fmla="*/ 352833 w 1112080"/>
              <a:gd name="connsiteY269" fmla="*/ 127562 h 1610292"/>
              <a:gd name="connsiteX270" fmla="*/ 348726 w 1112080"/>
              <a:gd name="connsiteY270" fmla="*/ 129065 h 1610292"/>
              <a:gd name="connsiteX271" fmla="*/ 260705 w 1112080"/>
              <a:gd name="connsiteY271" fmla="*/ 165749 h 1610292"/>
              <a:gd name="connsiteX272" fmla="*/ 268793 w 1112080"/>
              <a:gd name="connsiteY272" fmla="*/ 204227 h 1610292"/>
              <a:gd name="connsiteX273" fmla="*/ 358410 w 1112080"/>
              <a:gd name="connsiteY273" fmla="*/ 166059 h 1610292"/>
              <a:gd name="connsiteX274" fmla="*/ 382250 w 1112080"/>
              <a:gd name="connsiteY274" fmla="*/ 179541 h 1610292"/>
              <a:gd name="connsiteX275" fmla="*/ 372405 w 1112080"/>
              <a:gd name="connsiteY275" fmla="*/ 201948 h 1610292"/>
              <a:gd name="connsiteX276" fmla="*/ 368732 w 1112080"/>
              <a:gd name="connsiteY276" fmla="*/ 203315 h 1610292"/>
              <a:gd name="connsiteX277" fmla="*/ 287464 w 1112080"/>
              <a:gd name="connsiteY277" fmla="*/ 238575 h 1610292"/>
              <a:gd name="connsiteX278" fmla="*/ 280174 w 1112080"/>
              <a:gd name="connsiteY278" fmla="*/ 244388 h 1610292"/>
              <a:gd name="connsiteX279" fmla="*/ 291901 w 1112080"/>
              <a:gd name="connsiteY279" fmla="*/ 276812 h 1610292"/>
              <a:gd name="connsiteX280" fmla="*/ 373919 w 1112080"/>
              <a:gd name="connsiteY280" fmla="*/ 243355 h 1610292"/>
              <a:gd name="connsiteX281" fmla="*/ 397691 w 1112080"/>
              <a:gd name="connsiteY281" fmla="*/ 256872 h 1610292"/>
              <a:gd name="connsiteX282" fmla="*/ 387847 w 1112080"/>
              <a:gd name="connsiteY282" fmla="*/ 279278 h 1610292"/>
              <a:gd name="connsiteX283" fmla="*/ 384274 w 1112080"/>
              <a:gd name="connsiteY283" fmla="*/ 280678 h 1610292"/>
              <a:gd name="connsiteX284" fmla="*/ 308436 w 1112080"/>
              <a:gd name="connsiteY284" fmla="*/ 312080 h 1610292"/>
              <a:gd name="connsiteX285" fmla="*/ 317592 w 1112080"/>
              <a:gd name="connsiteY285" fmla="*/ 327749 h 1610292"/>
              <a:gd name="connsiteX286" fmla="*/ 389374 w 1112080"/>
              <a:gd name="connsiteY286" fmla="*/ 291019 h 1610292"/>
              <a:gd name="connsiteX287" fmla="*/ 472063 w 1112080"/>
              <a:gd name="connsiteY287" fmla="*/ 248651 h 1610292"/>
              <a:gd name="connsiteX288" fmla="*/ 414463 w 1112080"/>
              <a:gd name="connsiteY288" fmla="*/ 67437 h 1610292"/>
              <a:gd name="connsiteX289" fmla="*/ 408686 w 1112080"/>
              <a:gd name="connsiteY289" fmla="*/ 33662 h 1610292"/>
              <a:gd name="connsiteX290" fmla="*/ 402161 w 1112080"/>
              <a:gd name="connsiteY290" fmla="*/ 29593 h 1610292"/>
              <a:gd name="connsiteX291" fmla="*/ 406567 w 1112080"/>
              <a:gd name="connsiteY291" fmla="*/ 799 h 1610292"/>
              <a:gd name="connsiteX292" fmla="*/ 437204 w 1112080"/>
              <a:gd name="connsiteY292" fmla="*/ 27791 h 1610292"/>
              <a:gd name="connsiteX293" fmla="*/ 443190 w 1112080"/>
              <a:gd name="connsiteY293" fmla="*/ 62803 h 1610292"/>
              <a:gd name="connsiteX294" fmla="*/ 500316 w 1112080"/>
              <a:gd name="connsiteY294" fmla="*/ 238964 h 1610292"/>
              <a:gd name="connsiteX295" fmla="*/ 988791 w 1112080"/>
              <a:gd name="connsiteY295" fmla="*/ 202142 h 1610292"/>
              <a:gd name="connsiteX296" fmla="*/ 1014342 w 1112080"/>
              <a:gd name="connsiteY296" fmla="*/ 211730 h 1610292"/>
              <a:gd name="connsiteX297" fmla="*/ 1085984 w 1112080"/>
              <a:gd name="connsiteY297" fmla="*/ 259678 h 1610292"/>
              <a:gd name="connsiteX298" fmla="*/ 1097353 w 1112080"/>
              <a:gd name="connsiteY298" fmla="*/ 271132 h 1610292"/>
              <a:gd name="connsiteX299" fmla="*/ 1112080 w 1112080"/>
              <a:gd name="connsiteY299" fmla="*/ 287136 h 1610292"/>
              <a:gd name="connsiteX300" fmla="*/ 1112080 w 1112080"/>
              <a:gd name="connsiteY300" fmla="*/ 335120 h 1610292"/>
              <a:gd name="connsiteX301" fmla="*/ 1107210 w 1112080"/>
              <a:gd name="connsiteY301" fmla="*/ 326920 h 1610292"/>
              <a:gd name="connsiteX302" fmla="*/ 1070712 w 1112080"/>
              <a:gd name="connsiteY302" fmla="*/ 385251 h 1610292"/>
              <a:gd name="connsiteX303" fmla="*/ 1107615 w 1112080"/>
              <a:gd name="connsiteY303" fmla="*/ 441742 h 1610292"/>
              <a:gd name="connsiteX304" fmla="*/ 1112080 w 1112080"/>
              <a:gd name="connsiteY304" fmla="*/ 442606 h 1610292"/>
              <a:gd name="connsiteX305" fmla="*/ 1112080 w 1112080"/>
              <a:gd name="connsiteY305" fmla="*/ 480188 h 1610292"/>
              <a:gd name="connsiteX306" fmla="*/ 1080485 w 1112080"/>
              <a:gd name="connsiteY306" fmla="*/ 470090 h 1610292"/>
              <a:gd name="connsiteX307" fmla="*/ 1058940 w 1112080"/>
              <a:gd name="connsiteY307" fmla="*/ 521981 h 1610292"/>
              <a:gd name="connsiteX308" fmla="*/ 1096650 w 1112080"/>
              <a:gd name="connsiteY308" fmla="*/ 549993 h 1610292"/>
              <a:gd name="connsiteX309" fmla="*/ 1111166 w 1112080"/>
              <a:gd name="connsiteY309" fmla="*/ 538903 h 1610292"/>
              <a:gd name="connsiteX310" fmla="*/ 1112080 w 1112080"/>
              <a:gd name="connsiteY310" fmla="*/ 536469 h 1610292"/>
              <a:gd name="connsiteX311" fmla="*/ 1112080 w 1112080"/>
              <a:gd name="connsiteY311" fmla="*/ 635089 h 1610292"/>
              <a:gd name="connsiteX312" fmla="*/ 1096376 w 1112080"/>
              <a:gd name="connsiteY312" fmla="*/ 603232 h 1610292"/>
              <a:gd name="connsiteX313" fmla="*/ 1047465 w 1112080"/>
              <a:gd name="connsiteY313" fmla="*/ 595293 h 1610292"/>
              <a:gd name="connsiteX314" fmla="*/ 968357 w 1112080"/>
              <a:gd name="connsiteY314" fmla="*/ 583326 h 1610292"/>
              <a:gd name="connsiteX315" fmla="*/ 618190 w 1112080"/>
              <a:gd name="connsiteY315" fmla="*/ 681696 h 1610292"/>
              <a:gd name="connsiteX316" fmla="*/ 525595 w 1112080"/>
              <a:gd name="connsiteY316" fmla="*/ 733647 h 1610292"/>
              <a:gd name="connsiteX317" fmla="*/ 561241 w 1112080"/>
              <a:gd name="connsiteY317" fmla="*/ 808416 h 1610292"/>
              <a:gd name="connsiteX318" fmla="*/ 559268 w 1112080"/>
              <a:gd name="connsiteY318" fmla="*/ 835720 h 1610292"/>
              <a:gd name="connsiteX319" fmla="*/ 555404 w 1112080"/>
              <a:gd name="connsiteY319" fmla="*/ 838360 h 1610292"/>
              <a:gd name="connsiteX320" fmla="*/ 532032 w 1112080"/>
              <a:gd name="connsiteY320" fmla="*/ 833713 h 1610292"/>
              <a:gd name="connsiteX321" fmla="*/ 491908 w 1112080"/>
              <a:gd name="connsiteY321" fmla="*/ 755595 h 1610292"/>
              <a:gd name="connsiteX322" fmla="*/ 470623 w 1112080"/>
              <a:gd name="connsiteY322" fmla="*/ 770553 h 1610292"/>
              <a:gd name="connsiteX323" fmla="*/ 606885 w 1112080"/>
              <a:gd name="connsiteY323" fmla="*/ 1043191 h 1610292"/>
              <a:gd name="connsiteX324" fmla="*/ 608025 w 1112080"/>
              <a:gd name="connsiteY324" fmla="*/ 1070504 h 1610292"/>
              <a:gd name="connsiteX325" fmla="*/ 602565 w 1112080"/>
              <a:gd name="connsiteY325" fmla="*/ 1074629 h 1610292"/>
              <a:gd name="connsiteX326" fmla="*/ 580712 w 1112080"/>
              <a:gd name="connsiteY326" fmla="*/ 1071645 h 1610292"/>
              <a:gd name="connsiteX327" fmla="*/ 437232 w 1112080"/>
              <a:gd name="connsiteY327" fmla="*/ 796383 h 1610292"/>
              <a:gd name="connsiteX328" fmla="*/ 419731 w 1112080"/>
              <a:gd name="connsiteY328" fmla="*/ 811178 h 1610292"/>
              <a:gd name="connsiteX329" fmla="*/ 421288 w 1112080"/>
              <a:gd name="connsiteY329" fmla="*/ 818031 h 1610292"/>
              <a:gd name="connsiteX330" fmla="*/ 631964 w 1112080"/>
              <a:gd name="connsiteY330" fmla="*/ 1214167 h 1610292"/>
              <a:gd name="connsiteX331" fmla="*/ 630157 w 1112080"/>
              <a:gd name="connsiteY331" fmla="*/ 1241468 h 1610292"/>
              <a:gd name="connsiteX332" fmla="*/ 626160 w 1112080"/>
              <a:gd name="connsiteY332" fmla="*/ 1244177 h 1610292"/>
              <a:gd name="connsiteX333" fmla="*/ 602856 w 1112080"/>
              <a:gd name="connsiteY333" fmla="*/ 1239663 h 1610292"/>
              <a:gd name="connsiteX334" fmla="*/ 385020 w 1112080"/>
              <a:gd name="connsiteY334" fmla="*/ 844150 h 1610292"/>
              <a:gd name="connsiteX335" fmla="*/ 364594 w 1112080"/>
              <a:gd name="connsiteY335" fmla="*/ 866400 h 1610292"/>
              <a:gd name="connsiteX336" fmla="*/ 365805 w 1112080"/>
              <a:gd name="connsiteY336" fmla="*/ 871749 h 1610292"/>
              <a:gd name="connsiteX337" fmla="*/ 598171 w 1112080"/>
              <a:gd name="connsiteY337" fmla="*/ 1289520 h 1610292"/>
              <a:gd name="connsiteX338" fmla="*/ 598977 w 1112080"/>
              <a:gd name="connsiteY338" fmla="*/ 1316835 h 1610292"/>
              <a:gd name="connsiteX339" fmla="*/ 593682 w 1112080"/>
              <a:gd name="connsiteY339" fmla="*/ 1320793 h 1610292"/>
              <a:gd name="connsiteX340" fmla="*/ 571661 w 1112080"/>
              <a:gd name="connsiteY340" fmla="*/ 1317642 h 1610292"/>
              <a:gd name="connsiteX341" fmla="*/ 331530 w 1112080"/>
              <a:gd name="connsiteY341" fmla="*/ 909203 h 1610292"/>
              <a:gd name="connsiteX342" fmla="*/ 314243 w 1112080"/>
              <a:gd name="connsiteY342" fmla="*/ 939433 h 1610292"/>
              <a:gd name="connsiteX343" fmla="*/ 315779 w 1112080"/>
              <a:gd name="connsiteY343" fmla="*/ 943272 h 1610292"/>
              <a:gd name="connsiteX344" fmla="*/ 658717 w 1112080"/>
              <a:gd name="connsiteY344" fmla="*/ 1412184 h 1610292"/>
              <a:gd name="connsiteX345" fmla="*/ 664674 w 1112080"/>
              <a:gd name="connsiteY345" fmla="*/ 1438892 h 1610292"/>
              <a:gd name="connsiteX346" fmla="*/ 657159 w 1112080"/>
              <a:gd name="connsiteY346" fmla="*/ 1445745 h 1610292"/>
              <a:gd name="connsiteX347" fmla="*/ 637966 w 1112080"/>
              <a:gd name="connsiteY347" fmla="*/ 1444850 h 1610292"/>
              <a:gd name="connsiteX348" fmla="*/ 290484 w 1112080"/>
              <a:gd name="connsiteY348" fmla="*/ 990771 h 1610292"/>
              <a:gd name="connsiteX349" fmla="*/ 273778 w 1112080"/>
              <a:gd name="connsiteY349" fmla="*/ 1022469 h 1610292"/>
              <a:gd name="connsiteX350" fmla="*/ 1017703 w 1112080"/>
              <a:gd name="connsiteY350" fmla="*/ 1553986 h 1610292"/>
              <a:gd name="connsiteX351" fmla="*/ 1030928 w 1112080"/>
              <a:gd name="connsiteY351" fmla="*/ 1558340 h 1610292"/>
              <a:gd name="connsiteX352" fmla="*/ 1073848 w 1112080"/>
              <a:gd name="connsiteY352" fmla="*/ 1580253 h 1610292"/>
              <a:gd name="connsiteX353" fmla="*/ 1077451 w 1112080"/>
              <a:gd name="connsiteY353" fmla="*/ 1578418 h 1610292"/>
              <a:gd name="connsiteX354" fmla="*/ 1084831 w 1112080"/>
              <a:gd name="connsiteY354" fmla="*/ 1530885 h 1610292"/>
              <a:gd name="connsiteX355" fmla="*/ 1089086 w 1112080"/>
              <a:gd name="connsiteY355" fmla="*/ 1517628 h 1610292"/>
              <a:gd name="connsiteX356" fmla="*/ 1112080 w 1112080"/>
              <a:gd name="connsiteY356" fmla="*/ 1492359 h 1610292"/>
              <a:gd name="connsiteX357" fmla="*/ 1112080 w 1112080"/>
              <a:gd name="connsiteY357" fmla="*/ 1574621 h 1610292"/>
              <a:gd name="connsiteX358" fmla="*/ 1107718 w 1112080"/>
              <a:gd name="connsiteY358" fmla="*/ 1587367 h 1610292"/>
              <a:gd name="connsiteX359" fmla="*/ 1088765 w 1112080"/>
              <a:gd name="connsiteY359" fmla="*/ 1605086 h 1610292"/>
              <a:gd name="connsiteX360" fmla="*/ 1087331 w 1112080"/>
              <a:gd name="connsiteY360" fmla="*/ 1605900 h 1610292"/>
              <a:gd name="connsiteX361" fmla="*/ 1015414 w 1112080"/>
              <a:gd name="connsiteY361" fmla="*/ 1583802 h 1610292"/>
              <a:gd name="connsiteX362" fmla="*/ 253802 w 1112080"/>
              <a:gd name="connsiteY362" fmla="*/ 1046760 h 1610292"/>
              <a:gd name="connsiteX363" fmla="*/ 231583 w 1112080"/>
              <a:gd name="connsiteY363" fmla="*/ 1062026 h 1610292"/>
              <a:gd name="connsiteX364" fmla="*/ 121282 w 1112080"/>
              <a:gd name="connsiteY364" fmla="*/ 1042925 h 1610292"/>
              <a:gd name="connsiteX365" fmla="*/ 5615 w 1112080"/>
              <a:gd name="connsiteY365" fmla="*/ 725602 h 1610292"/>
              <a:gd name="connsiteX366" fmla="*/ 296379 w 1112080"/>
              <a:gd name="connsiteY366" fmla="*/ 347795 h 1610292"/>
              <a:gd name="connsiteX367" fmla="*/ 285193 w 1112080"/>
              <a:gd name="connsiteY367" fmla="*/ 329297 h 1610292"/>
              <a:gd name="connsiteX368" fmla="*/ 244926 w 1112080"/>
              <a:gd name="connsiteY368" fmla="*/ 227642 h 1610292"/>
              <a:gd name="connsiteX369" fmla="*/ 239235 w 1112080"/>
              <a:gd name="connsiteY369" fmla="*/ 205251 h 1610292"/>
              <a:gd name="connsiteX370" fmla="*/ 226750 w 1112080"/>
              <a:gd name="connsiteY370" fmla="*/ 120198 h 1610292"/>
              <a:gd name="connsiteX371" fmla="*/ 232290 w 1112080"/>
              <a:gd name="connsiteY371" fmla="*/ 72845 h 1610292"/>
              <a:gd name="connsiteX372" fmla="*/ 406567 w 1112080"/>
              <a:gd name="connsiteY372" fmla="*/ 799 h 161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112080" h="1610292">
                <a:moveTo>
                  <a:pt x="102956" y="982860"/>
                </a:moveTo>
                <a:cubicBezTo>
                  <a:pt x="114415" y="997608"/>
                  <a:pt x="126630" y="1010206"/>
                  <a:pt x="139091" y="1019991"/>
                </a:cubicBezTo>
                <a:cubicBezTo>
                  <a:pt x="159064" y="1035612"/>
                  <a:pt x="188978" y="1051126"/>
                  <a:pt x="218399" y="1036141"/>
                </a:cubicBezTo>
                <a:cubicBezTo>
                  <a:pt x="222468" y="1034068"/>
                  <a:pt x="226100" y="1031631"/>
                  <a:pt x="229463" y="1029161"/>
                </a:cubicBezTo>
                <a:cubicBezTo>
                  <a:pt x="227321" y="1029244"/>
                  <a:pt x="225178" y="1029328"/>
                  <a:pt x="222968" y="1029276"/>
                </a:cubicBezTo>
                <a:cubicBezTo>
                  <a:pt x="194501" y="1028317"/>
                  <a:pt x="162805" y="1011945"/>
                  <a:pt x="138064" y="985478"/>
                </a:cubicBezTo>
                <a:cubicBezTo>
                  <a:pt x="127330" y="987165"/>
                  <a:pt x="115402" y="986182"/>
                  <a:pt x="102956" y="982860"/>
                </a:cubicBezTo>
                <a:close/>
                <a:moveTo>
                  <a:pt x="186937" y="925381"/>
                </a:moveTo>
                <a:cubicBezTo>
                  <a:pt x="186822" y="941320"/>
                  <a:pt x="182204" y="955183"/>
                  <a:pt x="173310" y="965930"/>
                </a:cubicBezTo>
                <a:cubicBezTo>
                  <a:pt x="189526" y="980775"/>
                  <a:pt x="208446" y="990043"/>
                  <a:pt x="224355" y="990594"/>
                </a:cubicBezTo>
                <a:cubicBezTo>
                  <a:pt x="231991" y="990906"/>
                  <a:pt x="237870" y="989087"/>
                  <a:pt x="241861" y="985375"/>
                </a:cubicBezTo>
                <a:cubicBezTo>
                  <a:pt x="250805" y="977038"/>
                  <a:pt x="250364" y="958190"/>
                  <a:pt x="241443" y="938368"/>
                </a:cubicBezTo>
                <a:cubicBezTo>
                  <a:pt x="224544" y="939498"/>
                  <a:pt x="205626" y="935019"/>
                  <a:pt x="186937" y="925381"/>
                </a:cubicBezTo>
                <a:close/>
                <a:moveTo>
                  <a:pt x="39992" y="854790"/>
                </a:moveTo>
                <a:cubicBezTo>
                  <a:pt x="47773" y="883427"/>
                  <a:pt x="59264" y="911433"/>
                  <a:pt x="72980" y="936710"/>
                </a:cubicBezTo>
                <a:cubicBezTo>
                  <a:pt x="78715" y="933621"/>
                  <a:pt x="85609" y="933134"/>
                  <a:pt x="91662" y="936605"/>
                </a:cubicBezTo>
                <a:cubicBezTo>
                  <a:pt x="112780" y="948702"/>
                  <a:pt x="133054" y="951062"/>
                  <a:pt x="142066" y="942691"/>
                </a:cubicBezTo>
                <a:cubicBezTo>
                  <a:pt x="148118" y="937088"/>
                  <a:pt x="149776" y="925993"/>
                  <a:pt x="146692" y="912021"/>
                </a:cubicBezTo>
                <a:cubicBezTo>
                  <a:pt x="143471" y="897613"/>
                  <a:pt x="135184" y="881838"/>
                  <a:pt x="123760" y="867492"/>
                </a:cubicBezTo>
                <a:cubicBezTo>
                  <a:pt x="100497" y="877409"/>
                  <a:pt x="69825" y="872783"/>
                  <a:pt x="39992" y="854790"/>
                </a:cubicBezTo>
                <a:close/>
                <a:moveTo>
                  <a:pt x="285404" y="825573"/>
                </a:moveTo>
                <a:cubicBezTo>
                  <a:pt x="303497" y="863239"/>
                  <a:pt x="302374" y="901284"/>
                  <a:pt x="279064" y="922987"/>
                </a:cubicBezTo>
                <a:cubicBezTo>
                  <a:pt x="278566" y="923493"/>
                  <a:pt x="277999" y="923865"/>
                  <a:pt x="277467" y="924305"/>
                </a:cubicBezTo>
                <a:cubicBezTo>
                  <a:pt x="279101" y="928010"/>
                  <a:pt x="280335" y="931750"/>
                  <a:pt x="281569" y="935491"/>
                </a:cubicBezTo>
                <a:cubicBezTo>
                  <a:pt x="287944" y="923926"/>
                  <a:pt x="295023" y="912254"/>
                  <a:pt x="302937" y="900409"/>
                </a:cubicBezTo>
                <a:cubicBezTo>
                  <a:pt x="314645" y="881002"/>
                  <a:pt x="329557" y="860132"/>
                  <a:pt x="349381" y="837853"/>
                </a:cubicBezTo>
                <a:cubicBezTo>
                  <a:pt x="337245" y="840254"/>
                  <a:pt x="323780" y="839718"/>
                  <a:pt x="309218" y="835541"/>
                </a:cubicBezTo>
                <a:cubicBezTo>
                  <a:pt x="301266" y="833289"/>
                  <a:pt x="293303" y="829699"/>
                  <a:pt x="285404" y="825573"/>
                </a:cubicBezTo>
                <a:close/>
                <a:moveTo>
                  <a:pt x="159046" y="812887"/>
                </a:moveTo>
                <a:cubicBezTo>
                  <a:pt x="158554" y="823303"/>
                  <a:pt x="156215" y="832897"/>
                  <a:pt x="151992" y="841265"/>
                </a:cubicBezTo>
                <a:cubicBezTo>
                  <a:pt x="157398" y="847754"/>
                  <a:pt x="162235" y="854448"/>
                  <a:pt x="166438" y="861382"/>
                </a:cubicBezTo>
                <a:cubicBezTo>
                  <a:pt x="167583" y="862143"/>
                  <a:pt x="168627" y="863039"/>
                  <a:pt x="169573" y="864070"/>
                </a:cubicBezTo>
                <a:cubicBezTo>
                  <a:pt x="200421" y="897089"/>
                  <a:pt x="238804" y="907617"/>
                  <a:pt x="252703" y="894657"/>
                </a:cubicBezTo>
                <a:cubicBezTo>
                  <a:pt x="265074" y="883147"/>
                  <a:pt x="260110" y="850638"/>
                  <a:pt x="236748" y="820276"/>
                </a:cubicBezTo>
                <a:cubicBezTo>
                  <a:pt x="214788" y="829950"/>
                  <a:pt x="186540" y="826945"/>
                  <a:pt x="159046" y="812887"/>
                </a:cubicBezTo>
                <a:close/>
                <a:moveTo>
                  <a:pt x="394850" y="756888"/>
                </a:moveTo>
                <a:cubicBezTo>
                  <a:pt x="397355" y="769559"/>
                  <a:pt x="397445" y="781612"/>
                  <a:pt x="395049" y="792578"/>
                </a:cubicBezTo>
                <a:cubicBezTo>
                  <a:pt x="405594" y="783259"/>
                  <a:pt x="417208" y="773730"/>
                  <a:pt x="429759" y="764061"/>
                </a:cubicBezTo>
                <a:cubicBezTo>
                  <a:pt x="418910" y="763874"/>
                  <a:pt x="407139" y="761383"/>
                  <a:pt x="394850" y="756888"/>
                </a:cubicBezTo>
                <a:close/>
                <a:moveTo>
                  <a:pt x="34859" y="727427"/>
                </a:moveTo>
                <a:cubicBezTo>
                  <a:pt x="34436" y="729071"/>
                  <a:pt x="34080" y="730681"/>
                  <a:pt x="33722" y="732124"/>
                </a:cubicBezTo>
                <a:cubicBezTo>
                  <a:pt x="28434" y="755064"/>
                  <a:pt x="27784" y="780181"/>
                  <a:pt x="30687" y="805841"/>
                </a:cubicBezTo>
                <a:cubicBezTo>
                  <a:pt x="35240" y="805707"/>
                  <a:pt x="39837" y="806978"/>
                  <a:pt x="43644" y="810164"/>
                </a:cubicBezTo>
                <a:cubicBezTo>
                  <a:pt x="73429" y="835154"/>
                  <a:pt x="102790" y="839188"/>
                  <a:pt x="114096" y="828725"/>
                </a:cubicBezTo>
                <a:cubicBezTo>
                  <a:pt x="120448" y="822884"/>
                  <a:pt x="122339" y="811420"/>
                  <a:pt x="119319" y="797245"/>
                </a:cubicBezTo>
                <a:cubicBezTo>
                  <a:pt x="115641" y="779795"/>
                  <a:pt x="104816" y="760522"/>
                  <a:pt x="89761" y="744161"/>
                </a:cubicBezTo>
                <a:cubicBezTo>
                  <a:pt x="72651" y="744054"/>
                  <a:pt x="53690" y="738337"/>
                  <a:pt x="34859" y="727427"/>
                </a:cubicBezTo>
                <a:close/>
                <a:moveTo>
                  <a:pt x="151745" y="686712"/>
                </a:moveTo>
                <a:cubicBezTo>
                  <a:pt x="150597" y="703261"/>
                  <a:pt x="144612" y="717904"/>
                  <a:pt x="133274" y="728636"/>
                </a:cubicBezTo>
                <a:cubicBezTo>
                  <a:pt x="132077" y="729750"/>
                  <a:pt x="130711" y="730698"/>
                  <a:pt x="129446" y="731678"/>
                </a:cubicBezTo>
                <a:cubicBezTo>
                  <a:pt x="134721" y="738569"/>
                  <a:pt x="139461" y="745733"/>
                  <a:pt x="143433" y="753036"/>
                </a:cubicBezTo>
                <a:cubicBezTo>
                  <a:pt x="174953" y="786216"/>
                  <a:pt x="212649" y="794574"/>
                  <a:pt x="227015" y="781208"/>
                </a:cubicBezTo>
                <a:cubicBezTo>
                  <a:pt x="231670" y="776820"/>
                  <a:pt x="234133" y="770274"/>
                  <a:pt x="234470" y="761699"/>
                </a:cubicBezTo>
                <a:cubicBezTo>
                  <a:pt x="235071" y="743413"/>
                  <a:pt x="225528" y="720884"/>
                  <a:pt x="209376" y="701216"/>
                </a:cubicBezTo>
                <a:cubicBezTo>
                  <a:pt x="199739" y="701923"/>
                  <a:pt x="189452" y="700861"/>
                  <a:pt x="178850" y="698028"/>
                </a:cubicBezTo>
                <a:cubicBezTo>
                  <a:pt x="169725" y="695619"/>
                  <a:pt x="160653" y="691500"/>
                  <a:pt x="151745" y="686712"/>
                </a:cubicBezTo>
                <a:close/>
                <a:moveTo>
                  <a:pt x="259775" y="670505"/>
                </a:moveTo>
                <a:cubicBezTo>
                  <a:pt x="256767" y="675818"/>
                  <a:pt x="253154" y="680767"/>
                  <a:pt x="248532" y="685053"/>
                </a:cubicBezTo>
                <a:cubicBezTo>
                  <a:pt x="247933" y="685527"/>
                  <a:pt x="247334" y="685999"/>
                  <a:pt x="246734" y="686473"/>
                </a:cubicBezTo>
                <a:cubicBezTo>
                  <a:pt x="264262" y="711153"/>
                  <a:pt x="273942" y="738570"/>
                  <a:pt x="273120" y="763019"/>
                </a:cubicBezTo>
                <a:cubicBezTo>
                  <a:pt x="273032" y="764827"/>
                  <a:pt x="272643" y="766537"/>
                  <a:pt x="272456" y="768314"/>
                </a:cubicBezTo>
                <a:cubicBezTo>
                  <a:pt x="286995" y="782837"/>
                  <a:pt x="303985" y="793760"/>
                  <a:pt x="319923" y="798329"/>
                </a:cubicBezTo>
                <a:cubicBezTo>
                  <a:pt x="333815" y="802343"/>
                  <a:pt x="345425" y="801219"/>
                  <a:pt x="351777" y="795379"/>
                </a:cubicBezTo>
                <a:cubicBezTo>
                  <a:pt x="364045" y="783836"/>
                  <a:pt x="359150" y="751461"/>
                  <a:pt x="336022" y="721064"/>
                </a:cubicBezTo>
                <a:cubicBezTo>
                  <a:pt x="333326" y="718741"/>
                  <a:pt x="330631" y="716417"/>
                  <a:pt x="328034" y="713959"/>
                </a:cubicBezTo>
                <a:cubicBezTo>
                  <a:pt x="327562" y="713527"/>
                  <a:pt x="327258" y="713094"/>
                  <a:pt x="326852" y="712628"/>
                </a:cubicBezTo>
                <a:cubicBezTo>
                  <a:pt x="305159" y="708638"/>
                  <a:pt x="281779" y="693913"/>
                  <a:pt x="259775" y="670505"/>
                </a:cubicBezTo>
                <a:close/>
                <a:moveTo>
                  <a:pt x="392693" y="629101"/>
                </a:moveTo>
                <a:cubicBezTo>
                  <a:pt x="395158" y="654228"/>
                  <a:pt x="391611" y="677123"/>
                  <a:pt x="379312" y="693554"/>
                </a:cubicBezTo>
                <a:cubicBezTo>
                  <a:pt x="377288" y="696181"/>
                  <a:pt x="374929" y="698476"/>
                  <a:pt x="372601" y="700669"/>
                </a:cubicBezTo>
                <a:cubicBezTo>
                  <a:pt x="405022" y="724568"/>
                  <a:pt x="434061" y="730279"/>
                  <a:pt x="442943" y="722478"/>
                </a:cubicBezTo>
                <a:cubicBezTo>
                  <a:pt x="445205" y="720485"/>
                  <a:pt x="446452" y="716994"/>
                  <a:pt x="446616" y="712037"/>
                </a:cubicBezTo>
                <a:cubicBezTo>
                  <a:pt x="447159" y="695125"/>
                  <a:pt x="434477" y="664616"/>
                  <a:pt x="404720" y="634402"/>
                </a:cubicBezTo>
                <a:cubicBezTo>
                  <a:pt x="400692" y="632926"/>
                  <a:pt x="396660" y="631114"/>
                  <a:pt x="392693" y="629101"/>
                </a:cubicBezTo>
                <a:close/>
                <a:moveTo>
                  <a:pt x="467757" y="628341"/>
                </a:moveTo>
                <a:cubicBezTo>
                  <a:pt x="465923" y="629526"/>
                  <a:pt x="464091" y="630712"/>
                  <a:pt x="462156" y="631697"/>
                </a:cubicBezTo>
                <a:cubicBezTo>
                  <a:pt x="459954" y="632819"/>
                  <a:pt x="457685" y="633806"/>
                  <a:pt x="455415" y="634627"/>
                </a:cubicBezTo>
                <a:cubicBezTo>
                  <a:pt x="474970" y="661803"/>
                  <a:pt x="486063" y="690181"/>
                  <a:pt x="485230" y="713290"/>
                </a:cubicBezTo>
                <a:cubicBezTo>
                  <a:pt x="485063" y="717744"/>
                  <a:pt x="484390" y="721867"/>
                  <a:pt x="483416" y="725893"/>
                </a:cubicBezTo>
                <a:cubicBezTo>
                  <a:pt x="484415" y="725216"/>
                  <a:pt x="485582" y="724537"/>
                  <a:pt x="486582" y="723860"/>
                </a:cubicBezTo>
                <a:cubicBezTo>
                  <a:pt x="488645" y="717685"/>
                  <a:pt x="493696" y="712590"/>
                  <a:pt x="500548" y="711032"/>
                </a:cubicBezTo>
                <a:cubicBezTo>
                  <a:pt x="502788" y="710481"/>
                  <a:pt x="505031" y="710430"/>
                  <a:pt x="507276" y="710715"/>
                </a:cubicBezTo>
                <a:cubicBezTo>
                  <a:pt x="518008" y="704072"/>
                  <a:pt x="529275" y="697325"/>
                  <a:pt x="541111" y="690540"/>
                </a:cubicBezTo>
                <a:cubicBezTo>
                  <a:pt x="514439" y="683373"/>
                  <a:pt x="487253" y="661176"/>
                  <a:pt x="467757" y="628341"/>
                </a:cubicBezTo>
                <a:close/>
                <a:moveTo>
                  <a:pt x="81394" y="614245"/>
                </a:moveTo>
                <a:cubicBezTo>
                  <a:pt x="65302" y="643025"/>
                  <a:pt x="54177" y="668688"/>
                  <a:pt x="46564" y="689706"/>
                </a:cubicBezTo>
                <a:cubicBezTo>
                  <a:pt x="47170" y="690069"/>
                  <a:pt x="47840" y="690065"/>
                  <a:pt x="48379" y="690463"/>
                </a:cubicBezTo>
                <a:cubicBezTo>
                  <a:pt x="71697" y="705891"/>
                  <a:pt x="96205" y="710128"/>
                  <a:pt x="106845" y="700172"/>
                </a:cubicBezTo>
                <a:cubicBezTo>
                  <a:pt x="120544" y="687312"/>
                  <a:pt x="112954" y="648162"/>
                  <a:pt x="82071" y="615076"/>
                </a:cubicBezTo>
                <a:cubicBezTo>
                  <a:pt x="81767" y="614810"/>
                  <a:pt x="81631" y="614544"/>
                  <a:pt x="81394" y="614245"/>
                </a:cubicBezTo>
                <a:close/>
                <a:moveTo>
                  <a:pt x="620331" y="613979"/>
                </a:moveTo>
                <a:cubicBezTo>
                  <a:pt x="620733" y="627469"/>
                  <a:pt x="618985" y="640037"/>
                  <a:pt x="615183" y="651048"/>
                </a:cubicBezTo>
                <a:cubicBezTo>
                  <a:pt x="628660" y="644352"/>
                  <a:pt x="641704" y="637959"/>
                  <a:pt x="654350" y="632106"/>
                </a:cubicBezTo>
                <a:cubicBezTo>
                  <a:pt x="642808" y="628744"/>
                  <a:pt x="631210" y="622636"/>
                  <a:pt x="620331" y="613979"/>
                </a:cubicBezTo>
                <a:close/>
                <a:moveTo>
                  <a:pt x="731578" y="584789"/>
                </a:moveTo>
                <a:cubicBezTo>
                  <a:pt x="730217" y="590859"/>
                  <a:pt x="728182" y="596433"/>
                  <a:pt x="725644" y="601675"/>
                </a:cubicBezTo>
                <a:cubicBezTo>
                  <a:pt x="733121" y="598707"/>
                  <a:pt x="740534" y="595939"/>
                  <a:pt x="747713" y="593374"/>
                </a:cubicBezTo>
                <a:cubicBezTo>
                  <a:pt x="742174" y="591407"/>
                  <a:pt x="736828" y="588501"/>
                  <a:pt x="731578" y="584789"/>
                </a:cubicBezTo>
                <a:close/>
                <a:moveTo>
                  <a:pt x="821304" y="538752"/>
                </a:moveTo>
                <a:cubicBezTo>
                  <a:pt x="817595" y="553245"/>
                  <a:pt x="811994" y="565507"/>
                  <a:pt x="804799" y="574969"/>
                </a:cubicBezTo>
                <a:cubicBezTo>
                  <a:pt x="823042" y="569878"/>
                  <a:pt x="840122" y="565800"/>
                  <a:pt x="856204" y="562733"/>
                </a:cubicBezTo>
                <a:cubicBezTo>
                  <a:pt x="843650" y="558541"/>
                  <a:pt x="831769" y="550226"/>
                  <a:pt x="821304" y="538752"/>
                </a:cubicBezTo>
                <a:close/>
                <a:moveTo>
                  <a:pt x="317372" y="536481"/>
                </a:moveTo>
                <a:cubicBezTo>
                  <a:pt x="315471" y="551060"/>
                  <a:pt x="309540" y="563994"/>
                  <a:pt x="299232" y="573613"/>
                </a:cubicBezTo>
                <a:cubicBezTo>
                  <a:pt x="295475" y="577124"/>
                  <a:pt x="291178" y="580069"/>
                  <a:pt x="286575" y="582414"/>
                </a:cubicBezTo>
                <a:cubicBezTo>
                  <a:pt x="278035" y="586763"/>
                  <a:pt x="268173" y="588845"/>
                  <a:pt x="257528" y="589059"/>
                </a:cubicBezTo>
                <a:cubicBezTo>
                  <a:pt x="261649" y="598470"/>
                  <a:pt x="264631" y="607789"/>
                  <a:pt x="266339" y="616917"/>
                </a:cubicBezTo>
                <a:cubicBezTo>
                  <a:pt x="266441" y="617118"/>
                  <a:pt x="266609" y="617117"/>
                  <a:pt x="266711" y="617316"/>
                </a:cubicBezTo>
                <a:cubicBezTo>
                  <a:pt x="293623" y="656793"/>
                  <a:pt x="321883" y="674830"/>
                  <a:pt x="337857" y="675180"/>
                </a:cubicBezTo>
                <a:cubicBezTo>
                  <a:pt x="342612" y="675278"/>
                  <a:pt x="345615" y="673917"/>
                  <a:pt x="348268" y="670382"/>
                </a:cubicBezTo>
                <a:cubicBezTo>
                  <a:pt x="362856" y="650853"/>
                  <a:pt x="352493" y="590260"/>
                  <a:pt x="317372" y="536481"/>
                </a:cubicBezTo>
                <a:close/>
                <a:moveTo>
                  <a:pt x="505378" y="514153"/>
                </a:moveTo>
                <a:cubicBezTo>
                  <a:pt x="502980" y="515878"/>
                  <a:pt x="500447" y="517505"/>
                  <a:pt x="497780" y="518863"/>
                </a:cubicBezTo>
                <a:cubicBezTo>
                  <a:pt x="497179" y="519169"/>
                  <a:pt x="496577" y="519308"/>
                  <a:pt x="495977" y="519613"/>
                </a:cubicBezTo>
                <a:cubicBezTo>
                  <a:pt x="504925" y="547739"/>
                  <a:pt x="503994" y="575604"/>
                  <a:pt x="494111" y="597441"/>
                </a:cubicBezTo>
                <a:cubicBezTo>
                  <a:pt x="494855" y="598406"/>
                  <a:pt x="495832" y="599169"/>
                  <a:pt x="496410" y="600303"/>
                </a:cubicBezTo>
                <a:cubicBezTo>
                  <a:pt x="516968" y="640664"/>
                  <a:pt x="551073" y="661270"/>
                  <a:pt x="567884" y="652707"/>
                </a:cubicBezTo>
                <a:cubicBezTo>
                  <a:pt x="584695" y="644144"/>
                  <a:pt x="588116" y="604341"/>
                  <a:pt x="567558" y="563980"/>
                </a:cubicBezTo>
                <a:cubicBezTo>
                  <a:pt x="545305" y="556747"/>
                  <a:pt x="523009" y="539200"/>
                  <a:pt x="505378" y="514153"/>
                </a:cubicBezTo>
                <a:close/>
                <a:moveTo>
                  <a:pt x="406385" y="493830"/>
                </a:moveTo>
                <a:cubicBezTo>
                  <a:pt x="400637" y="508773"/>
                  <a:pt x="391049" y="520630"/>
                  <a:pt x="377574" y="527493"/>
                </a:cubicBezTo>
                <a:cubicBezTo>
                  <a:pt x="372103" y="530280"/>
                  <a:pt x="366323" y="531964"/>
                  <a:pt x="360404" y="532879"/>
                </a:cubicBezTo>
                <a:cubicBezTo>
                  <a:pt x="363458" y="538380"/>
                  <a:pt x="366245" y="544018"/>
                  <a:pt x="368966" y="549690"/>
                </a:cubicBezTo>
                <a:cubicBezTo>
                  <a:pt x="370953" y="551282"/>
                  <a:pt x="372575" y="553312"/>
                  <a:pt x="373799" y="555715"/>
                </a:cubicBezTo>
                <a:cubicBezTo>
                  <a:pt x="390822" y="589137"/>
                  <a:pt x="423275" y="608148"/>
                  <a:pt x="444623" y="597274"/>
                </a:cubicBezTo>
                <a:cubicBezTo>
                  <a:pt x="464437" y="587182"/>
                  <a:pt x="468813" y="554370"/>
                  <a:pt x="455822" y="522926"/>
                </a:cubicBezTo>
                <a:cubicBezTo>
                  <a:pt x="438917" y="518934"/>
                  <a:pt x="421766" y="508850"/>
                  <a:pt x="406385" y="493830"/>
                </a:cubicBezTo>
                <a:close/>
                <a:moveTo>
                  <a:pt x="941959" y="491580"/>
                </a:moveTo>
                <a:cubicBezTo>
                  <a:pt x="937649" y="519738"/>
                  <a:pt x="925498" y="542730"/>
                  <a:pt x="907780" y="555451"/>
                </a:cubicBezTo>
                <a:cubicBezTo>
                  <a:pt x="935251" y="552970"/>
                  <a:pt x="959127" y="553327"/>
                  <a:pt x="980368" y="555111"/>
                </a:cubicBezTo>
                <a:cubicBezTo>
                  <a:pt x="1001200" y="555927"/>
                  <a:pt x="1020736" y="557991"/>
                  <a:pt x="1039306" y="560800"/>
                </a:cubicBezTo>
                <a:cubicBezTo>
                  <a:pt x="1034646" y="555444"/>
                  <a:pt x="1030251" y="549617"/>
                  <a:pt x="1026317" y="542883"/>
                </a:cubicBezTo>
                <a:cubicBezTo>
                  <a:pt x="1025648" y="543055"/>
                  <a:pt x="1025013" y="543294"/>
                  <a:pt x="1024311" y="543400"/>
                </a:cubicBezTo>
                <a:cubicBezTo>
                  <a:pt x="993151" y="549525"/>
                  <a:pt x="961853" y="528162"/>
                  <a:pt x="941959" y="491580"/>
                </a:cubicBezTo>
                <a:close/>
                <a:moveTo>
                  <a:pt x="650041" y="476010"/>
                </a:moveTo>
                <a:cubicBezTo>
                  <a:pt x="654393" y="511770"/>
                  <a:pt x="644445" y="542883"/>
                  <a:pt x="621490" y="558188"/>
                </a:cubicBezTo>
                <a:cubicBezTo>
                  <a:pt x="641028" y="587641"/>
                  <a:pt x="667886" y="601772"/>
                  <a:pt x="682096" y="594534"/>
                </a:cubicBezTo>
                <a:cubicBezTo>
                  <a:pt x="695439" y="587738"/>
                  <a:pt x="699892" y="560851"/>
                  <a:pt x="690222" y="530153"/>
                </a:cubicBezTo>
                <a:cubicBezTo>
                  <a:pt x="687498" y="524147"/>
                  <a:pt x="684974" y="517871"/>
                  <a:pt x="682716" y="511291"/>
                </a:cubicBezTo>
                <a:cubicBezTo>
                  <a:pt x="682512" y="510891"/>
                  <a:pt x="682408" y="510523"/>
                  <a:pt x="682239" y="510190"/>
                </a:cubicBezTo>
                <a:cubicBezTo>
                  <a:pt x="681933" y="509589"/>
                  <a:pt x="681961" y="508986"/>
                  <a:pt x="681722" y="508352"/>
                </a:cubicBezTo>
                <a:cubicBezTo>
                  <a:pt x="678844" y="499567"/>
                  <a:pt x="676297" y="490278"/>
                  <a:pt x="674182" y="480517"/>
                </a:cubicBezTo>
                <a:cubicBezTo>
                  <a:pt x="666347" y="480475"/>
                  <a:pt x="658200" y="478996"/>
                  <a:pt x="650041" y="476010"/>
                </a:cubicBezTo>
                <a:close/>
                <a:moveTo>
                  <a:pt x="721363" y="453882"/>
                </a:moveTo>
                <a:cubicBezTo>
                  <a:pt x="718385" y="458759"/>
                  <a:pt x="714802" y="463105"/>
                  <a:pt x="710711" y="466785"/>
                </a:cubicBezTo>
                <a:cubicBezTo>
                  <a:pt x="710779" y="467086"/>
                  <a:pt x="710882" y="467453"/>
                  <a:pt x="710986" y="467821"/>
                </a:cubicBezTo>
                <a:cubicBezTo>
                  <a:pt x="713006" y="478219"/>
                  <a:pt x="715621" y="487809"/>
                  <a:pt x="718566" y="496559"/>
                </a:cubicBezTo>
                <a:cubicBezTo>
                  <a:pt x="721764" y="503333"/>
                  <a:pt x="724594" y="510209"/>
                  <a:pt x="726787" y="516989"/>
                </a:cubicBezTo>
                <a:cubicBezTo>
                  <a:pt x="739951" y="544649"/>
                  <a:pt x="756403" y="559626"/>
                  <a:pt x="766199" y="557745"/>
                </a:cubicBezTo>
                <a:cubicBezTo>
                  <a:pt x="777533" y="555585"/>
                  <a:pt x="789079" y="527775"/>
                  <a:pt x="787568" y="486704"/>
                </a:cubicBezTo>
                <a:cubicBezTo>
                  <a:pt x="763617" y="489829"/>
                  <a:pt x="739750" y="477116"/>
                  <a:pt x="721363" y="453882"/>
                </a:cubicBezTo>
                <a:close/>
                <a:moveTo>
                  <a:pt x="585380" y="421145"/>
                </a:moveTo>
                <a:cubicBezTo>
                  <a:pt x="583613" y="422297"/>
                  <a:pt x="581847" y="423448"/>
                  <a:pt x="579913" y="424433"/>
                </a:cubicBezTo>
                <a:cubicBezTo>
                  <a:pt x="564969" y="432045"/>
                  <a:pt x="547795" y="432307"/>
                  <a:pt x="530642" y="426509"/>
                </a:cubicBezTo>
                <a:cubicBezTo>
                  <a:pt x="533896" y="445435"/>
                  <a:pt x="533225" y="463253"/>
                  <a:pt x="528819" y="478521"/>
                </a:cubicBezTo>
                <a:cubicBezTo>
                  <a:pt x="549725" y="516266"/>
                  <a:pt x="582145" y="535378"/>
                  <a:pt x="598423" y="527087"/>
                </a:cubicBezTo>
                <a:cubicBezTo>
                  <a:pt x="615301" y="518490"/>
                  <a:pt x="618753" y="478419"/>
                  <a:pt x="597959" y="437759"/>
                </a:cubicBezTo>
                <a:cubicBezTo>
                  <a:pt x="597925" y="437693"/>
                  <a:pt x="597958" y="437592"/>
                  <a:pt x="597924" y="437525"/>
                </a:cubicBezTo>
                <a:cubicBezTo>
                  <a:pt x="593567" y="432435"/>
                  <a:pt x="589374" y="427009"/>
                  <a:pt x="585380" y="421145"/>
                </a:cubicBezTo>
                <a:close/>
                <a:moveTo>
                  <a:pt x="1005662" y="381584"/>
                </a:moveTo>
                <a:cubicBezTo>
                  <a:pt x="1000867" y="412088"/>
                  <a:pt x="986686" y="436704"/>
                  <a:pt x="966016" y="448744"/>
                </a:cubicBezTo>
                <a:cubicBezTo>
                  <a:pt x="976937" y="485527"/>
                  <a:pt x="1000313" y="508657"/>
                  <a:pt x="1016863" y="505520"/>
                </a:cubicBezTo>
                <a:cubicBezTo>
                  <a:pt x="1035418" y="501699"/>
                  <a:pt x="1049640" y="464628"/>
                  <a:pt x="1040972" y="420228"/>
                </a:cubicBezTo>
                <a:cubicBezTo>
                  <a:pt x="1040730" y="419091"/>
                  <a:pt x="1040689" y="418020"/>
                  <a:pt x="1040647" y="416949"/>
                </a:cubicBezTo>
                <a:cubicBezTo>
                  <a:pt x="1037409" y="409272"/>
                  <a:pt x="1034637" y="401189"/>
                  <a:pt x="1032429" y="392568"/>
                </a:cubicBezTo>
                <a:cubicBezTo>
                  <a:pt x="1023310" y="390996"/>
                  <a:pt x="1014276" y="387279"/>
                  <a:pt x="1005662" y="381584"/>
                </a:cubicBezTo>
                <a:close/>
                <a:moveTo>
                  <a:pt x="851984" y="378108"/>
                </a:moveTo>
                <a:cubicBezTo>
                  <a:pt x="851248" y="378315"/>
                  <a:pt x="850547" y="378589"/>
                  <a:pt x="849779" y="378728"/>
                </a:cubicBezTo>
                <a:cubicBezTo>
                  <a:pt x="849311" y="378798"/>
                  <a:pt x="848909" y="378835"/>
                  <a:pt x="848441" y="378905"/>
                </a:cubicBezTo>
                <a:cubicBezTo>
                  <a:pt x="849769" y="399989"/>
                  <a:pt x="847276" y="420332"/>
                  <a:pt x="840976" y="437656"/>
                </a:cubicBezTo>
                <a:cubicBezTo>
                  <a:pt x="837203" y="448063"/>
                  <a:pt x="832046" y="457075"/>
                  <a:pt x="825907" y="464487"/>
                </a:cubicBezTo>
                <a:cubicBezTo>
                  <a:pt x="835983" y="504558"/>
                  <a:pt x="860852" y="530455"/>
                  <a:pt x="878272" y="527044"/>
                </a:cubicBezTo>
                <a:cubicBezTo>
                  <a:pt x="895991" y="523563"/>
                  <a:pt x="909530" y="489110"/>
                  <a:pt x="903090" y="447104"/>
                </a:cubicBezTo>
                <a:cubicBezTo>
                  <a:pt x="901508" y="446144"/>
                  <a:pt x="899930" y="445520"/>
                  <a:pt x="898383" y="444460"/>
                </a:cubicBezTo>
                <a:cubicBezTo>
                  <a:pt x="878158" y="430816"/>
                  <a:pt x="861639" y="406798"/>
                  <a:pt x="851984" y="378108"/>
                </a:cubicBezTo>
                <a:close/>
                <a:moveTo>
                  <a:pt x="766979" y="329656"/>
                </a:moveTo>
                <a:cubicBezTo>
                  <a:pt x="760547" y="338142"/>
                  <a:pt x="752996" y="344928"/>
                  <a:pt x="744457" y="349277"/>
                </a:cubicBezTo>
                <a:cubicBezTo>
                  <a:pt x="739787" y="351656"/>
                  <a:pt x="734945" y="353367"/>
                  <a:pt x="729829" y="354375"/>
                </a:cubicBezTo>
                <a:cubicBezTo>
                  <a:pt x="727924" y="354758"/>
                  <a:pt x="725982" y="354906"/>
                  <a:pt x="724042" y="355055"/>
                </a:cubicBezTo>
                <a:cubicBezTo>
                  <a:pt x="727912" y="366611"/>
                  <a:pt x="730540" y="377875"/>
                  <a:pt x="731893" y="388780"/>
                </a:cubicBezTo>
                <a:cubicBezTo>
                  <a:pt x="742458" y="427173"/>
                  <a:pt x="766514" y="451637"/>
                  <a:pt x="783499" y="448363"/>
                </a:cubicBezTo>
                <a:cubicBezTo>
                  <a:pt x="792024" y="446625"/>
                  <a:pt x="799694" y="437930"/>
                  <a:pt x="804715" y="424365"/>
                </a:cubicBezTo>
                <a:cubicBezTo>
                  <a:pt x="809998" y="409828"/>
                  <a:pt x="811366" y="391235"/>
                  <a:pt x="808915" y="372235"/>
                </a:cubicBezTo>
                <a:cubicBezTo>
                  <a:pt x="792748" y="363918"/>
                  <a:pt x="778207" y="349060"/>
                  <a:pt x="766979" y="329656"/>
                </a:cubicBezTo>
                <a:close/>
                <a:moveTo>
                  <a:pt x="908268" y="301550"/>
                </a:moveTo>
                <a:cubicBezTo>
                  <a:pt x="905759" y="319884"/>
                  <a:pt x="899990" y="336601"/>
                  <a:pt x="891082" y="349792"/>
                </a:cubicBezTo>
                <a:cubicBezTo>
                  <a:pt x="889459" y="352215"/>
                  <a:pt x="887668" y="354472"/>
                  <a:pt x="885843" y="356662"/>
                </a:cubicBezTo>
                <a:cubicBezTo>
                  <a:pt x="892254" y="381291"/>
                  <a:pt x="904898" y="402156"/>
                  <a:pt x="920008" y="412357"/>
                </a:cubicBezTo>
                <a:cubicBezTo>
                  <a:pt x="927176" y="417192"/>
                  <a:pt x="933920" y="419049"/>
                  <a:pt x="940172" y="417798"/>
                </a:cubicBezTo>
                <a:cubicBezTo>
                  <a:pt x="959431" y="414205"/>
                  <a:pt x="974769" y="378667"/>
                  <a:pt x="966498" y="333560"/>
                </a:cubicBezTo>
                <a:cubicBezTo>
                  <a:pt x="962926" y="326054"/>
                  <a:pt x="960021" y="318039"/>
                  <a:pt x="957481" y="309754"/>
                </a:cubicBezTo>
                <a:cubicBezTo>
                  <a:pt x="955878" y="310235"/>
                  <a:pt x="954375" y="310748"/>
                  <a:pt x="952771" y="311062"/>
                </a:cubicBezTo>
                <a:cubicBezTo>
                  <a:pt x="937558" y="314022"/>
                  <a:pt x="922228" y="310319"/>
                  <a:pt x="908268" y="301550"/>
                </a:cubicBezTo>
                <a:close/>
                <a:moveTo>
                  <a:pt x="1008332" y="241004"/>
                </a:moveTo>
                <a:cubicBezTo>
                  <a:pt x="1005314" y="258337"/>
                  <a:pt x="999400" y="273449"/>
                  <a:pt x="991016" y="285196"/>
                </a:cubicBezTo>
                <a:cubicBezTo>
                  <a:pt x="995397" y="306994"/>
                  <a:pt x="1004621" y="327082"/>
                  <a:pt x="1016572" y="340319"/>
                </a:cubicBezTo>
                <a:cubicBezTo>
                  <a:pt x="1026261" y="351095"/>
                  <a:pt x="1036647" y="356308"/>
                  <a:pt x="1045105" y="354605"/>
                </a:cubicBezTo>
                <a:cubicBezTo>
                  <a:pt x="1060386" y="351779"/>
                  <a:pt x="1074219" y="325492"/>
                  <a:pt x="1071520" y="286706"/>
                </a:cubicBezTo>
                <a:cubicBezTo>
                  <a:pt x="1071450" y="286405"/>
                  <a:pt x="1071583" y="286170"/>
                  <a:pt x="1071614" y="285902"/>
                </a:cubicBezTo>
                <a:cubicBezTo>
                  <a:pt x="1052120" y="266928"/>
                  <a:pt x="1030777" y="251418"/>
                  <a:pt x="1008332" y="241004"/>
                </a:cubicBezTo>
                <a:close/>
                <a:moveTo>
                  <a:pt x="892715" y="209322"/>
                </a:moveTo>
                <a:cubicBezTo>
                  <a:pt x="902561" y="250096"/>
                  <a:pt x="927836" y="276460"/>
                  <a:pt x="945423" y="273047"/>
                </a:cubicBezTo>
                <a:cubicBezTo>
                  <a:pt x="958295" y="270608"/>
                  <a:pt x="968667" y="251545"/>
                  <a:pt x="971295" y="226849"/>
                </a:cubicBezTo>
                <a:cubicBezTo>
                  <a:pt x="951158" y="220471"/>
                  <a:pt x="924792" y="213903"/>
                  <a:pt x="892715" y="209322"/>
                </a:cubicBezTo>
                <a:close/>
                <a:moveTo>
                  <a:pt x="768231" y="204798"/>
                </a:moveTo>
                <a:cubicBezTo>
                  <a:pt x="675673" y="210388"/>
                  <a:pt x="560182" y="236367"/>
                  <a:pt x="426339" y="304539"/>
                </a:cubicBezTo>
                <a:cubicBezTo>
                  <a:pt x="253353" y="392648"/>
                  <a:pt x="155358" y="497341"/>
                  <a:pt x="100750" y="582961"/>
                </a:cubicBezTo>
                <a:cubicBezTo>
                  <a:pt x="104504" y="583737"/>
                  <a:pt x="108068" y="585619"/>
                  <a:pt x="110869" y="588645"/>
                </a:cubicBezTo>
                <a:cubicBezTo>
                  <a:pt x="122548" y="601181"/>
                  <a:pt x="131822" y="614605"/>
                  <a:pt x="138686" y="628081"/>
                </a:cubicBezTo>
                <a:cubicBezTo>
                  <a:pt x="153805" y="644073"/>
                  <a:pt x="172276" y="655922"/>
                  <a:pt x="189453" y="660616"/>
                </a:cubicBezTo>
                <a:cubicBezTo>
                  <a:pt x="203679" y="664461"/>
                  <a:pt x="215856" y="662964"/>
                  <a:pt x="222639" y="656652"/>
                </a:cubicBezTo>
                <a:cubicBezTo>
                  <a:pt x="236871" y="643354"/>
                  <a:pt x="231234" y="605728"/>
                  <a:pt x="201117" y="572169"/>
                </a:cubicBezTo>
                <a:cubicBezTo>
                  <a:pt x="187262" y="564103"/>
                  <a:pt x="173859" y="553789"/>
                  <a:pt x="161979" y="541020"/>
                </a:cubicBezTo>
                <a:cubicBezTo>
                  <a:pt x="154721" y="533206"/>
                  <a:pt x="155132" y="520982"/>
                  <a:pt x="162947" y="513725"/>
                </a:cubicBezTo>
                <a:cubicBezTo>
                  <a:pt x="170727" y="506401"/>
                  <a:pt x="182985" y="506879"/>
                  <a:pt x="190243" y="514694"/>
                </a:cubicBezTo>
                <a:cubicBezTo>
                  <a:pt x="199693" y="524835"/>
                  <a:pt x="210368" y="533092"/>
                  <a:pt x="221264" y="539306"/>
                </a:cubicBezTo>
                <a:cubicBezTo>
                  <a:pt x="222439" y="539800"/>
                  <a:pt x="223616" y="540461"/>
                  <a:pt x="224693" y="541256"/>
                </a:cubicBezTo>
                <a:cubicBezTo>
                  <a:pt x="230341" y="544260"/>
                  <a:pt x="236019" y="546830"/>
                  <a:pt x="241521" y="548397"/>
                </a:cubicBezTo>
                <a:cubicBezTo>
                  <a:pt x="255413" y="552411"/>
                  <a:pt x="266923" y="551254"/>
                  <a:pt x="273274" y="545414"/>
                </a:cubicBezTo>
                <a:cubicBezTo>
                  <a:pt x="287040" y="532521"/>
                  <a:pt x="279449" y="493369"/>
                  <a:pt x="248567" y="460285"/>
                </a:cubicBezTo>
                <a:cubicBezTo>
                  <a:pt x="241310" y="452470"/>
                  <a:pt x="241720" y="440247"/>
                  <a:pt x="249535" y="432989"/>
                </a:cubicBezTo>
                <a:cubicBezTo>
                  <a:pt x="255886" y="426981"/>
                  <a:pt x="265188" y="426277"/>
                  <a:pt x="272351" y="430442"/>
                </a:cubicBezTo>
                <a:cubicBezTo>
                  <a:pt x="279184" y="430659"/>
                  <a:pt x="285671" y="434160"/>
                  <a:pt x="289001" y="440698"/>
                </a:cubicBezTo>
                <a:cubicBezTo>
                  <a:pt x="309559" y="481059"/>
                  <a:pt x="343664" y="501663"/>
                  <a:pt x="360475" y="493100"/>
                </a:cubicBezTo>
                <a:cubicBezTo>
                  <a:pt x="371817" y="487324"/>
                  <a:pt x="376858" y="467364"/>
                  <a:pt x="372756" y="442651"/>
                </a:cubicBezTo>
                <a:cubicBezTo>
                  <a:pt x="372755" y="442484"/>
                  <a:pt x="372653" y="442284"/>
                  <a:pt x="372652" y="442116"/>
                </a:cubicBezTo>
                <a:cubicBezTo>
                  <a:pt x="370656" y="430279"/>
                  <a:pt x="366778" y="417550"/>
                  <a:pt x="360152" y="404542"/>
                </a:cubicBezTo>
                <a:cubicBezTo>
                  <a:pt x="355293" y="395002"/>
                  <a:pt x="359056" y="383422"/>
                  <a:pt x="368596" y="378563"/>
                </a:cubicBezTo>
                <a:cubicBezTo>
                  <a:pt x="378137" y="373704"/>
                  <a:pt x="389716" y="377469"/>
                  <a:pt x="394575" y="387009"/>
                </a:cubicBezTo>
                <a:cubicBezTo>
                  <a:pt x="402764" y="403086"/>
                  <a:pt x="408042" y="419386"/>
                  <a:pt x="410803" y="435036"/>
                </a:cubicBezTo>
                <a:cubicBezTo>
                  <a:pt x="431479" y="473319"/>
                  <a:pt x="464236" y="492762"/>
                  <a:pt x="480581" y="484438"/>
                </a:cubicBezTo>
                <a:cubicBezTo>
                  <a:pt x="497326" y="475909"/>
                  <a:pt x="500780" y="436172"/>
                  <a:pt x="480257" y="395879"/>
                </a:cubicBezTo>
                <a:cubicBezTo>
                  <a:pt x="478932" y="393277"/>
                  <a:pt x="478342" y="390637"/>
                  <a:pt x="478222" y="387925"/>
                </a:cubicBezTo>
                <a:cubicBezTo>
                  <a:pt x="470315" y="378342"/>
                  <a:pt x="463002" y="367447"/>
                  <a:pt x="456784" y="355239"/>
                </a:cubicBezTo>
                <a:cubicBezTo>
                  <a:pt x="451925" y="345699"/>
                  <a:pt x="455689" y="334119"/>
                  <a:pt x="465229" y="329260"/>
                </a:cubicBezTo>
                <a:cubicBezTo>
                  <a:pt x="474702" y="324435"/>
                  <a:pt x="486349" y="328165"/>
                  <a:pt x="491208" y="337705"/>
                </a:cubicBezTo>
                <a:cubicBezTo>
                  <a:pt x="511765" y="378066"/>
                  <a:pt x="545870" y="398671"/>
                  <a:pt x="562681" y="390108"/>
                </a:cubicBezTo>
                <a:cubicBezTo>
                  <a:pt x="579493" y="381545"/>
                  <a:pt x="582881" y="341844"/>
                  <a:pt x="562323" y="301483"/>
                </a:cubicBezTo>
                <a:cubicBezTo>
                  <a:pt x="557464" y="291943"/>
                  <a:pt x="561229" y="280363"/>
                  <a:pt x="570768" y="275504"/>
                </a:cubicBezTo>
                <a:cubicBezTo>
                  <a:pt x="580308" y="270645"/>
                  <a:pt x="591888" y="274409"/>
                  <a:pt x="596747" y="283949"/>
                </a:cubicBezTo>
                <a:cubicBezTo>
                  <a:pt x="615640" y="321041"/>
                  <a:pt x="619707" y="359214"/>
                  <a:pt x="610307" y="387443"/>
                </a:cubicBezTo>
                <a:cubicBezTo>
                  <a:pt x="632705" y="427623"/>
                  <a:pt x="665875" y="448537"/>
                  <a:pt x="681953" y="440348"/>
                </a:cubicBezTo>
                <a:cubicBezTo>
                  <a:pt x="691626" y="435420"/>
                  <a:pt x="696361" y="419313"/>
                  <a:pt x="694464" y="398267"/>
                </a:cubicBezTo>
                <a:cubicBezTo>
                  <a:pt x="693361" y="394124"/>
                  <a:pt x="692392" y="389912"/>
                  <a:pt x="691557" y="385633"/>
                </a:cubicBezTo>
                <a:cubicBezTo>
                  <a:pt x="691174" y="383727"/>
                  <a:pt x="691228" y="381851"/>
                  <a:pt x="691381" y="380009"/>
                </a:cubicBezTo>
                <a:cubicBezTo>
                  <a:pt x="688721" y="369013"/>
                  <a:pt x="684515" y="357292"/>
                  <a:pt x="678467" y="345417"/>
                </a:cubicBezTo>
                <a:cubicBezTo>
                  <a:pt x="677311" y="343149"/>
                  <a:pt x="676692" y="340776"/>
                  <a:pt x="676506" y="338433"/>
                </a:cubicBezTo>
                <a:cubicBezTo>
                  <a:pt x="654947" y="320849"/>
                  <a:pt x="637713" y="290641"/>
                  <a:pt x="630507" y="253731"/>
                </a:cubicBezTo>
                <a:cubicBezTo>
                  <a:pt x="628454" y="243266"/>
                  <a:pt x="635209" y="233104"/>
                  <a:pt x="645774" y="231083"/>
                </a:cubicBezTo>
                <a:cubicBezTo>
                  <a:pt x="656239" y="229030"/>
                  <a:pt x="666368" y="235885"/>
                  <a:pt x="668422" y="246350"/>
                </a:cubicBezTo>
                <a:cubicBezTo>
                  <a:pt x="677023" y="290785"/>
                  <a:pt x="704227" y="319945"/>
                  <a:pt x="722749" y="316393"/>
                </a:cubicBezTo>
                <a:cubicBezTo>
                  <a:pt x="731141" y="314723"/>
                  <a:pt x="738912" y="306059"/>
                  <a:pt x="743833" y="292463"/>
                </a:cubicBezTo>
                <a:cubicBezTo>
                  <a:pt x="745835" y="286990"/>
                  <a:pt x="747096" y="280887"/>
                  <a:pt x="748018" y="274451"/>
                </a:cubicBezTo>
                <a:cubicBezTo>
                  <a:pt x="748042" y="273179"/>
                  <a:pt x="748234" y="271905"/>
                  <a:pt x="748459" y="270698"/>
                </a:cubicBezTo>
                <a:cubicBezTo>
                  <a:pt x="749772" y="258266"/>
                  <a:pt x="749438" y="244742"/>
                  <a:pt x="746792" y="231135"/>
                </a:cubicBezTo>
                <a:cubicBezTo>
                  <a:pt x="744738" y="220670"/>
                  <a:pt x="751494" y="210507"/>
                  <a:pt x="762059" y="208486"/>
                </a:cubicBezTo>
                <a:cubicBezTo>
                  <a:pt x="772524" y="206433"/>
                  <a:pt x="782653" y="213288"/>
                  <a:pt x="784707" y="223753"/>
                </a:cubicBezTo>
                <a:cubicBezTo>
                  <a:pt x="787947" y="240839"/>
                  <a:pt x="788509" y="257777"/>
                  <a:pt x="786886" y="273727"/>
                </a:cubicBezTo>
                <a:cubicBezTo>
                  <a:pt x="796322" y="317819"/>
                  <a:pt x="823441" y="344503"/>
                  <a:pt x="842566" y="340812"/>
                </a:cubicBezTo>
                <a:cubicBezTo>
                  <a:pt x="848818" y="339560"/>
                  <a:pt x="854345" y="335401"/>
                  <a:pt x="859179" y="328233"/>
                </a:cubicBezTo>
                <a:cubicBezTo>
                  <a:pt x="870373" y="311610"/>
                  <a:pt x="874052" y="284025"/>
                  <a:pt x="868821" y="256107"/>
                </a:cubicBezTo>
                <a:cubicBezTo>
                  <a:pt x="861892" y="242665"/>
                  <a:pt x="856486" y="227269"/>
                  <a:pt x="853214" y="210452"/>
                </a:cubicBezTo>
                <a:cubicBezTo>
                  <a:pt x="852833" y="208714"/>
                  <a:pt x="852852" y="206939"/>
                  <a:pt x="852974" y="205197"/>
                </a:cubicBezTo>
                <a:cubicBezTo>
                  <a:pt x="827388" y="203337"/>
                  <a:pt x="799083" y="202935"/>
                  <a:pt x="768231" y="204798"/>
                </a:cubicBezTo>
                <a:close/>
                <a:moveTo>
                  <a:pt x="402161" y="29593"/>
                </a:moveTo>
                <a:cubicBezTo>
                  <a:pt x="363435" y="22515"/>
                  <a:pt x="265846" y="73734"/>
                  <a:pt x="257243" y="87526"/>
                </a:cubicBezTo>
                <a:cubicBezTo>
                  <a:pt x="254768" y="92399"/>
                  <a:pt x="254095" y="105429"/>
                  <a:pt x="255400" y="123333"/>
                </a:cubicBezTo>
                <a:cubicBezTo>
                  <a:pt x="279844" y="109958"/>
                  <a:pt x="314408" y="97814"/>
                  <a:pt x="339306" y="91602"/>
                </a:cubicBezTo>
                <a:cubicBezTo>
                  <a:pt x="349666" y="89014"/>
                  <a:pt x="360160" y="95264"/>
                  <a:pt x="362748" y="105624"/>
                </a:cubicBezTo>
                <a:cubicBezTo>
                  <a:pt x="365025" y="114546"/>
                  <a:pt x="360705" y="123552"/>
                  <a:pt x="352833" y="127562"/>
                </a:cubicBezTo>
                <a:cubicBezTo>
                  <a:pt x="351566" y="128207"/>
                  <a:pt x="350163" y="128754"/>
                  <a:pt x="348726" y="129065"/>
                </a:cubicBezTo>
                <a:cubicBezTo>
                  <a:pt x="305146" y="140004"/>
                  <a:pt x="267817" y="158598"/>
                  <a:pt x="260705" y="165749"/>
                </a:cubicBezTo>
                <a:cubicBezTo>
                  <a:pt x="262871" y="177920"/>
                  <a:pt x="265546" y="190925"/>
                  <a:pt x="268793" y="204227"/>
                </a:cubicBezTo>
                <a:cubicBezTo>
                  <a:pt x="290974" y="188392"/>
                  <a:pt x="331511" y="173458"/>
                  <a:pt x="358410" y="166059"/>
                </a:cubicBezTo>
                <a:cubicBezTo>
                  <a:pt x="368735" y="163236"/>
                  <a:pt x="379360" y="169251"/>
                  <a:pt x="382250" y="179541"/>
                </a:cubicBezTo>
                <a:cubicBezTo>
                  <a:pt x="384761" y="188597"/>
                  <a:pt x="380410" y="197871"/>
                  <a:pt x="372405" y="201948"/>
                </a:cubicBezTo>
                <a:cubicBezTo>
                  <a:pt x="371271" y="202526"/>
                  <a:pt x="370002" y="203004"/>
                  <a:pt x="368732" y="203315"/>
                </a:cubicBezTo>
                <a:cubicBezTo>
                  <a:pt x="325795" y="215186"/>
                  <a:pt x="292544" y="232878"/>
                  <a:pt x="287464" y="238575"/>
                </a:cubicBezTo>
                <a:cubicBezTo>
                  <a:pt x="285542" y="241235"/>
                  <a:pt x="282944" y="243062"/>
                  <a:pt x="280174" y="244388"/>
                </a:cubicBezTo>
                <a:cubicBezTo>
                  <a:pt x="283704" y="255277"/>
                  <a:pt x="287603" y="266230"/>
                  <a:pt x="291901" y="276812"/>
                </a:cubicBezTo>
                <a:cubicBezTo>
                  <a:pt x="314799" y="262881"/>
                  <a:pt x="349928" y="250029"/>
                  <a:pt x="373919" y="243355"/>
                </a:cubicBezTo>
                <a:cubicBezTo>
                  <a:pt x="384209" y="240465"/>
                  <a:pt x="394835" y="246480"/>
                  <a:pt x="397691" y="256872"/>
                </a:cubicBezTo>
                <a:cubicBezTo>
                  <a:pt x="400168" y="265860"/>
                  <a:pt x="395853" y="275201"/>
                  <a:pt x="387847" y="279278"/>
                </a:cubicBezTo>
                <a:cubicBezTo>
                  <a:pt x="386780" y="279822"/>
                  <a:pt x="385544" y="280367"/>
                  <a:pt x="384274" y="280678"/>
                </a:cubicBezTo>
                <a:cubicBezTo>
                  <a:pt x="348589" y="290621"/>
                  <a:pt x="319830" y="304428"/>
                  <a:pt x="308436" y="312080"/>
                </a:cubicBezTo>
                <a:cubicBezTo>
                  <a:pt x="311355" y="317482"/>
                  <a:pt x="314441" y="322716"/>
                  <a:pt x="317592" y="327749"/>
                </a:cubicBezTo>
                <a:cubicBezTo>
                  <a:pt x="336741" y="318331"/>
                  <a:pt x="374804" y="299365"/>
                  <a:pt x="389374" y="291019"/>
                </a:cubicBezTo>
                <a:cubicBezTo>
                  <a:pt x="406744" y="281080"/>
                  <a:pt x="449711" y="259698"/>
                  <a:pt x="472063" y="248651"/>
                </a:cubicBezTo>
                <a:cubicBezTo>
                  <a:pt x="431686" y="177131"/>
                  <a:pt x="422229" y="116666"/>
                  <a:pt x="414463" y="67437"/>
                </a:cubicBezTo>
                <a:cubicBezTo>
                  <a:pt x="412531" y="55397"/>
                  <a:pt x="410774" y="44194"/>
                  <a:pt x="408686" y="33662"/>
                </a:cubicBezTo>
                <a:cubicBezTo>
                  <a:pt x="408410" y="32459"/>
                  <a:pt x="408095" y="30687"/>
                  <a:pt x="402161" y="29593"/>
                </a:cubicBezTo>
                <a:close/>
                <a:moveTo>
                  <a:pt x="406567" y="799"/>
                </a:moveTo>
                <a:cubicBezTo>
                  <a:pt x="429229" y="4548"/>
                  <a:pt x="435500" y="19333"/>
                  <a:pt x="437204" y="27791"/>
                </a:cubicBezTo>
                <a:cubicBezTo>
                  <a:pt x="439394" y="38690"/>
                  <a:pt x="441222" y="50362"/>
                  <a:pt x="443190" y="62803"/>
                </a:cubicBezTo>
                <a:cubicBezTo>
                  <a:pt x="450712" y="110727"/>
                  <a:pt x="460327" y="170020"/>
                  <a:pt x="500316" y="238964"/>
                </a:cubicBezTo>
                <a:cubicBezTo>
                  <a:pt x="739834" y="142089"/>
                  <a:pt x="913232" y="176690"/>
                  <a:pt x="988791" y="202142"/>
                </a:cubicBezTo>
                <a:cubicBezTo>
                  <a:pt x="989895" y="202001"/>
                  <a:pt x="1011789" y="210677"/>
                  <a:pt x="1014342" y="211730"/>
                </a:cubicBezTo>
                <a:cubicBezTo>
                  <a:pt x="1039902" y="222488"/>
                  <a:pt x="1064001" y="239284"/>
                  <a:pt x="1085984" y="259678"/>
                </a:cubicBezTo>
                <a:cubicBezTo>
                  <a:pt x="1087856" y="261539"/>
                  <a:pt x="1092013" y="265618"/>
                  <a:pt x="1097353" y="271132"/>
                </a:cubicBezTo>
                <a:lnTo>
                  <a:pt x="1112080" y="287136"/>
                </a:lnTo>
                <a:lnTo>
                  <a:pt x="1112080" y="335120"/>
                </a:lnTo>
                <a:lnTo>
                  <a:pt x="1107210" y="326920"/>
                </a:lnTo>
                <a:cubicBezTo>
                  <a:pt x="1101650" y="353614"/>
                  <a:pt x="1088746" y="374469"/>
                  <a:pt x="1070712" y="385251"/>
                </a:cubicBezTo>
                <a:cubicBezTo>
                  <a:pt x="1078659" y="413719"/>
                  <a:pt x="1093686" y="434469"/>
                  <a:pt x="1107615" y="441742"/>
                </a:cubicBezTo>
                <a:lnTo>
                  <a:pt x="1112080" y="442606"/>
                </a:lnTo>
                <a:lnTo>
                  <a:pt x="1112080" y="480188"/>
                </a:lnTo>
                <a:lnTo>
                  <a:pt x="1080485" y="470090"/>
                </a:lnTo>
                <a:cubicBezTo>
                  <a:pt x="1077326" y="490940"/>
                  <a:pt x="1069825" y="508875"/>
                  <a:pt x="1058940" y="521981"/>
                </a:cubicBezTo>
                <a:cubicBezTo>
                  <a:pt x="1069662" y="540886"/>
                  <a:pt x="1084646" y="552326"/>
                  <a:pt x="1096650" y="549993"/>
                </a:cubicBezTo>
                <a:cubicBezTo>
                  <a:pt x="1101998" y="548948"/>
                  <a:pt x="1106927" y="545262"/>
                  <a:pt x="1111166" y="538903"/>
                </a:cubicBezTo>
                <a:lnTo>
                  <a:pt x="1112080" y="536469"/>
                </a:lnTo>
                <a:lnTo>
                  <a:pt x="1112080" y="635089"/>
                </a:lnTo>
                <a:lnTo>
                  <a:pt x="1096376" y="603232"/>
                </a:lnTo>
                <a:cubicBezTo>
                  <a:pt x="1080599" y="602278"/>
                  <a:pt x="1064602" y="598915"/>
                  <a:pt x="1047465" y="595293"/>
                </a:cubicBezTo>
                <a:cubicBezTo>
                  <a:pt x="1025399" y="590569"/>
                  <a:pt x="999945" y="585133"/>
                  <a:pt x="968357" y="583326"/>
                </a:cubicBezTo>
                <a:cubicBezTo>
                  <a:pt x="880886" y="581501"/>
                  <a:pt x="772362" y="603169"/>
                  <a:pt x="618190" y="681696"/>
                </a:cubicBezTo>
                <a:cubicBezTo>
                  <a:pt x="583833" y="699195"/>
                  <a:pt x="553157" y="716500"/>
                  <a:pt x="525595" y="733647"/>
                </a:cubicBezTo>
                <a:cubicBezTo>
                  <a:pt x="533511" y="762551"/>
                  <a:pt x="547900" y="792947"/>
                  <a:pt x="561241" y="808416"/>
                </a:cubicBezTo>
                <a:cubicBezTo>
                  <a:pt x="568232" y="816534"/>
                  <a:pt x="567319" y="828762"/>
                  <a:pt x="559268" y="835720"/>
                </a:cubicBezTo>
                <a:cubicBezTo>
                  <a:pt x="558037" y="836766"/>
                  <a:pt x="556738" y="837681"/>
                  <a:pt x="555404" y="838360"/>
                </a:cubicBezTo>
                <a:cubicBezTo>
                  <a:pt x="547665" y="842302"/>
                  <a:pt x="537976" y="840599"/>
                  <a:pt x="532032" y="833713"/>
                </a:cubicBezTo>
                <a:cubicBezTo>
                  <a:pt x="517036" y="816312"/>
                  <a:pt x="501844" y="786158"/>
                  <a:pt x="491908" y="755595"/>
                </a:cubicBezTo>
                <a:cubicBezTo>
                  <a:pt x="484612" y="760572"/>
                  <a:pt x="477416" y="765581"/>
                  <a:pt x="470623" y="770553"/>
                </a:cubicBezTo>
                <a:cubicBezTo>
                  <a:pt x="480708" y="825490"/>
                  <a:pt x="555134" y="995529"/>
                  <a:pt x="606885" y="1043191"/>
                </a:cubicBezTo>
                <a:cubicBezTo>
                  <a:pt x="614774" y="1050431"/>
                  <a:pt x="615266" y="1062615"/>
                  <a:pt x="608025" y="1070504"/>
                </a:cubicBezTo>
                <a:cubicBezTo>
                  <a:pt x="606398" y="1072257"/>
                  <a:pt x="604566" y="1073610"/>
                  <a:pt x="602565" y="1074629"/>
                </a:cubicBezTo>
                <a:cubicBezTo>
                  <a:pt x="595560" y="1078197"/>
                  <a:pt x="586848" y="1077258"/>
                  <a:pt x="580712" y="1071645"/>
                </a:cubicBezTo>
                <a:cubicBezTo>
                  <a:pt x="527309" y="1022388"/>
                  <a:pt x="458075" y="870626"/>
                  <a:pt x="437232" y="796383"/>
                </a:cubicBezTo>
                <a:cubicBezTo>
                  <a:pt x="431175" y="801316"/>
                  <a:pt x="425386" y="806281"/>
                  <a:pt x="419731" y="811178"/>
                </a:cubicBezTo>
                <a:cubicBezTo>
                  <a:pt x="420583" y="813349"/>
                  <a:pt x="421237" y="815621"/>
                  <a:pt x="421288" y="818031"/>
                </a:cubicBezTo>
                <a:cubicBezTo>
                  <a:pt x="423674" y="922679"/>
                  <a:pt x="559729" y="1131568"/>
                  <a:pt x="631964" y="1214167"/>
                </a:cubicBezTo>
                <a:cubicBezTo>
                  <a:pt x="638988" y="1222184"/>
                  <a:pt x="638175" y="1234444"/>
                  <a:pt x="630157" y="1241468"/>
                </a:cubicBezTo>
                <a:cubicBezTo>
                  <a:pt x="628859" y="1242549"/>
                  <a:pt x="627561" y="1243463"/>
                  <a:pt x="626160" y="1244177"/>
                </a:cubicBezTo>
                <a:cubicBezTo>
                  <a:pt x="618488" y="1248084"/>
                  <a:pt x="608833" y="1246448"/>
                  <a:pt x="602856" y="1239663"/>
                </a:cubicBezTo>
                <a:cubicBezTo>
                  <a:pt x="534640" y="1161654"/>
                  <a:pt x="404190" y="968059"/>
                  <a:pt x="385020" y="844150"/>
                </a:cubicBezTo>
                <a:cubicBezTo>
                  <a:pt x="377809" y="851603"/>
                  <a:pt x="371001" y="859020"/>
                  <a:pt x="364594" y="866400"/>
                </a:cubicBezTo>
                <a:cubicBezTo>
                  <a:pt x="365142" y="868137"/>
                  <a:pt x="365758" y="869840"/>
                  <a:pt x="365805" y="871749"/>
                </a:cubicBezTo>
                <a:cubicBezTo>
                  <a:pt x="368192" y="976565"/>
                  <a:pt x="498768" y="1195973"/>
                  <a:pt x="598171" y="1289520"/>
                </a:cubicBezTo>
                <a:cubicBezTo>
                  <a:pt x="605926" y="1296828"/>
                  <a:pt x="606285" y="1309080"/>
                  <a:pt x="598977" y="1316835"/>
                </a:cubicBezTo>
                <a:cubicBezTo>
                  <a:pt x="597383" y="1318488"/>
                  <a:pt x="595618" y="1319807"/>
                  <a:pt x="593682" y="1320793"/>
                </a:cubicBezTo>
                <a:cubicBezTo>
                  <a:pt x="586611" y="1324394"/>
                  <a:pt x="577764" y="1323356"/>
                  <a:pt x="571661" y="1317642"/>
                </a:cubicBezTo>
                <a:cubicBezTo>
                  <a:pt x="476304" y="1227916"/>
                  <a:pt x="355848" y="1032003"/>
                  <a:pt x="331530" y="909203"/>
                </a:cubicBezTo>
                <a:cubicBezTo>
                  <a:pt x="324878" y="919733"/>
                  <a:pt x="319194" y="929853"/>
                  <a:pt x="314243" y="939433"/>
                </a:cubicBezTo>
                <a:cubicBezTo>
                  <a:pt x="314855" y="940634"/>
                  <a:pt x="315433" y="941935"/>
                  <a:pt x="315779" y="943272"/>
                </a:cubicBezTo>
                <a:cubicBezTo>
                  <a:pt x="349132" y="1065502"/>
                  <a:pt x="481220" y="1299097"/>
                  <a:pt x="658717" y="1412184"/>
                </a:cubicBezTo>
                <a:cubicBezTo>
                  <a:pt x="667766" y="1417908"/>
                  <a:pt x="670399" y="1429842"/>
                  <a:pt x="664674" y="1438892"/>
                </a:cubicBezTo>
                <a:cubicBezTo>
                  <a:pt x="662755" y="1441886"/>
                  <a:pt x="660161" y="1444216"/>
                  <a:pt x="657159" y="1445745"/>
                </a:cubicBezTo>
                <a:cubicBezTo>
                  <a:pt x="651221" y="1448769"/>
                  <a:pt x="643955" y="1448689"/>
                  <a:pt x="637966" y="1444850"/>
                </a:cubicBezTo>
                <a:cubicBezTo>
                  <a:pt x="468678" y="1336992"/>
                  <a:pt x="338825" y="1124609"/>
                  <a:pt x="290484" y="990771"/>
                </a:cubicBezTo>
                <a:cubicBezTo>
                  <a:pt x="285345" y="1002126"/>
                  <a:pt x="279966" y="1012680"/>
                  <a:pt x="273778" y="1022469"/>
                </a:cubicBezTo>
                <a:cubicBezTo>
                  <a:pt x="355259" y="1182278"/>
                  <a:pt x="591375" y="1631494"/>
                  <a:pt x="1017703" y="1553986"/>
                </a:cubicBezTo>
                <a:cubicBezTo>
                  <a:pt x="1022618" y="1553078"/>
                  <a:pt x="1027586" y="1554750"/>
                  <a:pt x="1030928" y="1558340"/>
                </a:cubicBezTo>
                <a:cubicBezTo>
                  <a:pt x="1053340" y="1582549"/>
                  <a:pt x="1069148" y="1583067"/>
                  <a:pt x="1073848" y="1580253"/>
                </a:cubicBezTo>
                <a:cubicBezTo>
                  <a:pt x="1075113" y="1579272"/>
                  <a:pt x="1076081" y="1578863"/>
                  <a:pt x="1077451" y="1578418"/>
                </a:cubicBezTo>
                <a:cubicBezTo>
                  <a:pt x="1083126" y="1576200"/>
                  <a:pt x="1091164" y="1562947"/>
                  <a:pt x="1084831" y="1530885"/>
                </a:cubicBezTo>
                <a:cubicBezTo>
                  <a:pt x="1083959" y="1526037"/>
                  <a:pt x="1085528" y="1521036"/>
                  <a:pt x="1089086" y="1517628"/>
                </a:cubicBezTo>
                <a:lnTo>
                  <a:pt x="1112080" y="1492359"/>
                </a:lnTo>
                <a:lnTo>
                  <a:pt x="1112080" y="1574621"/>
                </a:lnTo>
                <a:lnTo>
                  <a:pt x="1107718" y="1587367"/>
                </a:lnTo>
                <a:cubicBezTo>
                  <a:pt x="1101321" y="1598313"/>
                  <a:pt x="1092919" y="1603180"/>
                  <a:pt x="1088765" y="1605086"/>
                </a:cubicBezTo>
                <a:cubicBezTo>
                  <a:pt x="1088399" y="1605357"/>
                  <a:pt x="1087865" y="1605628"/>
                  <a:pt x="1087331" y="1605900"/>
                </a:cubicBezTo>
                <a:cubicBezTo>
                  <a:pt x="1077858" y="1610725"/>
                  <a:pt x="1051233" y="1618826"/>
                  <a:pt x="1015414" y="1583802"/>
                </a:cubicBezTo>
                <a:cubicBezTo>
                  <a:pt x="582557" y="1656906"/>
                  <a:pt x="342240" y="1219072"/>
                  <a:pt x="253802" y="1046760"/>
                </a:cubicBezTo>
                <a:cubicBezTo>
                  <a:pt x="247483" y="1052498"/>
                  <a:pt x="240189" y="1057642"/>
                  <a:pt x="231583" y="1062026"/>
                </a:cubicBezTo>
                <a:cubicBezTo>
                  <a:pt x="198026" y="1079118"/>
                  <a:pt x="158868" y="1072344"/>
                  <a:pt x="121282" y="1042925"/>
                </a:cubicBezTo>
                <a:cubicBezTo>
                  <a:pt x="45639" y="983656"/>
                  <a:pt x="-19919" y="835314"/>
                  <a:pt x="5615" y="725602"/>
                </a:cubicBezTo>
                <a:cubicBezTo>
                  <a:pt x="18431" y="670596"/>
                  <a:pt x="75142" y="498542"/>
                  <a:pt x="296379" y="347795"/>
                </a:cubicBezTo>
                <a:cubicBezTo>
                  <a:pt x="292452" y="341898"/>
                  <a:pt x="288789" y="335697"/>
                  <a:pt x="285193" y="329297"/>
                </a:cubicBezTo>
                <a:cubicBezTo>
                  <a:pt x="278362" y="315720"/>
                  <a:pt x="255217" y="260713"/>
                  <a:pt x="244926" y="227642"/>
                </a:cubicBezTo>
                <a:cubicBezTo>
                  <a:pt x="242861" y="220124"/>
                  <a:pt x="240998" y="212671"/>
                  <a:pt x="239235" y="205251"/>
                </a:cubicBezTo>
                <a:cubicBezTo>
                  <a:pt x="231528" y="168511"/>
                  <a:pt x="226784" y="120265"/>
                  <a:pt x="226750" y="120198"/>
                </a:cubicBezTo>
                <a:cubicBezTo>
                  <a:pt x="225847" y="97973"/>
                  <a:pt x="227595" y="80950"/>
                  <a:pt x="232290" y="72845"/>
                </a:cubicBezTo>
                <a:cubicBezTo>
                  <a:pt x="247795" y="46212"/>
                  <a:pt x="358493" y="-7147"/>
                  <a:pt x="406567" y="799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07410A6-5F42-E35F-3437-83F459D7F8A6}"/>
              </a:ext>
            </a:extLst>
          </p:cNvPr>
          <p:cNvSpPr/>
          <p:nvPr userDrawn="1"/>
        </p:nvSpPr>
        <p:spPr>
          <a:xfrm>
            <a:off x="0" y="2866971"/>
            <a:ext cx="2403725" cy="1602244"/>
          </a:xfrm>
          <a:custGeom>
            <a:avLst/>
            <a:gdLst>
              <a:gd name="connsiteX0" fmla="*/ 2154664 w 2403725"/>
              <a:gd name="connsiteY0" fmla="*/ 1505588 h 1602244"/>
              <a:gd name="connsiteX1" fmla="*/ 2240272 w 2403725"/>
              <a:gd name="connsiteY1" fmla="*/ 1566059 h 1602244"/>
              <a:gd name="connsiteX2" fmla="*/ 2365465 w 2403725"/>
              <a:gd name="connsiteY2" fmla="*/ 1571645 h 1602244"/>
              <a:gd name="connsiteX3" fmla="*/ 2336443 w 2403725"/>
              <a:gd name="connsiteY3" fmla="*/ 1505588 h 1602244"/>
              <a:gd name="connsiteX4" fmla="*/ 1708535 w 2403725"/>
              <a:gd name="connsiteY4" fmla="*/ 1505588 h 1602244"/>
              <a:gd name="connsiteX5" fmla="*/ 1745813 w 2403725"/>
              <a:gd name="connsiteY5" fmla="*/ 1572252 h 1602244"/>
              <a:gd name="connsiteX6" fmla="*/ 1900757 w 2403725"/>
              <a:gd name="connsiteY6" fmla="*/ 1572252 h 1602244"/>
              <a:gd name="connsiteX7" fmla="*/ 1875742 w 2403725"/>
              <a:gd name="connsiteY7" fmla="*/ 1505588 h 1602244"/>
              <a:gd name="connsiteX8" fmla="*/ 796968 w 2403725"/>
              <a:gd name="connsiteY8" fmla="*/ 1505588 h 1602244"/>
              <a:gd name="connsiteX9" fmla="*/ 856711 w 2403725"/>
              <a:gd name="connsiteY9" fmla="*/ 1572252 h 1602244"/>
              <a:gd name="connsiteX10" fmla="*/ 1096047 w 2403725"/>
              <a:gd name="connsiteY10" fmla="*/ 1572252 h 1602244"/>
              <a:gd name="connsiteX11" fmla="*/ 965997 w 2403725"/>
              <a:gd name="connsiteY11" fmla="*/ 1505588 h 1602244"/>
              <a:gd name="connsiteX12" fmla="*/ 1218690 w 2403725"/>
              <a:gd name="connsiteY12" fmla="*/ 1505466 h 1602244"/>
              <a:gd name="connsiteX13" fmla="*/ 1219540 w 2403725"/>
              <a:gd name="connsiteY13" fmla="*/ 1506923 h 1602244"/>
              <a:gd name="connsiteX14" fmla="*/ 1373269 w 2403725"/>
              <a:gd name="connsiteY14" fmla="*/ 1572252 h 1602244"/>
              <a:gd name="connsiteX15" fmla="*/ 1501498 w 2403725"/>
              <a:gd name="connsiteY15" fmla="*/ 1572252 h 1602244"/>
              <a:gd name="connsiteX16" fmla="*/ 1446248 w 2403725"/>
              <a:gd name="connsiteY16" fmla="*/ 1505588 h 1602244"/>
              <a:gd name="connsiteX17" fmla="*/ 1446248 w 2403725"/>
              <a:gd name="connsiteY17" fmla="*/ 1505466 h 1602244"/>
              <a:gd name="connsiteX18" fmla="*/ 2018664 w 2403725"/>
              <a:gd name="connsiteY18" fmla="*/ 1409295 h 1602244"/>
              <a:gd name="connsiteX19" fmla="*/ 2113014 w 2403725"/>
              <a:gd name="connsiteY19" fmla="*/ 1475959 h 1602244"/>
              <a:gd name="connsiteX20" fmla="*/ 2323572 w 2403725"/>
              <a:gd name="connsiteY20" fmla="*/ 1475959 h 1602244"/>
              <a:gd name="connsiteX21" fmla="*/ 2294186 w 2403725"/>
              <a:gd name="connsiteY21" fmla="*/ 1409295 h 1602244"/>
              <a:gd name="connsiteX22" fmla="*/ 1654741 w 2403725"/>
              <a:gd name="connsiteY22" fmla="*/ 1409295 h 1602244"/>
              <a:gd name="connsiteX23" fmla="*/ 1692020 w 2403725"/>
              <a:gd name="connsiteY23" fmla="*/ 1475959 h 1602244"/>
              <a:gd name="connsiteX24" fmla="*/ 1864692 w 2403725"/>
              <a:gd name="connsiteY24" fmla="*/ 1475959 h 1602244"/>
              <a:gd name="connsiteX25" fmla="*/ 1839678 w 2403725"/>
              <a:gd name="connsiteY25" fmla="*/ 1409295 h 1602244"/>
              <a:gd name="connsiteX26" fmla="*/ 1163440 w 2403725"/>
              <a:gd name="connsiteY26" fmla="*/ 1409295 h 1602244"/>
              <a:gd name="connsiteX27" fmla="*/ 1201690 w 2403725"/>
              <a:gd name="connsiteY27" fmla="*/ 1475959 h 1602244"/>
              <a:gd name="connsiteX28" fmla="*/ 1421719 w 2403725"/>
              <a:gd name="connsiteY28" fmla="*/ 1475959 h 1602244"/>
              <a:gd name="connsiteX29" fmla="*/ 1401927 w 2403725"/>
              <a:gd name="connsiteY29" fmla="*/ 1452160 h 1602244"/>
              <a:gd name="connsiteX30" fmla="*/ 1343155 w 2403725"/>
              <a:gd name="connsiteY30" fmla="*/ 1409295 h 1602244"/>
              <a:gd name="connsiteX31" fmla="*/ 582889 w 2403725"/>
              <a:gd name="connsiteY31" fmla="*/ 1409174 h 1602244"/>
              <a:gd name="connsiteX32" fmla="*/ 736982 w 2403725"/>
              <a:gd name="connsiteY32" fmla="*/ 1442931 h 1602244"/>
              <a:gd name="connsiteX33" fmla="*/ 744875 w 2403725"/>
              <a:gd name="connsiteY33" fmla="*/ 1447545 h 1602244"/>
              <a:gd name="connsiteX34" fmla="*/ 770375 w 2403725"/>
              <a:gd name="connsiteY34" fmla="*/ 1475959 h 1602244"/>
              <a:gd name="connsiteX35" fmla="*/ 770375 w 2403725"/>
              <a:gd name="connsiteY35" fmla="*/ 1475838 h 1602244"/>
              <a:gd name="connsiteX36" fmla="*/ 933211 w 2403725"/>
              <a:gd name="connsiteY36" fmla="*/ 1475838 h 1602244"/>
              <a:gd name="connsiteX37" fmla="*/ 890589 w 2403725"/>
              <a:gd name="connsiteY37" fmla="*/ 1409174 h 1602244"/>
              <a:gd name="connsiteX38" fmla="*/ 379738 w 2403725"/>
              <a:gd name="connsiteY38" fmla="*/ 1313003 h 1602244"/>
              <a:gd name="connsiteX39" fmla="*/ 447738 w 2403725"/>
              <a:gd name="connsiteY39" fmla="*/ 1379667 h 1602244"/>
              <a:gd name="connsiteX40" fmla="*/ 849304 w 2403725"/>
              <a:gd name="connsiteY40" fmla="*/ 1379667 h 1602244"/>
              <a:gd name="connsiteX41" fmla="*/ 742082 w 2403725"/>
              <a:gd name="connsiteY41" fmla="*/ 1313003 h 1602244"/>
              <a:gd name="connsiteX42" fmla="*/ 1586863 w 2403725"/>
              <a:gd name="connsiteY42" fmla="*/ 1312882 h 1602244"/>
              <a:gd name="connsiteX43" fmla="*/ 1601070 w 2403725"/>
              <a:gd name="connsiteY43" fmla="*/ 1319196 h 1602244"/>
              <a:gd name="connsiteX44" fmla="*/ 1607991 w 2403725"/>
              <a:gd name="connsiteY44" fmla="*/ 1325510 h 1602244"/>
              <a:gd name="connsiteX45" fmla="*/ 1638227 w 2403725"/>
              <a:gd name="connsiteY45" fmla="*/ 1379546 h 1602244"/>
              <a:gd name="connsiteX46" fmla="*/ 1828628 w 2403725"/>
              <a:gd name="connsiteY46" fmla="*/ 1379546 h 1602244"/>
              <a:gd name="connsiteX47" fmla="*/ 1803613 w 2403725"/>
              <a:gd name="connsiteY47" fmla="*/ 1312882 h 1602244"/>
              <a:gd name="connsiteX48" fmla="*/ 1047597 w 2403725"/>
              <a:gd name="connsiteY48" fmla="*/ 1312882 h 1602244"/>
              <a:gd name="connsiteX49" fmla="*/ 1139640 w 2403725"/>
              <a:gd name="connsiteY49" fmla="*/ 1371046 h 1602244"/>
              <a:gd name="connsiteX50" fmla="*/ 1144619 w 2403725"/>
              <a:gd name="connsiteY50" fmla="*/ 1376146 h 1602244"/>
              <a:gd name="connsiteX51" fmla="*/ 1146562 w 2403725"/>
              <a:gd name="connsiteY51" fmla="*/ 1379546 h 1602244"/>
              <a:gd name="connsiteX52" fmla="*/ 1302598 w 2403725"/>
              <a:gd name="connsiteY52" fmla="*/ 1379546 h 1602244"/>
              <a:gd name="connsiteX53" fmla="*/ 1211040 w 2403725"/>
              <a:gd name="connsiteY53" fmla="*/ 1312882 h 1602244"/>
              <a:gd name="connsiteX54" fmla="*/ 1953092 w 2403725"/>
              <a:gd name="connsiteY54" fmla="*/ 1312760 h 1602244"/>
              <a:gd name="connsiteX55" fmla="*/ 1956735 w 2403725"/>
              <a:gd name="connsiteY55" fmla="*/ 1365460 h 1602244"/>
              <a:gd name="connsiteX56" fmla="*/ 1976650 w 2403725"/>
              <a:gd name="connsiteY56" fmla="*/ 1379546 h 1602244"/>
              <a:gd name="connsiteX57" fmla="*/ 2281072 w 2403725"/>
              <a:gd name="connsiteY57" fmla="*/ 1379546 h 1602244"/>
              <a:gd name="connsiteX58" fmla="*/ 2266136 w 2403725"/>
              <a:gd name="connsiteY58" fmla="*/ 1345546 h 1602244"/>
              <a:gd name="connsiteX59" fmla="*/ 2206271 w 2403725"/>
              <a:gd name="connsiteY59" fmla="*/ 1312882 h 1602244"/>
              <a:gd name="connsiteX60" fmla="*/ 2206271 w 2403725"/>
              <a:gd name="connsiteY60" fmla="*/ 1312760 h 1602244"/>
              <a:gd name="connsiteX61" fmla="*/ 281623 w 2403725"/>
              <a:gd name="connsiteY61" fmla="*/ 1216711 h 1602244"/>
              <a:gd name="connsiteX62" fmla="*/ 349624 w 2403725"/>
              <a:gd name="connsiteY62" fmla="*/ 1283375 h 1602244"/>
              <a:gd name="connsiteX63" fmla="*/ 349624 w 2403725"/>
              <a:gd name="connsiteY63" fmla="*/ 1283496 h 1602244"/>
              <a:gd name="connsiteX64" fmla="*/ 694482 w 2403725"/>
              <a:gd name="connsiteY64" fmla="*/ 1283496 h 1602244"/>
              <a:gd name="connsiteX65" fmla="*/ 616646 w 2403725"/>
              <a:gd name="connsiteY65" fmla="*/ 1235046 h 1602244"/>
              <a:gd name="connsiteX66" fmla="*/ 609724 w 2403725"/>
              <a:gd name="connsiteY66" fmla="*/ 1223147 h 1602244"/>
              <a:gd name="connsiteX67" fmla="*/ 609360 w 2403725"/>
              <a:gd name="connsiteY67" fmla="*/ 1216711 h 1602244"/>
              <a:gd name="connsiteX68" fmla="*/ 2091157 w 2403725"/>
              <a:gd name="connsiteY68" fmla="*/ 1216589 h 1602244"/>
              <a:gd name="connsiteX69" fmla="*/ 2091157 w 2403725"/>
              <a:gd name="connsiteY69" fmla="*/ 1216711 h 1602244"/>
              <a:gd name="connsiteX70" fmla="*/ 1946535 w 2403725"/>
              <a:gd name="connsiteY70" fmla="*/ 1216711 h 1602244"/>
              <a:gd name="connsiteX71" fmla="*/ 1951149 w 2403725"/>
              <a:gd name="connsiteY71" fmla="*/ 1283375 h 1602244"/>
              <a:gd name="connsiteX72" fmla="*/ 2151993 w 2403725"/>
              <a:gd name="connsiteY72" fmla="*/ 1283375 h 1602244"/>
              <a:gd name="connsiteX73" fmla="*/ 2110221 w 2403725"/>
              <a:gd name="connsiteY73" fmla="*/ 1260546 h 1602244"/>
              <a:gd name="connsiteX74" fmla="*/ 2103300 w 2403725"/>
              <a:gd name="connsiteY74" fmla="*/ 1252289 h 1602244"/>
              <a:gd name="connsiteX75" fmla="*/ 1369869 w 2403725"/>
              <a:gd name="connsiteY75" fmla="*/ 1216589 h 1602244"/>
              <a:gd name="connsiteX76" fmla="*/ 1520198 w 2403725"/>
              <a:gd name="connsiteY76" fmla="*/ 1283253 h 1602244"/>
              <a:gd name="connsiteX77" fmla="*/ 1792563 w 2403725"/>
              <a:gd name="connsiteY77" fmla="*/ 1283253 h 1602244"/>
              <a:gd name="connsiteX78" fmla="*/ 1767549 w 2403725"/>
              <a:gd name="connsiteY78" fmla="*/ 1216589 h 1602244"/>
              <a:gd name="connsiteX79" fmla="*/ 914511 w 2403725"/>
              <a:gd name="connsiteY79" fmla="*/ 1216589 h 1602244"/>
              <a:gd name="connsiteX80" fmla="*/ 918397 w 2403725"/>
              <a:gd name="connsiteY80" fmla="*/ 1231282 h 1602244"/>
              <a:gd name="connsiteX81" fmla="*/ 1000725 w 2403725"/>
              <a:gd name="connsiteY81" fmla="*/ 1283375 h 1602244"/>
              <a:gd name="connsiteX82" fmla="*/ 1170240 w 2403725"/>
              <a:gd name="connsiteY82" fmla="*/ 1283375 h 1602244"/>
              <a:gd name="connsiteX83" fmla="*/ 1165626 w 2403725"/>
              <a:gd name="connsiteY83" fmla="*/ 1279975 h 1602244"/>
              <a:gd name="connsiteX84" fmla="*/ 1161497 w 2403725"/>
              <a:gd name="connsiteY84" fmla="*/ 1275361 h 1602244"/>
              <a:gd name="connsiteX85" fmla="*/ 1128226 w 2403725"/>
              <a:gd name="connsiteY85" fmla="*/ 1216589 h 1602244"/>
              <a:gd name="connsiteX86" fmla="*/ 1939978 w 2403725"/>
              <a:gd name="connsiteY86" fmla="*/ 1120297 h 1602244"/>
              <a:gd name="connsiteX87" fmla="*/ 1944592 w 2403725"/>
              <a:gd name="connsiteY87" fmla="*/ 1186961 h 1602244"/>
              <a:gd name="connsiteX88" fmla="*/ 2081078 w 2403725"/>
              <a:gd name="connsiteY88" fmla="*/ 1186961 h 1602244"/>
              <a:gd name="connsiteX89" fmla="*/ 2058493 w 2403725"/>
              <a:gd name="connsiteY89" fmla="*/ 1120297 h 1602244"/>
              <a:gd name="connsiteX90" fmla="*/ 889497 w 2403725"/>
              <a:gd name="connsiteY90" fmla="*/ 1120297 h 1602244"/>
              <a:gd name="connsiteX91" fmla="*/ 906982 w 2403725"/>
              <a:gd name="connsiteY91" fmla="*/ 1186961 h 1602244"/>
              <a:gd name="connsiteX92" fmla="*/ 1111469 w 2403725"/>
              <a:gd name="connsiteY92" fmla="*/ 1186961 h 1602244"/>
              <a:gd name="connsiteX93" fmla="*/ 1073583 w 2403725"/>
              <a:gd name="connsiteY93" fmla="*/ 1120297 h 1602244"/>
              <a:gd name="connsiteX94" fmla="*/ 1206062 w 2403725"/>
              <a:gd name="connsiteY94" fmla="*/ 1120176 h 1602244"/>
              <a:gd name="connsiteX95" fmla="*/ 1209340 w 2403725"/>
              <a:gd name="connsiteY95" fmla="*/ 1145190 h 1602244"/>
              <a:gd name="connsiteX96" fmla="*/ 1303326 w 2403725"/>
              <a:gd name="connsiteY96" fmla="*/ 1186961 h 1602244"/>
              <a:gd name="connsiteX97" fmla="*/ 1754313 w 2403725"/>
              <a:gd name="connsiteY97" fmla="*/ 1186961 h 1602244"/>
              <a:gd name="connsiteX98" fmla="*/ 1559298 w 2403725"/>
              <a:gd name="connsiteY98" fmla="*/ 1120297 h 1602244"/>
              <a:gd name="connsiteX99" fmla="*/ 1559298 w 2403725"/>
              <a:gd name="connsiteY99" fmla="*/ 1120176 h 1602244"/>
              <a:gd name="connsiteX100" fmla="*/ 383259 w 2403725"/>
              <a:gd name="connsiteY100" fmla="*/ 1120176 h 1602244"/>
              <a:gd name="connsiteX101" fmla="*/ 413010 w 2403725"/>
              <a:gd name="connsiteY101" fmla="*/ 1156604 h 1602244"/>
              <a:gd name="connsiteX102" fmla="*/ 415438 w 2403725"/>
              <a:gd name="connsiteY102" fmla="*/ 1171054 h 1602244"/>
              <a:gd name="connsiteX103" fmla="*/ 404267 w 2403725"/>
              <a:gd name="connsiteY103" fmla="*/ 1180525 h 1602244"/>
              <a:gd name="connsiteX104" fmla="*/ 370906 w 2403725"/>
              <a:gd name="connsiteY104" fmla="*/ 1186840 h 1602244"/>
              <a:gd name="connsiteX105" fmla="*/ 370267 w 2403725"/>
              <a:gd name="connsiteY105" fmla="*/ 1186840 h 1602244"/>
              <a:gd name="connsiteX106" fmla="*/ 370267 w 2403725"/>
              <a:gd name="connsiteY106" fmla="*/ 1186961 h 1602244"/>
              <a:gd name="connsiteX107" fmla="*/ 370906 w 2403725"/>
              <a:gd name="connsiteY107" fmla="*/ 1186840 h 1602244"/>
              <a:gd name="connsiteX108" fmla="*/ 608024 w 2403725"/>
              <a:gd name="connsiteY108" fmla="*/ 1186840 h 1602244"/>
              <a:gd name="connsiteX109" fmla="*/ 604746 w 2403725"/>
              <a:gd name="connsiteY109" fmla="*/ 1120176 h 1602244"/>
              <a:gd name="connsiteX110" fmla="*/ 1193312 w 2403725"/>
              <a:gd name="connsiteY110" fmla="*/ 1024005 h 1602244"/>
              <a:gd name="connsiteX111" fmla="*/ 1202054 w 2403725"/>
              <a:gd name="connsiteY111" fmla="*/ 1090669 h 1602244"/>
              <a:gd name="connsiteX112" fmla="*/ 1493970 w 2403725"/>
              <a:gd name="connsiteY112" fmla="*/ 1090669 h 1602244"/>
              <a:gd name="connsiteX113" fmla="*/ 1470170 w 2403725"/>
              <a:gd name="connsiteY113" fmla="*/ 1024005 h 1602244"/>
              <a:gd name="connsiteX114" fmla="*/ 864361 w 2403725"/>
              <a:gd name="connsiteY114" fmla="*/ 1024005 h 1602244"/>
              <a:gd name="connsiteX115" fmla="*/ 881847 w 2403725"/>
              <a:gd name="connsiteY115" fmla="*/ 1090669 h 1602244"/>
              <a:gd name="connsiteX116" fmla="*/ 1056826 w 2403725"/>
              <a:gd name="connsiteY116" fmla="*/ 1090669 h 1602244"/>
              <a:gd name="connsiteX117" fmla="*/ 1018940 w 2403725"/>
              <a:gd name="connsiteY117" fmla="*/ 1024005 h 1602244"/>
              <a:gd name="connsiteX118" fmla="*/ 304452 w 2403725"/>
              <a:gd name="connsiteY118" fmla="*/ 1024005 h 1602244"/>
              <a:gd name="connsiteX119" fmla="*/ 358974 w 2403725"/>
              <a:gd name="connsiteY119" fmla="*/ 1090669 h 1602244"/>
              <a:gd name="connsiteX120" fmla="*/ 603289 w 2403725"/>
              <a:gd name="connsiteY120" fmla="*/ 1090669 h 1602244"/>
              <a:gd name="connsiteX121" fmla="*/ 600010 w 2403725"/>
              <a:gd name="connsiteY121" fmla="*/ 1024005 h 1602244"/>
              <a:gd name="connsiteX122" fmla="*/ 1868942 w 2403725"/>
              <a:gd name="connsiteY122" fmla="*/ 1023883 h 1602244"/>
              <a:gd name="connsiteX123" fmla="*/ 1930142 w 2403725"/>
              <a:gd name="connsiteY123" fmla="*/ 1063833 h 1602244"/>
              <a:gd name="connsiteX124" fmla="*/ 1936821 w 2403725"/>
              <a:gd name="connsiteY124" fmla="*/ 1075247 h 1602244"/>
              <a:gd name="connsiteX125" fmla="*/ 1937914 w 2403725"/>
              <a:gd name="connsiteY125" fmla="*/ 1090669 h 1602244"/>
              <a:gd name="connsiteX126" fmla="*/ 2048414 w 2403725"/>
              <a:gd name="connsiteY126" fmla="*/ 1090669 h 1602244"/>
              <a:gd name="connsiteX127" fmla="*/ 2029350 w 2403725"/>
              <a:gd name="connsiteY127" fmla="*/ 1034448 h 1602244"/>
              <a:gd name="connsiteX128" fmla="*/ 2011621 w 2403725"/>
              <a:gd name="connsiteY128" fmla="*/ 1024005 h 1602244"/>
              <a:gd name="connsiteX129" fmla="*/ 2011621 w 2403725"/>
              <a:gd name="connsiteY129" fmla="*/ 1023883 h 1602244"/>
              <a:gd name="connsiteX130" fmla="*/ 276888 w 2403725"/>
              <a:gd name="connsiteY130" fmla="*/ 927712 h 1602244"/>
              <a:gd name="connsiteX131" fmla="*/ 255881 w 2403725"/>
              <a:gd name="connsiteY131" fmla="*/ 964627 h 1602244"/>
              <a:gd name="connsiteX132" fmla="*/ 280288 w 2403725"/>
              <a:gd name="connsiteY132" fmla="*/ 994376 h 1602244"/>
              <a:gd name="connsiteX133" fmla="*/ 588960 w 2403725"/>
              <a:gd name="connsiteY133" fmla="*/ 994376 h 1602244"/>
              <a:gd name="connsiteX134" fmla="*/ 552774 w 2403725"/>
              <a:gd name="connsiteY134" fmla="*/ 927712 h 1602244"/>
              <a:gd name="connsiteX135" fmla="*/ 1721163 w 2403725"/>
              <a:gd name="connsiteY135" fmla="*/ 927591 h 1602244"/>
              <a:gd name="connsiteX136" fmla="*/ 1823528 w 2403725"/>
              <a:gd name="connsiteY136" fmla="*/ 994255 h 1602244"/>
              <a:gd name="connsiteX137" fmla="*/ 1961471 w 2403725"/>
              <a:gd name="connsiteY137" fmla="*/ 994255 h 1602244"/>
              <a:gd name="connsiteX138" fmla="*/ 1867485 w 2403725"/>
              <a:gd name="connsiteY138" fmla="*/ 938762 h 1602244"/>
              <a:gd name="connsiteX139" fmla="*/ 1860806 w 2403725"/>
              <a:gd name="connsiteY139" fmla="*/ 930141 h 1602244"/>
              <a:gd name="connsiteX140" fmla="*/ 1860078 w 2403725"/>
              <a:gd name="connsiteY140" fmla="*/ 927591 h 1602244"/>
              <a:gd name="connsiteX141" fmla="*/ 1180926 w 2403725"/>
              <a:gd name="connsiteY141" fmla="*/ 927591 h 1602244"/>
              <a:gd name="connsiteX142" fmla="*/ 1189669 w 2403725"/>
              <a:gd name="connsiteY142" fmla="*/ 994255 h 1602244"/>
              <a:gd name="connsiteX143" fmla="*/ 1459727 w 2403725"/>
              <a:gd name="connsiteY143" fmla="*/ 994255 h 1602244"/>
              <a:gd name="connsiteX144" fmla="*/ 1435927 w 2403725"/>
              <a:gd name="connsiteY144" fmla="*/ 927591 h 1602244"/>
              <a:gd name="connsiteX145" fmla="*/ 890589 w 2403725"/>
              <a:gd name="connsiteY145" fmla="*/ 927591 h 1602244"/>
              <a:gd name="connsiteX146" fmla="*/ 890589 w 2403725"/>
              <a:gd name="connsiteY146" fmla="*/ 927712 h 1602244"/>
              <a:gd name="connsiteX147" fmla="*/ 817489 w 2403725"/>
              <a:gd name="connsiteY147" fmla="*/ 927712 h 1602244"/>
              <a:gd name="connsiteX148" fmla="*/ 853311 w 2403725"/>
              <a:gd name="connsiteY148" fmla="*/ 984419 h 1602244"/>
              <a:gd name="connsiteX149" fmla="*/ 855132 w 2403725"/>
              <a:gd name="connsiteY149" fmla="*/ 988548 h 1602244"/>
              <a:gd name="connsiteX150" fmla="*/ 856589 w 2403725"/>
              <a:gd name="connsiteY150" fmla="*/ 994376 h 1602244"/>
              <a:gd name="connsiteX151" fmla="*/ 1002061 w 2403725"/>
              <a:gd name="connsiteY151" fmla="*/ 994376 h 1602244"/>
              <a:gd name="connsiteX152" fmla="*/ 1000483 w 2403725"/>
              <a:gd name="connsiteY152" fmla="*/ 991462 h 1602244"/>
              <a:gd name="connsiteX153" fmla="*/ 774989 w 2403725"/>
              <a:gd name="connsiteY153" fmla="*/ 860441 h 1602244"/>
              <a:gd name="connsiteX154" fmla="*/ 798668 w 2403725"/>
              <a:gd name="connsiteY154" fmla="*/ 897963 h 1602244"/>
              <a:gd name="connsiteX155" fmla="*/ 839589 w 2403725"/>
              <a:gd name="connsiteY155" fmla="*/ 897963 h 1602244"/>
              <a:gd name="connsiteX156" fmla="*/ 331895 w 2403725"/>
              <a:gd name="connsiteY156" fmla="*/ 831420 h 1602244"/>
              <a:gd name="connsiteX157" fmla="*/ 293888 w 2403725"/>
              <a:gd name="connsiteY157" fmla="*/ 898084 h 1602244"/>
              <a:gd name="connsiteX158" fmla="*/ 536746 w 2403725"/>
              <a:gd name="connsiteY158" fmla="*/ 898084 h 1602244"/>
              <a:gd name="connsiteX159" fmla="*/ 500560 w 2403725"/>
              <a:gd name="connsiteY159" fmla="*/ 831420 h 1602244"/>
              <a:gd name="connsiteX160" fmla="*/ 1573263 w 2403725"/>
              <a:gd name="connsiteY160" fmla="*/ 831299 h 1602244"/>
              <a:gd name="connsiteX161" fmla="*/ 1675627 w 2403725"/>
              <a:gd name="connsiteY161" fmla="*/ 897963 h 1602244"/>
              <a:gd name="connsiteX162" fmla="*/ 1851456 w 2403725"/>
              <a:gd name="connsiteY162" fmla="*/ 897963 h 1602244"/>
              <a:gd name="connsiteX163" fmla="*/ 1832149 w 2403725"/>
              <a:gd name="connsiteY163" fmla="*/ 831299 h 1602244"/>
              <a:gd name="connsiteX164" fmla="*/ 1168419 w 2403725"/>
              <a:gd name="connsiteY164" fmla="*/ 831299 h 1602244"/>
              <a:gd name="connsiteX165" fmla="*/ 1177162 w 2403725"/>
              <a:gd name="connsiteY165" fmla="*/ 897963 h 1602244"/>
              <a:gd name="connsiteX166" fmla="*/ 1425362 w 2403725"/>
              <a:gd name="connsiteY166" fmla="*/ 897963 h 1602244"/>
              <a:gd name="connsiteX167" fmla="*/ 1401562 w 2403725"/>
              <a:gd name="connsiteY167" fmla="*/ 831299 h 1602244"/>
              <a:gd name="connsiteX168" fmla="*/ 873588 w 2403725"/>
              <a:gd name="connsiteY168" fmla="*/ 735007 h 1602244"/>
              <a:gd name="connsiteX169" fmla="*/ 952882 w 2403725"/>
              <a:gd name="connsiteY169" fmla="*/ 769492 h 1602244"/>
              <a:gd name="connsiteX170" fmla="*/ 932481 w 2403725"/>
              <a:gd name="connsiteY170" fmla="*/ 735007 h 1602244"/>
              <a:gd name="connsiteX171" fmla="*/ 1155790 w 2403725"/>
              <a:gd name="connsiteY171" fmla="*/ 735006 h 1602244"/>
              <a:gd name="connsiteX172" fmla="*/ 1164533 w 2403725"/>
              <a:gd name="connsiteY172" fmla="*/ 801792 h 1602244"/>
              <a:gd name="connsiteX173" fmla="*/ 1390998 w 2403725"/>
              <a:gd name="connsiteY173" fmla="*/ 801792 h 1602244"/>
              <a:gd name="connsiteX174" fmla="*/ 1367198 w 2403725"/>
              <a:gd name="connsiteY174" fmla="*/ 735006 h 1602244"/>
              <a:gd name="connsiteX175" fmla="*/ 1473327 w 2403725"/>
              <a:gd name="connsiteY175" fmla="*/ 734885 h 1602244"/>
              <a:gd name="connsiteX176" fmla="*/ 1475755 w 2403725"/>
              <a:gd name="connsiteY176" fmla="*/ 767792 h 1602244"/>
              <a:gd name="connsiteX177" fmla="*/ 1527727 w 2403725"/>
              <a:gd name="connsiteY177" fmla="*/ 801670 h 1602244"/>
              <a:gd name="connsiteX178" fmla="*/ 1823528 w 2403725"/>
              <a:gd name="connsiteY178" fmla="*/ 801670 h 1602244"/>
              <a:gd name="connsiteX179" fmla="*/ 1811628 w 2403725"/>
              <a:gd name="connsiteY179" fmla="*/ 760506 h 1602244"/>
              <a:gd name="connsiteX180" fmla="*/ 1791349 w 2403725"/>
              <a:gd name="connsiteY180" fmla="*/ 735006 h 1602244"/>
              <a:gd name="connsiteX181" fmla="*/ 1791349 w 2403725"/>
              <a:gd name="connsiteY181" fmla="*/ 734885 h 1602244"/>
              <a:gd name="connsiteX182" fmla="*/ 360188 w 2403725"/>
              <a:gd name="connsiteY182" fmla="*/ 734885 h 1602244"/>
              <a:gd name="connsiteX183" fmla="*/ 360795 w 2403725"/>
              <a:gd name="connsiteY183" fmla="*/ 776535 h 1602244"/>
              <a:gd name="connsiteX184" fmla="*/ 358852 w 2403725"/>
              <a:gd name="connsiteY184" fmla="*/ 784063 h 1602244"/>
              <a:gd name="connsiteX185" fmla="*/ 348774 w 2403725"/>
              <a:gd name="connsiteY185" fmla="*/ 801670 h 1602244"/>
              <a:gd name="connsiteX186" fmla="*/ 484653 w 2403725"/>
              <a:gd name="connsiteY186" fmla="*/ 801670 h 1602244"/>
              <a:gd name="connsiteX187" fmla="*/ 448467 w 2403725"/>
              <a:gd name="connsiteY187" fmla="*/ 734885 h 1602244"/>
              <a:gd name="connsiteX188" fmla="*/ 815181 w 2403725"/>
              <a:gd name="connsiteY188" fmla="*/ 638715 h 1602244"/>
              <a:gd name="connsiteX189" fmla="*/ 801581 w 2403725"/>
              <a:gd name="connsiteY189" fmla="*/ 703678 h 1602244"/>
              <a:gd name="connsiteX190" fmla="*/ 805588 w 2403725"/>
              <a:gd name="connsiteY190" fmla="*/ 705378 h 1602244"/>
              <a:gd name="connsiteX191" fmla="*/ 915117 w 2403725"/>
              <a:gd name="connsiteY191" fmla="*/ 705378 h 1602244"/>
              <a:gd name="connsiteX192" fmla="*/ 875774 w 2403725"/>
              <a:gd name="connsiteY192" fmla="*/ 638715 h 1602244"/>
              <a:gd name="connsiteX193" fmla="*/ 1559663 w 2403725"/>
              <a:gd name="connsiteY193" fmla="*/ 638714 h 1602244"/>
              <a:gd name="connsiteX194" fmla="*/ 1568284 w 2403725"/>
              <a:gd name="connsiteY194" fmla="*/ 705378 h 1602244"/>
              <a:gd name="connsiteX195" fmla="*/ 1767792 w 2403725"/>
              <a:gd name="connsiteY195" fmla="*/ 705378 h 1602244"/>
              <a:gd name="connsiteX196" fmla="*/ 1714727 w 2403725"/>
              <a:gd name="connsiteY196" fmla="*/ 638714 h 1602244"/>
              <a:gd name="connsiteX197" fmla="*/ 1129319 w 2403725"/>
              <a:gd name="connsiteY197" fmla="*/ 638714 h 1602244"/>
              <a:gd name="connsiteX198" fmla="*/ 1140611 w 2403725"/>
              <a:gd name="connsiteY198" fmla="*/ 648064 h 1602244"/>
              <a:gd name="connsiteX199" fmla="*/ 1145833 w 2403725"/>
              <a:gd name="connsiteY199" fmla="*/ 657535 h 1602244"/>
              <a:gd name="connsiteX200" fmla="*/ 1152026 w 2403725"/>
              <a:gd name="connsiteY200" fmla="*/ 705378 h 1602244"/>
              <a:gd name="connsiteX201" fmla="*/ 1356633 w 2403725"/>
              <a:gd name="connsiteY201" fmla="*/ 705378 h 1602244"/>
              <a:gd name="connsiteX202" fmla="*/ 1332833 w 2403725"/>
              <a:gd name="connsiteY202" fmla="*/ 638714 h 1602244"/>
              <a:gd name="connsiteX203" fmla="*/ 358609 w 2403725"/>
              <a:gd name="connsiteY203" fmla="*/ 638714 h 1602244"/>
              <a:gd name="connsiteX204" fmla="*/ 359702 w 2403725"/>
              <a:gd name="connsiteY204" fmla="*/ 705378 h 1602244"/>
              <a:gd name="connsiteX205" fmla="*/ 432317 w 2403725"/>
              <a:gd name="connsiteY205" fmla="*/ 705378 h 1602244"/>
              <a:gd name="connsiteX206" fmla="*/ 420660 w 2403725"/>
              <a:gd name="connsiteY206" fmla="*/ 683885 h 1602244"/>
              <a:gd name="connsiteX207" fmla="*/ 383624 w 2403725"/>
              <a:gd name="connsiteY207" fmla="*/ 638714 h 1602244"/>
              <a:gd name="connsiteX208" fmla="*/ 358124 w 2403725"/>
              <a:gd name="connsiteY208" fmla="*/ 607386 h 1602244"/>
              <a:gd name="connsiteX209" fmla="*/ 358124 w 2403725"/>
              <a:gd name="connsiteY209" fmla="*/ 609086 h 1602244"/>
              <a:gd name="connsiteX210" fmla="*/ 359459 w 2403725"/>
              <a:gd name="connsiteY210" fmla="*/ 609086 h 1602244"/>
              <a:gd name="connsiteX211" fmla="*/ 835217 w 2403725"/>
              <a:gd name="connsiteY211" fmla="*/ 542301 h 1602244"/>
              <a:gd name="connsiteX212" fmla="*/ 821253 w 2403725"/>
              <a:gd name="connsiteY212" fmla="*/ 608965 h 1602244"/>
              <a:gd name="connsiteX213" fmla="*/ 867639 w 2403725"/>
              <a:gd name="connsiteY213" fmla="*/ 608965 h 1602244"/>
              <a:gd name="connsiteX214" fmla="*/ 853917 w 2403725"/>
              <a:gd name="connsiteY214" fmla="*/ 542301 h 1602244"/>
              <a:gd name="connsiteX215" fmla="*/ 1547155 w 2403725"/>
              <a:gd name="connsiteY215" fmla="*/ 542300 h 1602244"/>
              <a:gd name="connsiteX216" fmla="*/ 1555777 w 2403725"/>
              <a:gd name="connsiteY216" fmla="*/ 608964 h 1602244"/>
              <a:gd name="connsiteX217" fmla="*/ 1691170 w 2403725"/>
              <a:gd name="connsiteY217" fmla="*/ 608964 h 1602244"/>
              <a:gd name="connsiteX218" fmla="*/ 1638106 w 2403725"/>
              <a:gd name="connsiteY218" fmla="*/ 542300 h 1602244"/>
              <a:gd name="connsiteX219" fmla="*/ 1280133 w 2403725"/>
              <a:gd name="connsiteY219" fmla="*/ 542300 h 1602244"/>
              <a:gd name="connsiteX220" fmla="*/ 1280133 w 2403725"/>
              <a:gd name="connsiteY220" fmla="*/ 542422 h 1602244"/>
              <a:gd name="connsiteX221" fmla="*/ 1012018 w 2403725"/>
              <a:gd name="connsiteY221" fmla="*/ 542422 h 1602244"/>
              <a:gd name="connsiteX222" fmla="*/ 1093133 w 2403725"/>
              <a:gd name="connsiteY222" fmla="*/ 609086 h 1602244"/>
              <a:gd name="connsiteX223" fmla="*/ 1322269 w 2403725"/>
              <a:gd name="connsiteY223" fmla="*/ 609086 h 1602244"/>
              <a:gd name="connsiteX224" fmla="*/ 1306605 w 2403725"/>
              <a:gd name="connsiteY224" fmla="*/ 565129 h 1602244"/>
              <a:gd name="connsiteX225" fmla="*/ 844567 w 2403725"/>
              <a:gd name="connsiteY225" fmla="*/ 497372 h 1602244"/>
              <a:gd name="connsiteX226" fmla="*/ 841410 w 2403725"/>
              <a:gd name="connsiteY226" fmla="*/ 512672 h 1602244"/>
              <a:gd name="connsiteX227" fmla="*/ 847724 w 2403725"/>
              <a:gd name="connsiteY227" fmla="*/ 512672 h 1602244"/>
              <a:gd name="connsiteX228" fmla="*/ 1534648 w 2403725"/>
              <a:gd name="connsiteY228" fmla="*/ 446008 h 1602244"/>
              <a:gd name="connsiteX229" fmla="*/ 1543270 w 2403725"/>
              <a:gd name="connsiteY229" fmla="*/ 512672 h 1602244"/>
              <a:gd name="connsiteX230" fmla="*/ 1614548 w 2403725"/>
              <a:gd name="connsiteY230" fmla="*/ 512672 h 1602244"/>
              <a:gd name="connsiteX231" fmla="*/ 1561484 w 2403725"/>
              <a:gd name="connsiteY231" fmla="*/ 446008 h 1602244"/>
              <a:gd name="connsiteX232" fmla="*/ 963568 w 2403725"/>
              <a:gd name="connsiteY232" fmla="*/ 446008 h 1602244"/>
              <a:gd name="connsiteX233" fmla="*/ 973647 w 2403725"/>
              <a:gd name="connsiteY233" fmla="*/ 510729 h 1602244"/>
              <a:gd name="connsiteX234" fmla="*/ 976075 w 2403725"/>
              <a:gd name="connsiteY234" fmla="*/ 512672 h 1602244"/>
              <a:gd name="connsiteX235" fmla="*/ 1245647 w 2403725"/>
              <a:gd name="connsiteY235" fmla="*/ 512672 h 1602244"/>
              <a:gd name="connsiteX236" fmla="*/ 1168054 w 2403725"/>
              <a:gd name="connsiteY236" fmla="*/ 446008 h 1602244"/>
              <a:gd name="connsiteX237" fmla="*/ 844810 w 2403725"/>
              <a:gd name="connsiteY237" fmla="*/ 409823 h 1602244"/>
              <a:gd name="connsiteX238" fmla="*/ 859260 w 2403725"/>
              <a:gd name="connsiteY238" fmla="*/ 421602 h 1602244"/>
              <a:gd name="connsiteX239" fmla="*/ 900667 w 2403725"/>
              <a:gd name="connsiteY239" fmla="*/ 622808 h 1602244"/>
              <a:gd name="connsiteX240" fmla="*/ 1000360 w 2403725"/>
              <a:gd name="connsiteY240" fmla="*/ 791349 h 1602244"/>
              <a:gd name="connsiteX241" fmla="*/ 1004003 w 2403725"/>
              <a:gd name="connsiteY241" fmla="*/ 801064 h 1602244"/>
              <a:gd name="connsiteX242" fmla="*/ 989189 w 2403725"/>
              <a:gd name="connsiteY242" fmla="*/ 815878 h 1602244"/>
              <a:gd name="connsiteX243" fmla="*/ 988946 w 2403725"/>
              <a:gd name="connsiteY243" fmla="*/ 815878 h 1602244"/>
              <a:gd name="connsiteX244" fmla="*/ 982996 w 2403725"/>
              <a:gd name="connsiteY244" fmla="*/ 814664 h 1602244"/>
              <a:gd name="connsiteX245" fmla="*/ 778510 w 2403725"/>
              <a:gd name="connsiteY245" fmla="*/ 725900 h 1602244"/>
              <a:gd name="connsiteX246" fmla="*/ 770010 w 2403725"/>
              <a:gd name="connsiteY246" fmla="*/ 709386 h 1602244"/>
              <a:gd name="connsiteX247" fmla="*/ 830360 w 2403725"/>
              <a:gd name="connsiteY247" fmla="*/ 421602 h 1602244"/>
              <a:gd name="connsiteX248" fmla="*/ 844810 w 2403725"/>
              <a:gd name="connsiteY248" fmla="*/ 409823 h 1602244"/>
              <a:gd name="connsiteX249" fmla="*/ 1529427 w 2403725"/>
              <a:gd name="connsiteY249" fmla="*/ 405694 h 1602244"/>
              <a:gd name="connsiteX250" fmla="*/ 1530763 w 2403725"/>
              <a:gd name="connsiteY250" fmla="*/ 416380 h 1602244"/>
              <a:gd name="connsiteX251" fmla="*/ 1537927 w 2403725"/>
              <a:gd name="connsiteY251" fmla="*/ 416380 h 1602244"/>
              <a:gd name="connsiteX252" fmla="*/ 1496520 w 2403725"/>
              <a:gd name="connsiteY252" fmla="*/ 383108 h 1602244"/>
              <a:gd name="connsiteX253" fmla="*/ 1334655 w 2403725"/>
              <a:gd name="connsiteY253" fmla="*/ 556022 h 1602244"/>
              <a:gd name="connsiteX254" fmla="*/ 1519955 w 2403725"/>
              <a:gd name="connsiteY254" fmla="*/ 1075490 h 1602244"/>
              <a:gd name="connsiteX255" fmla="*/ 1773013 w 2403725"/>
              <a:gd name="connsiteY255" fmla="*/ 1162068 h 1602244"/>
              <a:gd name="connsiteX256" fmla="*/ 1782120 w 2403725"/>
              <a:gd name="connsiteY256" fmla="*/ 1170933 h 1602244"/>
              <a:gd name="connsiteX257" fmla="*/ 1933785 w 2403725"/>
              <a:gd name="connsiteY257" fmla="*/ 1576380 h 1602244"/>
              <a:gd name="connsiteX258" fmla="*/ 2203843 w 2403725"/>
              <a:gd name="connsiteY258" fmla="*/ 1576380 h 1602244"/>
              <a:gd name="connsiteX259" fmla="*/ 1934028 w 2403725"/>
              <a:gd name="connsiteY259" fmla="*/ 1385617 h 1602244"/>
              <a:gd name="connsiteX260" fmla="*/ 1927835 w 2403725"/>
              <a:gd name="connsiteY260" fmla="*/ 1374567 h 1602244"/>
              <a:gd name="connsiteX261" fmla="*/ 1907921 w 2403725"/>
              <a:gd name="connsiteY261" fmla="*/ 1084597 h 1602244"/>
              <a:gd name="connsiteX262" fmla="*/ 1453412 w 2403725"/>
              <a:gd name="connsiteY262" fmla="*/ 788556 h 1602244"/>
              <a:gd name="connsiteX263" fmla="*/ 1446734 w 2403725"/>
              <a:gd name="connsiteY263" fmla="*/ 777263 h 1602244"/>
              <a:gd name="connsiteX264" fmla="*/ 1440662 w 2403725"/>
              <a:gd name="connsiteY264" fmla="*/ 694328 h 1602244"/>
              <a:gd name="connsiteX265" fmla="*/ 1445762 w 2403725"/>
              <a:gd name="connsiteY265" fmla="*/ 681942 h 1602244"/>
              <a:gd name="connsiteX266" fmla="*/ 1458755 w 2403725"/>
              <a:gd name="connsiteY266" fmla="*/ 678785 h 1602244"/>
              <a:gd name="connsiteX267" fmla="*/ 1537198 w 2403725"/>
              <a:gd name="connsiteY267" fmla="*/ 697242 h 1602244"/>
              <a:gd name="connsiteX268" fmla="*/ 948511 w 2403725"/>
              <a:gd name="connsiteY268" fmla="*/ 349716 h 1602244"/>
              <a:gd name="connsiteX269" fmla="*/ 958954 w 2403725"/>
              <a:gd name="connsiteY269" fmla="*/ 416380 h 1602244"/>
              <a:gd name="connsiteX270" fmla="*/ 1150569 w 2403725"/>
              <a:gd name="connsiteY270" fmla="*/ 416380 h 1602244"/>
              <a:gd name="connsiteX271" fmla="*/ 1123733 w 2403725"/>
              <a:gd name="connsiteY271" fmla="*/ 349716 h 1602244"/>
              <a:gd name="connsiteX272" fmla="*/ 933454 w 2403725"/>
              <a:gd name="connsiteY272" fmla="*/ 253302 h 1602244"/>
              <a:gd name="connsiteX273" fmla="*/ 943897 w 2403725"/>
              <a:gd name="connsiteY273" fmla="*/ 319966 h 1602244"/>
              <a:gd name="connsiteX274" fmla="*/ 1111954 w 2403725"/>
              <a:gd name="connsiteY274" fmla="*/ 319966 h 1602244"/>
              <a:gd name="connsiteX275" fmla="*/ 1085119 w 2403725"/>
              <a:gd name="connsiteY275" fmla="*/ 253302 h 1602244"/>
              <a:gd name="connsiteX276" fmla="*/ 932482 w 2403725"/>
              <a:gd name="connsiteY276" fmla="*/ 157010 h 1602244"/>
              <a:gd name="connsiteX277" fmla="*/ 921068 w 2403725"/>
              <a:gd name="connsiteY277" fmla="*/ 175102 h 1602244"/>
              <a:gd name="connsiteX278" fmla="*/ 928597 w 2403725"/>
              <a:gd name="connsiteY278" fmla="*/ 223674 h 1602244"/>
              <a:gd name="connsiteX279" fmla="*/ 1073097 w 2403725"/>
              <a:gd name="connsiteY279" fmla="*/ 223674 h 1602244"/>
              <a:gd name="connsiteX280" fmla="*/ 1046261 w 2403725"/>
              <a:gd name="connsiteY280" fmla="*/ 157010 h 1602244"/>
              <a:gd name="connsiteX281" fmla="*/ 993682 w 2403725"/>
              <a:gd name="connsiteY281" fmla="*/ 60717 h 1602244"/>
              <a:gd name="connsiteX282" fmla="*/ 951425 w 2403725"/>
              <a:gd name="connsiteY282" fmla="*/ 127381 h 1602244"/>
              <a:gd name="connsiteX283" fmla="*/ 1034604 w 2403725"/>
              <a:gd name="connsiteY283" fmla="*/ 127381 h 1602244"/>
              <a:gd name="connsiteX284" fmla="*/ 1007768 w 2403725"/>
              <a:gd name="connsiteY284" fmla="*/ 60717 h 1602244"/>
              <a:gd name="connsiteX285" fmla="*/ 970125 w 2403725"/>
              <a:gd name="connsiteY285" fmla="*/ 42503 h 1602244"/>
              <a:gd name="connsiteX286" fmla="*/ 861082 w 2403725"/>
              <a:gd name="connsiteY286" fmla="*/ 90953 h 1602244"/>
              <a:gd name="connsiteX287" fmla="*/ 499467 w 2403725"/>
              <a:gd name="connsiteY287" fmla="*/ 649400 h 1602244"/>
              <a:gd name="connsiteX288" fmla="*/ 495581 w 2403725"/>
              <a:gd name="connsiteY288" fmla="*/ 653043 h 1602244"/>
              <a:gd name="connsiteX289" fmla="*/ 451138 w 2403725"/>
              <a:gd name="connsiteY289" fmla="*/ 678057 h 1602244"/>
              <a:gd name="connsiteX290" fmla="*/ 627089 w 2403725"/>
              <a:gd name="connsiteY290" fmla="*/ 1002633 h 1602244"/>
              <a:gd name="connsiteX291" fmla="*/ 628910 w 2403725"/>
              <a:gd name="connsiteY291" fmla="*/ 1008948 h 1602244"/>
              <a:gd name="connsiteX292" fmla="*/ 638867 w 2403725"/>
              <a:gd name="connsiteY292" fmla="*/ 1213797 h 1602244"/>
              <a:gd name="connsiteX293" fmla="*/ 905039 w 2403725"/>
              <a:gd name="connsiteY293" fmla="*/ 1379303 h 1602244"/>
              <a:gd name="connsiteX294" fmla="*/ 909654 w 2403725"/>
              <a:gd name="connsiteY294" fmla="*/ 1383917 h 1602244"/>
              <a:gd name="connsiteX295" fmla="*/ 966240 w 2403725"/>
              <a:gd name="connsiteY295" fmla="*/ 1472316 h 1602244"/>
              <a:gd name="connsiteX296" fmla="*/ 1163319 w 2403725"/>
              <a:gd name="connsiteY296" fmla="*/ 1573466 h 1602244"/>
              <a:gd name="connsiteX297" fmla="*/ 1168054 w 2403725"/>
              <a:gd name="connsiteY297" fmla="*/ 1576380 h 1602244"/>
              <a:gd name="connsiteX298" fmla="*/ 1168054 w 2403725"/>
              <a:gd name="connsiteY298" fmla="*/ 1576259 h 1602244"/>
              <a:gd name="connsiteX299" fmla="*/ 1307212 w 2403725"/>
              <a:gd name="connsiteY299" fmla="*/ 1576259 h 1602244"/>
              <a:gd name="connsiteX300" fmla="*/ 1203390 w 2403725"/>
              <a:gd name="connsiteY300" fmla="*/ 1532180 h 1602244"/>
              <a:gd name="connsiteX301" fmla="*/ 1196347 w 2403725"/>
              <a:gd name="connsiteY301" fmla="*/ 1525866 h 1602244"/>
              <a:gd name="connsiteX302" fmla="*/ 1120819 w 2403725"/>
              <a:gd name="connsiteY302" fmla="*/ 1393996 h 1602244"/>
              <a:gd name="connsiteX303" fmla="*/ 897754 w 2403725"/>
              <a:gd name="connsiteY303" fmla="*/ 1253018 h 1602244"/>
              <a:gd name="connsiteX304" fmla="*/ 891318 w 2403725"/>
              <a:gd name="connsiteY304" fmla="*/ 1244275 h 1602244"/>
              <a:gd name="connsiteX305" fmla="*/ 826961 w 2403725"/>
              <a:gd name="connsiteY305" fmla="*/ 998141 h 1602244"/>
              <a:gd name="connsiteX306" fmla="*/ 717675 w 2403725"/>
              <a:gd name="connsiteY306" fmla="*/ 825227 h 1602244"/>
              <a:gd name="connsiteX307" fmla="*/ 719496 w 2403725"/>
              <a:gd name="connsiteY307" fmla="*/ 807013 h 1602244"/>
              <a:gd name="connsiteX308" fmla="*/ 737589 w 2403725"/>
              <a:gd name="connsiteY308" fmla="*/ 804463 h 1602244"/>
              <a:gd name="connsiteX309" fmla="*/ 1018697 w 2403725"/>
              <a:gd name="connsiteY309" fmla="*/ 967784 h 1602244"/>
              <a:gd name="connsiteX310" fmla="*/ 1024161 w 2403725"/>
              <a:gd name="connsiteY310" fmla="*/ 973248 h 1602244"/>
              <a:gd name="connsiteX311" fmla="*/ 1185662 w 2403725"/>
              <a:gd name="connsiteY311" fmla="*/ 1257754 h 1602244"/>
              <a:gd name="connsiteX312" fmla="*/ 1420748 w 2403725"/>
              <a:gd name="connsiteY312" fmla="*/ 1429088 h 1602244"/>
              <a:gd name="connsiteX313" fmla="*/ 1423419 w 2403725"/>
              <a:gd name="connsiteY313" fmla="*/ 1431638 h 1602244"/>
              <a:gd name="connsiteX314" fmla="*/ 1543027 w 2403725"/>
              <a:gd name="connsiteY314" fmla="*/ 1576016 h 1602244"/>
              <a:gd name="connsiteX315" fmla="*/ 1543270 w 2403725"/>
              <a:gd name="connsiteY315" fmla="*/ 1576259 h 1602244"/>
              <a:gd name="connsiteX316" fmla="*/ 1713999 w 2403725"/>
              <a:gd name="connsiteY316" fmla="*/ 1576259 h 1602244"/>
              <a:gd name="connsiteX317" fmla="*/ 1584434 w 2403725"/>
              <a:gd name="connsiteY317" fmla="*/ 1344089 h 1602244"/>
              <a:gd name="connsiteX318" fmla="*/ 1189547 w 2403725"/>
              <a:gd name="connsiteY318" fmla="*/ 1168747 h 1602244"/>
              <a:gd name="connsiteX319" fmla="*/ 1180926 w 2403725"/>
              <a:gd name="connsiteY319" fmla="*/ 1157090 h 1602244"/>
              <a:gd name="connsiteX320" fmla="*/ 1117054 w 2403725"/>
              <a:gd name="connsiteY320" fmla="*/ 666885 h 1602244"/>
              <a:gd name="connsiteX321" fmla="*/ 950454 w 2403725"/>
              <a:gd name="connsiteY321" fmla="*/ 529793 h 1602244"/>
              <a:gd name="connsiteX322" fmla="*/ 945232 w 2403725"/>
              <a:gd name="connsiteY322" fmla="*/ 520686 h 1602244"/>
              <a:gd name="connsiteX323" fmla="*/ 890954 w 2403725"/>
              <a:gd name="connsiteY323" fmla="*/ 174010 h 1602244"/>
              <a:gd name="connsiteX324" fmla="*/ 893139 w 2403725"/>
              <a:gd name="connsiteY324" fmla="*/ 163810 h 1602244"/>
              <a:gd name="connsiteX325" fmla="*/ 1006433 w 2403725"/>
              <a:gd name="connsiteY325" fmla="*/ 3 h 1602244"/>
              <a:gd name="connsiteX326" fmla="*/ 1018818 w 2403725"/>
              <a:gd name="connsiteY326" fmla="*/ 9232 h 1602244"/>
              <a:gd name="connsiteX327" fmla="*/ 1184083 w 2403725"/>
              <a:gd name="connsiteY327" fmla="*/ 420872 h 1602244"/>
              <a:gd name="connsiteX328" fmla="*/ 1320812 w 2403725"/>
              <a:gd name="connsiteY328" fmla="*/ 538293 h 1602244"/>
              <a:gd name="connsiteX329" fmla="*/ 1502105 w 2403725"/>
              <a:gd name="connsiteY329" fmla="*/ 341216 h 1602244"/>
              <a:gd name="connsiteX330" fmla="*/ 1519470 w 2403725"/>
              <a:gd name="connsiteY330" fmla="*/ 345587 h 1602244"/>
              <a:gd name="connsiteX331" fmla="*/ 1836642 w 2403725"/>
              <a:gd name="connsiteY331" fmla="*/ 744235 h 1602244"/>
              <a:gd name="connsiteX332" fmla="*/ 1839313 w 2403725"/>
              <a:gd name="connsiteY332" fmla="*/ 749335 h 1602244"/>
              <a:gd name="connsiteX333" fmla="*/ 1887642 w 2403725"/>
              <a:gd name="connsiteY333" fmla="*/ 916177 h 1602244"/>
              <a:gd name="connsiteX334" fmla="*/ 2049143 w 2403725"/>
              <a:gd name="connsiteY334" fmla="*/ 1011619 h 1602244"/>
              <a:gd name="connsiteX335" fmla="*/ 2055578 w 2403725"/>
              <a:gd name="connsiteY335" fmla="*/ 1019633 h 1602244"/>
              <a:gd name="connsiteX336" fmla="*/ 2129407 w 2403725"/>
              <a:gd name="connsiteY336" fmla="*/ 1237232 h 1602244"/>
              <a:gd name="connsiteX337" fmla="*/ 2284715 w 2403725"/>
              <a:gd name="connsiteY337" fmla="*/ 1321989 h 1602244"/>
              <a:gd name="connsiteX338" fmla="*/ 2291150 w 2403725"/>
              <a:gd name="connsiteY338" fmla="*/ 1329032 h 1602244"/>
              <a:gd name="connsiteX339" fmla="*/ 2401165 w 2403725"/>
              <a:gd name="connsiteY339" fmla="*/ 1579052 h 1602244"/>
              <a:gd name="connsiteX340" fmla="*/ 2403715 w 2403725"/>
              <a:gd name="connsiteY340" fmla="*/ 1587430 h 1602244"/>
              <a:gd name="connsiteX341" fmla="*/ 2388901 w 2403725"/>
              <a:gd name="connsiteY341" fmla="*/ 1602244 h 1602244"/>
              <a:gd name="connsiteX342" fmla="*/ 2388658 w 2403725"/>
              <a:gd name="connsiteY342" fmla="*/ 1602244 h 1602244"/>
              <a:gd name="connsiteX343" fmla="*/ 2388051 w 2403725"/>
              <a:gd name="connsiteY343" fmla="*/ 1602244 h 1602244"/>
              <a:gd name="connsiteX344" fmla="*/ 0 w 2403725"/>
              <a:gd name="connsiteY344" fmla="*/ 1599186 h 1602244"/>
              <a:gd name="connsiteX345" fmla="*/ 0 w 2403725"/>
              <a:gd name="connsiteY345" fmla="*/ 1576259 h 1602244"/>
              <a:gd name="connsiteX346" fmla="*/ 820646 w 2403725"/>
              <a:gd name="connsiteY346" fmla="*/ 1576259 h 1602244"/>
              <a:gd name="connsiteX347" fmla="*/ 726053 w 2403725"/>
              <a:gd name="connsiteY347" fmla="*/ 1470738 h 1602244"/>
              <a:gd name="connsiteX348" fmla="*/ 437295 w 2403725"/>
              <a:gd name="connsiteY348" fmla="*/ 1407474 h 1602244"/>
              <a:gd name="connsiteX349" fmla="*/ 430131 w 2403725"/>
              <a:gd name="connsiteY349" fmla="*/ 1403588 h 1602244"/>
              <a:gd name="connsiteX350" fmla="*/ 229652 w 2403725"/>
              <a:gd name="connsiteY350" fmla="*/ 1206875 h 1602244"/>
              <a:gd name="connsiteX351" fmla="*/ 225888 w 2403725"/>
              <a:gd name="connsiteY351" fmla="*/ 1192061 h 1602244"/>
              <a:gd name="connsiteX352" fmla="*/ 237302 w 2403725"/>
              <a:gd name="connsiteY352" fmla="*/ 1181861 h 1602244"/>
              <a:gd name="connsiteX353" fmla="*/ 374274 w 2403725"/>
              <a:gd name="connsiteY353" fmla="*/ 1156118 h 1602244"/>
              <a:gd name="connsiteX354" fmla="*/ 226616 w 2403725"/>
              <a:gd name="connsiteY354" fmla="*/ 975434 h 1602244"/>
              <a:gd name="connsiteX355" fmla="*/ 225159 w 2403725"/>
              <a:gd name="connsiteY355" fmla="*/ 958677 h 1602244"/>
              <a:gd name="connsiteX356" fmla="*/ 331045 w 2403725"/>
              <a:gd name="connsiteY356" fmla="*/ 772892 h 1602244"/>
              <a:gd name="connsiteX357" fmla="*/ 328252 w 2403725"/>
              <a:gd name="connsiteY357" fmla="*/ 587836 h 1602244"/>
              <a:gd name="connsiteX358" fmla="*/ 219573 w 2403725"/>
              <a:gd name="connsiteY358" fmla="*/ 659600 h 1602244"/>
              <a:gd name="connsiteX359" fmla="*/ 0 w 2403725"/>
              <a:gd name="connsiteY359" fmla="*/ 979221 h 1602244"/>
              <a:gd name="connsiteX360" fmla="*/ 0 w 2403725"/>
              <a:gd name="connsiteY360" fmla="*/ 939938 h 1602244"/>
              <a:gd name="connsiteX361" fmla="*/ 202330 w 2403725"/>
              <a:gd name="connsiteY361" fmla="*/ 645150 h 1602244"/>
              <a:gd name="connsiteX362" fmla="*/ 205366 w 2403725"/>
              <a:gd name="connsiteY362" fmla="*/ 642236 h 1602244"/>
              <a:gd name="connsiteX363" fmla="*/ 337481 w 2403725"/>
              <a:gd name="connsiteY363" fmla="*/ 551043 h 1602244"/>
              <a:gd name="connsiteX364" fmla="*/ 353995 w 2403725"/>
              <a:gd name="connsiteY364" fmla="*/ 555536 h 1602244"/>
              <a:gd name="connsiteX365" fmla="*/ 438752 w 2403725"/>
              <a:gd name="connsiteY365" fmla="*/ 659357 h 1602244"/>
              <a:gd name="connsiteX366" fmla="*/ 482224 w 2403725"/>
              <a:gd name="connsiteY366" fmla="*/ 634950 h 1602244"/>
              <a:gd name="connsiteX367" fmla="*/ 844082 w 2403725"/>
              <a:gd name="connsiteY367" fmla="*/ 76139 h 1602244"/>
              <a:gd name="connsiteX368" fmla="*/ 848939 w 2403725"/>
              <a:gd name="connsiteY368" fmla="*/ 72010 h 1602244"/>
              <a:gd name="connsiteX369" fmla="*/ 1006433 w 2403725"/>
              <a:gd name="connsiteY369" fmla="*/ 3 h 160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</a:cxnLst>
            <a:rect l="l" t="t" r="r" b="b"/>
            <a:pathLst>
              <a:path w="2403725" h="1602244">
                <a:moveTo>
                  <a:pt x="2154664" y="1505588"/>
                </a:moveTo>
                <a:lnTo>
                  <a:pt x="2240272" y="1566059"/>
                </a:lnTo>
                <a:lnTo>
                  <a:pt x="2365465" y="1571645"/>
                </a:lnTo>
                <a:lnTo>
                  <a:pt x="2336443" y="1505588"/>
                </a:lnTo>
                <a:close/>
                <a:moveTo>
                  <a:pt x="1708535" y="1505588"/>
                </a:moveTo>
                <a:lnTo>
                  <a:pt x="1745813" y="1572252"/>
                </a:lnTo>
                <a:lnTo>
                  <a:pt x="1900757" y="1572252"/>
                </a:lnTo>
                <a:lnTo>
                  <a:pt x="1875742" y="1505588"/>
                </a:lnTo>
                <a:close/>
                <a:moveTo>
                  <a:pt x="796968" y="1505588"/>
                </a:moveTo>
                <a:lnTo>
                  <a:pt x="856711" y="1572252"/>
                </a:lnTo>
                <a:lnTo>
                  <a:pt x="1096047" y="1572252"/>
                </a:lnTo>
                <a:lnTo>
                  <a:pt x="965997" y="1505588"/>
                </a:lnTo>
                <a:close/>
                <a:moveTo>
                  <a:pt x="1218690" y="1505466"/>
                </a:moveTo>
                <a:lnTo>
                  <a:pt x="1219540" y="1506923"/>
                </a:lnTo>
                <a:lnTo>
                  <a:pt x="1373269" y="1572252"/>
                </a:lnTo>
                <a:lnTo>
                  <a:pt x="1501498" y="1572252"/>
                </a:lnTo>
                <a:lnTo>
                  <a:pt x="1446248" y="1505588"/>
                </a:lnTo>
                <a:lnTo>
                  <a:pt x="1446248" y="1505466"/>
                </a:lnTo>
                <a:close/>
                <a:moveTo>
                  <a:pt x="2018664" y="1409295"/>
                </a:moveTo>
                <a:lnTo>
                  <a:pt x="2113014" y="1475959"/>
                </a:lnTo>
                <a:lnTo>
                  <a:pt x="2323572" y="1475959"/>
                </a:lnTo>
                <a:lnTo>
                  <a:pt x="2294186" y="1409295"/>
                </a:lnTo>
                <a:close/>
                <a:moveTo>
                  <a:pt x="1654741" y="1409295"/>
                </a:moveTo>
                <a:lnTo>
                  <a:pt x="1692020" y="1475959"/>
                </a:lnTo>
                <a:lnTo>
                  <a:pt x="1864692" y="1475959"/>
                </a:lnTo>
                <a:lnTo>
                  <a:pt x="1839678" y="1409295"/>
                </a:lnTo>
                <a:close/>
                <a:moveTo>
                  <a:pt x="1163440" y="1409295"/>
                </a:moveTo>
                <a:lnTo>
                  <a:pt x="1201690" y="1475959"/>
                </a:lnTo>
                <a:lnTo>
                  <a:pt x="1421719" y="1475959"/>
                </a:lnTo>
                <a:lnTo>
                  <a:pt x="1401927" y="1452160"/>
                </a:lnTo>
                <a:lnTo>
                  <a:pt x="1343155" y="1409295"/>
                </a:lnTo>
                <a:close/>
                <a:moveTo>
                  <a:pt x="582889" y="1409174"/>
                </a:moveTo>
                <a:lnTo>
                  <a:pt x="736982" y="1442931"/>
                </a:lnTo>
                <a:cubicBezTo>
                  <a:pt x="740018" y="1443660"/>
                  <a:pt x="742810" y="1445238"/>
                  <a:pt x="744875" y="1447545"/>
                </a:cubicBezTo>
                <a:lnTo>
                  <a:pt x="770375" y="1475959"/>
                </a:lnTo>
                <a:lnTo>
                  <a:pt x="770375" y="1475838"/>
                </a:lnTo>
                <a:lnTo>
                  <a:pt x="933211" y="1475838"/>
                </a:lnTo>
                <a:lnTo>
                  <a:pt x="890589" y="1409174"/>
                </a:lnTo>
                <a:close/>
                <a:moveTo>
                  <a:pt x="379738" y="1313003"/>
                </a:moveTo>
                <a:lnTo>
                  <a:pt x="447738" y="1379667"/>
                </a:lnTo>
                <a:lnTo>
                  <a:pt x="849304" y="1379667"/>
                </a:lnTo>
                <a:lnTo>
                  <a:pt x="742082" y="1313003"/>
                </a:lnTo>
                <a:close/>
                <a:moveTo>
                  <a:pt x="1586863" y="1312882"/>
                </a:moveTo>
                <a:lnTo>
                  <a:pt x="1601070" y="1319196"/>
                </a:lnTo>
                <a:cubicBezTo>
                  <a:pt x="1603984" y="1320532"/>
                  <a:pt x="1606413" y="1322717"/>
                  <a:pt x="1607991" y="1325510"/>
                </a:cubicBezTo>
                <a:lnTo>
                  <a:pt x="1638227" y="1379546"/>
                </a:lnTo>
                <a:lnTo>
                  <a:pt x="1828628" y="1379546"/>
                </a:lnTo>
                <a:lnTo>
                  <a:pt x="1803613" y="1312882"/>
                </a:lnTo>
                <a:close/>
                <a:moveTo>
                  <a:pt x="1047597" y="1312882"/>
                </a:moveTo>
                <a:lnTo>
                  <a:pt x="1139640" y="1371046"/>
                </a:lnTo>
                <a:cubicBezTo>
                  <a:pt x="1141704" y="1372260"/>
                  <a:pt x="1143404" y="1374081"/>
                  <a:pt x="1144619" y="1376146"/>
                </a:cubicBezTo>
                <a:lnTo>
                  <a:pt x="1146562" y="1379546"/>
                </a:lnTo>
                <a:lnTo>
                  <a:pt x="1302598" y="1379546"/>
                </a:lnTo>
                <a:lnTo>
                  <a:pt x="1211040" y="1312882"/>
                </a:lnTo>
                <a:close/>
                <a:moveTo>
                  <a:pt x="1953092" y="1312760"/>
                </a:moveTo>
                <a:lnTo>
                  <a:pt x="1956735" y="1365460"/>
                </a:lnTo>
                <a:lnTo>
                  <a:pt x="1976650" y="1379546"/>
                </a:lnTo>
                <a:lnTo>
                  <a:pt x="2281072" y="1379546"/>
                </a:lnTo>
                <a:lnTo>
                  <a:pt x="2266136" y="1345546"/>
                </a:lnTo>
                <a:lnTo>
                  <a:pt x="2206271" y="1312882"/>
                </a:lnTo>
                <a:lnTo>
                  <a:pt x="2206271" y="1312760"/>
                </a:lnTo>
                <a:close/>
                <a:moveTo>
                  <a:pt x="281623" y="1216711"/>
                </a:moveTo>
                <a:lnTo>
                  <a:pt x="349624" y="1283375"/>
                </a:lnTo>
                <a:lnTo>
                  <a:pt x="349624" y="1283496"/>
                </a:lnTo>
                <a:lnTo>
                  <a:pt x="694482" y="1283496"/>
                </a:lnTo>
                <a:lnTo>
                  <a:pt x="616646" y="1235046"/>
                </a:lnTo>
                <a:cubicBezTo>
                  <a:pt x="612517" y="1232375"/>
                  <a:pt x="609967" y="1228004"/>
                  <a:pt x="609724" y="1223147"/>
                </a:cubicBezTo>
                <a:lnTo>
                  <a:pt x="609360" y="1216711"/>
                </a:lnTo>
                <a:close/>
                <a:moveTo>
                  <a:pt x="2091157" y="1216589"/>
                </a:moveTo>
                <a:lnTo>
                  <a:pt x="2091157" y="1216711"/>
                </a:lnTo>
                <a:lnTo>
                  <a:pt x="1946535" y="1216711"/>
                </a:lnTo>
                <a:lnTo>
                  <a:pt x="1951149" y="1283375"/>
                </a:lnTo>
                <a:lnTo>
                  <a:pt x="2151993" y="1283375"/>
                </a:lnTo>
                <a:lnTo>
                  <a:pt x="2110221" y="1260546"/>
                </a:lnTo>
                <a:cubicBezTo>
                  <a:pt x="2106943" y="1258725"/>
                  <a:pt x="2104514" y="1255811"/>
                  <a:pt x="2103300" y="1252289"/>
                </a:cubicBezTo>
                <a:close/>
                <a:moveTo>
                  <a:pt x="1369869" y="1216589"/>
                </a:moveTo>
                <a:lnTo>
                  <a:pt x="1520198" y="1283253"/>
                </a:lnTo>
                <a:lnTo>
                  <a:pt x="1792563" y="1283253"/>
                </a:lnTo>
                <a:lnTo>
                  <a:pt x="1767549" y="1216589"/>
                </a:lnTo>
                <a:close/>
                <a:moveTo>
                  <a:pt x="914511" y="1216589"/>
                </a:moveTo>
                <a:lnTo>
                  <a:pt x="918397" y="1231282"/>
                </a:lnTo>
                <a:lnTo>
                  <a:pt x="1000725" y="1283375"/>
                </a:lnTo>
                <a:lnTo>
                  <a:pt x="1170240" y="1283375"/>
                </a:lnTo>
                <a:lnTo>
                  <a:pt x="1165626" y="1279975"/>
                </a:lnTo>
                <a:cubicBezTo>
                  <a:pt x="1163926" y="1278760"/>
                  <a:pt x="1162590" y="1277182"/>
                  <a:pt x="1161497" y="1275361"/>
                </a:cubicBezTo>
                <a:lnTo>
                  <a:pt x="1128226" y="1216589"/>
                </a:lnTo>
                <a:close/>
                <a:moveTo>
                  <a:pt x="1939978" y="1120297"/>
                </a:moveTo>
                <a:lnTo>
                  <a:pt x="1944592" y="1186961"/>
                </a:lnTo>
                <a:lnTo>
                  <a:pt x="2081078" y="1186961"/>
                </a:lnTo>
                <a:lnTo>
                  <a:pt x="2058493" y="1120297"/>
                </a:lnTo>
                <a:close/>
                <a:moveTo>
                  <a:pt x="889497" y="1120297"/>
                </a:moveTo>
                <a:lnTo>
                  <a:pt x="906982" y="1186961"/>
                </a:lnTo>
                <a:lnTo>
                  <a:pt x="1111469" y="1186961"/>
                </a:lnTo>
                <a:lnTo>
                  <a:pt x="1073583" y="1120297"/>
                </a:lnTo>
                <a:close/>
                <a:moveTo>
                  <a:pt x="1206062" y="1120176"/>
                </a:moveTo>
                <a:lnTo>
                  <a:pt x="1209340" y="1145190"/>
                </a:lnTo>
                <a:lnTo>
                  <a:pt x="1303326" y="1186961"/>
                </a:lnTo>
                <a:lnTo>
                  <a:pt x="1754313" y="1186961"/>
                </a:lnTo>
                <a:lnTo>
                  <a:pt x="1559298" y="1120297"/>
                </a:lnTo>
                <a:lnTo>
                  <a:pt x="1559298" y="1120176"/>
                </a:lnTo>
                <a:close/>
                <a:moveTo>
                  <a:pt x="383259" y="1120176"/>
                </a:moveTo>
                <a:lnTo>
                  <a:pt x="413010" y="1156604"/>
                </a:lnTo>
                <a:cubicBezTo>
                  <a:pt x="416288" y="1160611"/>
                  <a:pt x="417260" y="1166197"/>
                  <a:pt x="415438" y="1171054"/>
                </a:cubicBezTo>
                <a:cubicBezTo>
                  <a:pt x="413617" y="1175911"/>
                  <a:pt x="409367" y="1179554"/>
                  <a:pt x="404267" y="1180525"/>
                </a:cubicBezTo>
                <a:lnTo>
                  <a:pt x="370906" y="1186840"/>
                </a:lnTo>
                <a:lnTo>
                  <a:pt x="370267" y="1186840"/>
                </a:lnTo>
                <a:lnTo>
                  <a:pt x="370267" y="1186961"/>
                </a:lnTo>
                <a:lnTo>
                  <a:pt x="370906" y="1186840"/>
                </a:lnTo>
                <a:lnTo>
                  <a:pt x="608024" y="1186840"/>
                </a:lnTo>
                <a:lnTo>
                  <a:pt x="604746" y="1120176"/>
                </a:lnTo>
                <a:close/>
                <a:moveTo>
                  <a:pt x="1193312" y="1024005"/>
                </a:moveTo>
                <a:lnTo>
                  <a:pt x="1202054" y="1090669"/>
                </a:lnTo>
                <a:lnTo>
                  <a:pt x="1493970" y="1090669"/>
                </a:lnTo>
                <a:lnTo>
                  <a:pt x="1470170" y="1024005"/>
                </a:lnTo>
                <a:close/>
                <a:moveTo>
                  <a:pt x="864361" y="1024005"/>
                </a:moveTo>
                <a:lnTo>
                  <a:pt x="881847" y="1090669"/>
                </a:lnTo>
                <a:lnTo>
                  <a:pt x="1056826" y="1090669"/>
                </a:lnTo>
                <a:lnTo>
                  <a:pt x="1018940" y="1024005"/>
                </a:lnTo>
                <a:close/>
                <a:moveTo>
                  <a:pt x="304452" y="1024005"/>
                </a:moveTo>
                <a:lnTo>
                  <a:pt x="358974" y="1090669"/>
                </a:lnTo>
                <a:lnTo>
                  <a:pt x="603289" y="1090669"/>
                </a:lnTo>
                <a:lnTo>
                  <a:pt x="600010" y="1024005"/>
                </a:lnTo>
                <a:close/>
                <a:moveTo>
                  <a:pt x="1868942" y="1023883"/>
                </a:moveTo>
                <a:lnTo>
                  <a:pt x="1930142" y="1063833"/>
                </a:lnTo>
                <a:cubicBezTo>
                  <a:pt x="1934028" y="1066383"/>
                  <a:pt x="1936456" y="1070633"/>
                  <a:pt x="1936821" y="1075247"/>
                </a:cubicBezTo>
                <a:lnTo>
                  <a:pt x="1937914" y="1090669"/>
                </a:lnTo>
                <a:lnTo>
                  <a:pt x="2048414" y="1090669"/>
                </a:lnTo>
                <a:lnTo>
                  <a:pt x="2029350" y="1034448"/>
                </a:lnTo>
                <a:lnTo>
                  <a:pt x="2011621" y="1024005"/>
                </a:lnTo>
                <a:lnTo>
                  <a:pt x="2011621" y="1023883"/>
                </a:lnTo>
                <a:close/>
                <a:moveTo>
                  <a:pt x="276888" y="927712"/>
                </a:moveTo>
                <a:lnTo>
                  <a:pt x="255881" y="964627"/>
                </a:lnTo>
                <a:lnTo>
                  <a:pt x="280288" y="994376"/>
                </a:lnTo>
                <a:lnTo>
                  <a:pt x="588960" y="994376"/>
                </a:lnTo>
                <a:lnTo>
                  <a:pt x="552774" y="927712"/>
                </a:lnTo>
                <a:close/>
                <a:moveTo>
                  <a:pt x="1721163" y="927591"/>
                </a:moveTo>
                <a:lnTo>
                  <a:pt x="1823528" y="994255"/>
                </a:lnTo>
                <a:lnTo>
                  <a:pt x="1961471" y="994255"/>
                </a:lnTo>
                <a:lnTo>
                  <a:pt x="1867485" y="938762"/>
                </a:lnTo>
                <a:cubicBezTo>
                  <a:pt x="1864206" y="936820"/>
                  <a:pt x="1861899" y="933784"/>
                  <a:pt x="1860806" y="930141"/>
                </a:cubicBezTo>
                <a:lnTo>
                  <a:pt x="1860078" y="927591"/>
                </a:lnTo>
                <a:close/>
                <a:moveTo>
                  <a:pt x="1180926" y="927591"/>
                </a:moveTo>
                <a:lnTo>
                  <a:pt x="1189669" y="994255"/>
                </a:lnTo>
                <a:lnTo>
                  <a:pt x="1459727" y="994255"/>
                </a:lnTo>
                <a:lnTo>
                  <a:pt x="1435927" y="927591"/>
                </a:lnTo>
                <a:close/>
                <a:moveTo>
                  <a:pt x="890589" y="927591"/>
                </a:moveTo>
                <a:lnTo>
                  <a:pt x="890589" y="927712"/>
                </a:lnTo>
                <a:lnTo>
                  <a:pt x="817489" y="927712"/>
                </a:lnTo>
                <a:lnTo>
                  <a:pt x="853311" y="984419"/>
                </a:lnTo>
                <a:cubicBezTo>
                  <a:pt x="854161" y="985634"/>
                  <a:pt x="854768" y="987091"/>
                  <a:pt x="855132" y="988548"/>
                </a:cubicBezTo>
                <a:lnTo>
                  <a:pt x="856589" y="994376"/>
                </a:lnTo>
                <a:lnTo>
                  <a:pt x="1002061" y="994376"/>
                </a:lnTo>
                <a:lnTo>
                  <a:pt x="1000483" y="991462"/>
                </a:lnTo>
                <a:close/>
                <a:moveTo>
                  <a:pt x="774989" y="860441"/>
                </a:moveTo>
                <a:lnTo>
                  <a:pt x="798668" y="897963"/>
                </a:lnTo>
                <a:lnTo>
                  <a:pt x="839589" y="897963"/>
                </a:lnTo>
                <a:close/>
                <a:moveTo>
                  <a:pt x="331895" y="831420"/>
                </a:moveTo>
                <a:lnTo>
                  <a:pt x="293888" y="898084"/>
                </a:lnTo>
                <a:lnTo>
                  <a:pt x="536746" y="898084"/>
                </a:lnTo>
                <a:lnTo>
                  <a:pt x="500560" y="831420"/>
                </a:lnTo>
                <a:close/>
                <a:moveTo>
                  <a:pt x="1573263" y="831299"/>
                </a:moveTo>
                <a:lnTo>
                  <a:pt x="1675627" y="897963"/>
                </a:lnTo>
                <a:lnTo>
                  <a:pt x="1851456" y="897963"/>
                </a:lnTo>
                <a:lnTo>
                  <a:pt x="1832149" y="831299"/>
                </a:lnTo>
                <a:close/>
                <a:moveTo>
                  <a:pt x="1168419" y="831299"/>
                </a:moveTo>
                <a:lnTo>
                  <a:pt x="1177162" y="897963"/>
                </a:lnTo>
                <a:lnTo>
                  <a:pt x="1425362" y="897963"/>
                </a:lnTo>
                <a:lnTo>
                  <a:pt x="1401562" y="831299"/>
                </a:lnTo>
                <a:close/>
                <a:moveTo>
                  <a:pt x="873588" y="735007"/>
                </a:moveTo>
                <a:lnTo>
                  <a:pt x="952882" y="769492"/>
                </a:lnTo>
                <a:lnTo>
                  <a:pt x="932481" y="735007"/>
                </a:lnTo>
                <a:close/>
                <a:moveTo>
                  <a:pt x="1155790" y="735006"/>
                </a:moveTo>
                <a:lnTo>
                  <a:pt x="1164533" y="801792"/>
                </a:lnTo>
                <a:lnTo>
                  <a:pt x="1390998" y="801792"/>
                </a:lnTo>
                <a:lnTo>
                  <a:pt x="1367198" y="735006"/>
                </a:lnTo>
                <a:close/>
                <a:moveTo>
                  <a:pt x="1473327" y="734885"/>
                </a:moveTo>
                <a:lnTo>
                  <a:pt x="1475755" y="767792"/>
                </a:lnTo>
                <a:lnTo>
                  <a:pt x="1527727" y="801670"/>
                </a:lnTo>
                <a:lnTo>
                  <a:pt x="1823528" y="801670"/>
                </a:lnTo>
                <a:lnTo>
                  <a:pt x="1811628" y="760506"/>
                </a:lnTo>
                <a:lnTo>
                  <a:pt x="1791349" y="735006"/>
                </a:lnTo>
                <a:lnTo>
                  <a:pt x="1791349" y="734885"/>
                </a:lnTo>
                <a:close/>
                <a:moveTo>
                  <a:pt x="360188" y="734885"/>
                </a:moveTo>
                <a:lnTo>
                  <a:pt x="360795" y="776535"/>
                </a:lnTo>
                <a:cubicBezTo>
                  <a:pt x="360795" y="779206"/>
                  <a:pt x="360188" y="781756"/>
                  <a:pt x="358852" y="784063"/>
                </a:cubicBezTo>
                <a:lnTo>
                  <a:pt x="348774" y="801670"/>
                </a:lnTo>
                <a:lnTo>
                  <a:pt x="484653" y="801670"/>
                </a:lnTo>
                <a:lnTo>
                  <a:pt x="448467" y="734885"/>
                </a:lnTo>
                <a:close/>
                <a:moveTo>
                  <a:pt x="815181" y="638715"/>
                </a:moveTo>
                <a:lnTo>
                  <a:pt x="801581" y="703678"/>
                </a:lnTo>
                <a:lnTo>
                  <a:pt x="805588" y="705378"/>
                </a:lnTo>
                <a:lnTo>
                  <a:pt x="915117" y="705378"/>
                </a:lnTo>
                <a:lnTo>
                  <a:pt x="875774" y="638715"/>
                </a:lnTo>
                <a:close/>
                <a:moveTo>
                  <a:pt x="1559663" y="638714"/>
                </a:moveTo>
                <a:lnTo>
                  <a:pt x="1568284" y="705378"/>
                </a:lnTo>
                <a:lnTo>
                  <a:pt x="1767792" y="705378"/>
                </a:lnTo>
                <a:lnTo>
                  <a:pt x="1714727" y="638714"/>
                </a:lnTo>
                <a:close/>
                <a:moveTo>
                  <a:pt x="1129319" y="638714"/>
                </a:moveTo>
                <a:lnTo>
                  <a:pt x="1140611" y="648064"/>
                </a:lnTo>
                <a:cubicBezTo>
                  <a:pt x="1143404" y="650371"/>
                  <a:pt x="1145347" y="653771"/>
                  <a:pt x="1145833" y="657535"/>
                </a:cubicBezTo>
                <a:lnTo>
                  <a:pt x="1152026" y="705378"/>
                </a:lnTo>
                <a:lnTo>
                  <a:pt x="1356633" y="705378"/>
                </a:lnTo>
                <a:lnTo>
                  <a:pt x="1332833" y="638714"/>
                </a:lnTo>
                <a:close/>
                <a:moveTo>
                  <a:pt x="358609" y="638714"/>
                </a:moveTo>
                <a:lnTo>
                  <a:pt x="359702" y="705378"/>
                </a:lnTo>
                <a:lnTo>
                  <a:pt x="432317" y="705378"/>
                </a:lnTo>
                <a:lnTo>
                  <a:pt x="420660" y="683885"/>
                </a:lnTo>
                <a:lnTo>
                  <a:pt x="383624" y="638714"/>
                </a:lnTo>
                <a:close/>
                <a:moveTo>
                  <a:pt x="358124" y="607386"/>
                </a:moveTo>
                <a:lnTo>
                  <a:pt x="358124" y="609086"/>
                </a:lnTo>
                <a:lnTo>
                  <a:pt x="359459" y="609086"/>
                </a:lnTo>
                <a:close/>
                <a:moveTo>
                  <a:pt x="835217" y="542301"/>
                </a:moveTo>
                <a:lnTo>
                  <a:pt x="821253" y="608965"/>
                </a:lnTo>
                <a:lnTo>
                  <a:pt x="867639" y="608965"/>
                </a:lnTo>
                <a:lnTo>
                  <a:pt x="853917" y="542301"/>
                </a:lnTo>
                <a:close/>
                <a:moveTo>
                  <a:pt x="1547155" y="542300"/>
                </a:moveTo>
                <a:lnTo>
                  <a:pt x="1555777" y="608964"/>
                </a:lnTo>
                <a:lnTo>
                  <a:pt x="1691170" y="608964"/>
                </a:lnTo>
                <a:lnTo>
                  <a:pt x="1638106" y="542300"/>
                </a:lnTo>
                <a:close/>
                <a:moveTo>
                  <a:pt x="1280133" y="542300"/>
                </a:moveTo>
                <a:lnTo>
                  <a:pt x="1280133" y="542422"/>
                </a:lnTo>
                <a:lnTo>
                  <a:pt x="1012018" y="542422"/>
                </a:lnTo>
                <a:lnTo>
                  <a:pt x="1093133" y="609086"/>
                </a:lnTo>
                <a:lnTo>
                  <a:pt x="1322269" y="609086"/>
                </a:lnTo>
                <a:lnTo>
                  <a:pt x="1306605" y="565129"/>
                </a:lnTo>
                <a:close/>
                <a:moveTo>
                  <a:pt x="844567" y="497372"/>
                </a:moveTo>
                <a:lnTo>
                  <a:pt x="841410" y="512672"/>
                </a:lnTo>
                <a:lnTo>
                  <a:pt x="847724" y="512672"/>
                </a:lnTo>
                <a:close/>
                <a:moveTo>
                  <a:pt x="1534648" y="446008"/>
                </a:moveTo>
                <a:lnTo>
                  <a:pt x="1543270" y="512672"/>
                </a:lnTo>
                <a:lnTo>
                  <a:pt x="1614548" y="512672"/>
                </a:lnTo>
                <a:lnTo>
                  <a:pt x="1561484" y="446008"/>
                </a:lnTo>
                <a:close/>
                <a:moveTo>
                  <a:pt x="963568" y="446008"/>
                </a:moveTo>
                <a:lnTo>
                  <a:pt x="973647" y="510729"/>
                </a:lnTo>
                <a:lnTo>
                  <a:pt x="976075" y="512672"/>
                </a:lnTo>
                <a:lnTo>
                  <a:pt x="1245647" y="512672"/>
                </a:lnTo>
                <a:lnTo>
                  <a:pt x="1168054" y="446008"/>
                </a:lnTo>
                <a:close/>
                <a:moveTo>
                  <a:pt x="844810" y="409823"/>
                </a:moveTo>
                <a:cubicBezTo>
                  <a:pt x="851853" y="409823"/>
                  <a:pt x="857803" y="414680"/>
                  <a:pt x="859260" y="421602"/>
                </a:cubicBezTo>
                <a:lnTo>
                  <a:pt x="900667" y="622808"/>
                </a:lnTo>
                <a:lnTo>
                  <a:pt x="1000360" y="791349"/>
                </a:lnTo>
                <a:cubicBezTo>
                  <a:pt x="1002667" y="793899"/>
                  <a:pt x="1004003" y="797299"/>
                  <a:pt x="1004003" y="801064"/>
                </a:cubicBezTo>
                <a:cubicBezTo>
                  <a:pt x="1004003" y="809199"/>
                  <a:pt x="997324" y="815878"/>
                  <a:pt x="989189" y="815878"/>
                </a:cubicBezTo>
                <a:cubicBezTo>
                  <a:pt x="989189" y="815878"/>
                  <a:pt x="989067" y="815878"/>
                  <a:pt x="988946" y="815878"/>
                </a:cubicBezTo>
                <a:cubicBezTo>
                  <a:pt x="986882" y="815878"/>
                  <a:pt x="984939" y="815514"/>
                  <a:pt x="982996" y="814664"/>
                </a:cubicBezTo>
                <a:lnTo>
                  <a:pt x="778510" y="725900"/>
                </a:lnTo>
                <a:cubicBezTo>
                  <a:pt x="772074" y="723107"/>
                  <a:pt x="768552" y="716186"/>
                  <a:pt x="770010" y="709386"/>
                </a:cubicBezTo>
                <a:lnTo>
                  <a:pt x="830360" y="421602"/>
                </a:lnTo>
                <a:cubicBezTo>
                  <a:pt x="831695" y="414680"/>
                  <a:pt x="837767" y="409823"/>
                  <a:pt x="844810" y="409823"/>
                </a:cubicBezTo>
                <a:close/>
                <a:moveTo>
                  <a:pt x="1529427" y="405694"/>
                </a:moveTo>
                <a:lnTo>
                  <a:pt x="1530763" y="416380"/>
                </a:lnTo>
                <a:lnTo>
                  <a:pt x="1537927" y="416380"/>
                </a:lnTo>
                <a:close/>
                <a:moveTo>
                  <a:pt x="1496520" y="383108"/>
                </a:moveTo>
                <a:lnTo>
                  <a:pt x="1334655" y="556022"/>
                </a:lnTo>
                <a:lnTo>
                  <a:pt x="1519955" y="1075490"/>
                </a:lnTo>
                <a:lnTo>
                  <a:pt x="1773013" y="1162068"/>
                </a:lnTo>
                <a:cubicBezTo>
                  <a:pt x="1777263" y="1163525"/>
                  <a:pt x="1780542" y="1166804"/>
                  <a:pt x="1782120" y="1170933"/>
                </a:cubicBezTo>
                <a:lnTo>
                  <a:pt x="1933785" y="1576380"/>
                </a:lnTo>
                <a:lnTo>
                  <a:pt x="2203843" y="1576380"/>
                </a:lnTo>
                <a:lnTo>
                  <a:pt x="1934028" y="1385617"/>
                </a:lnTo>
                <a:cubicBezTo>
                  <a:pt x="1930385" y="1383067"/>
                  <a:pt x="1928078" y="1379060"/>
                  <a:pt x="1927835" y="1374567"/>
                </a:cubicBezTo>
                <a:lnTo>
                  <a:pt x="1907921" y="1084597"/>
                </a:lnTo>
                <a:lnTo>
                  <a:pt x="1453412" y="788556"/>
                </a:lnTo>
                <a:cubicBezTo>
                  <a:pt x="1449527" y="786006"/>
                  <a:pt x="1447098" y="781878"/>
                  <a:pt x="1446734" y="777263"/>
                </a:cubicBezTo>
                <a:lnTo>
                  <a:pt x="1440662" y="694328"/>
                </a:lnTo>
                <a:cubicBezTo>
                  <a:pt x="1440298" y="689592"/>
                  <a:pt x="1442119" y="684978"/>
                  <a:pt x="1445762" y="681942"/>
                </a:cubicBezTo>
                <a:cubicBezTo>
                  <a:pt x="1449284" y="678907"/>
                  <a:pt x="1454141" y="677692"/>
                  <a:pt x="1458755" y="678785"/>
                </a:cubicBezTo>
                <a:lnTo>
                  <a:pt x="1537198" y="697242"/>
                </a:lnTo>
                <a:close/>
                <a:moveTo>
                  <a:pt x="948511" y="349716"/>
                </a:moveTo>
                <a:lnTo>
                  <a:pt x="958954" y="416380"/>
                </a:lnTo>
                <a:lnTo>
                  <a:pt x="1150569" y="416380"/>
                </a:lnTo>
                <a:lnTo>
                  <a:pt x="1123733" y="349716"/>
                </a:lnTo>
                <a:close/>
                <a:moveTo>
                  <a:pt x="933454" y="253302"/>
                </a:moveTo>
                <a:lnTo>
                  <a:pt x="943897" y="319966"/>
                </a:lnTo>
                <a:lnTo>
                  <a:pt x="1111954" y="319966"/>
                </a:lnTo>
                <a:lnTo>
                  <a:pt x="1085119" y="253302"/>
                </a:lnTo>
                <a:close/>
                <a:moveTo>
                  <a:pt x="932482" y="157010"/>
                </a:moveTo>
                <a:lnTo>
                  <a:pt x="921068" y="175102"/>
                </a:lnTo>
                <a:lnTo>
                  <a:pt x="928597" y="223674"/>
                </a:lnTo>
                <a:lnTo>
                  <a:pt x="1073097" y="223674"/>
                </a:lnTo>
                <a:lnTo>
                  <a:pt x="1046261" y="157010"/>
                </a:lnTo>
                <a:close/>
                <a:moveTo>
                  <a:pt x="993682" y="60717"/>
                </a:moveTo>
                <a:lnTo>
                  <a:pt x="951425" y="127381"/>
                </a:lnTo>
                <a:lnTo>
                  <a:pt x="1034604" y="127381"/>
                </a:lnTo>
                <a:lnTo>
                  <a:pt x="1007768" y="60717"/>
                </a:lnTo>
                <a:close/>
                <a:moveTo>
                  <a:pt x="970125" y="42503"/>
                </a:moveTo>
                <a:lnTo>
                  <a:pt x="861082" y="90953"/>
                </a:lnTo>
                <a:lnTo>
                  <a:pt x="499467" y="649400"/>
                </a:lnTo>
                <a:cubicBezTo>
                  <a:pt x="498496" y="650857"/>
                  <a:pt x="497160" y="652193"/>
                  <a:pt x="495581" y="653043"/>
                </a:cubicBezTo>
                <a:lnTo>
                  <a:pt x="451138" y="678057"/>
                </a:lnTo>
                <a:lnTo>
                  <a:pt x="627089" y="1002633"/>
                </a:lnTo>
                <a:cubicBezTo>
                  <a:pt x="628182" y="1004576"/>
                  <a:pt x="628789" y="1006762"/>
                  <a:pt x="628910" y="1008948"/>
                </a:cubicBezTo>
                <a:lnTo>
                  <a:pt x="638867" y="1213797"/>
                </a:lnTo>
                <a:lnTo>
                  <a:pt x="905039" y="1379303"/>
                </a:lnTo>
                <a:cubicBezTo>
                  <a:pt x="906861" y="1380517"/>
                  <a:pt x="908439" y="1382096"/>
                  <a:pt x="909654" y="1383917"/>
                </a:cubicBezTo>
                <a:lnTo>
                  <a:pt x="966240" y="1472316"/>
                </a:lnTo>
                <a:lnTo>
                  <a:pt x="1163319" y="1573466"/>
                </a:lnTo>
                <a:cubicBezTo>
                  <a:pt x="1165140" y="1574073"/>
                  <a:pt x="1166597" y="1575166"/>
                  <a:pt x="1168054" y="1576380"/>
                </a:cubicBezTo>
                <a:lnTo>
                  <a:pt x="1168054" y="1576259"/>
                </a:lnTo>
                <a:lnTo>
                  <a:pt x="1307212" y="1576259"/>
                </a:lnTo>
                <a:lnTo>
                  <a:pt x="1203390" y="1532180"/>
                </a:lnTo>
                <a:cubicBezTo>
                  <a:pt x="1200476" y="1530845"/>
                  <a:pt x="1197926" y="1528659"/>
                  <a:pt x="1196347" y="1525866"/>
                </a:cubicBezTo>
                <a:lnTo>
                  <a:pt x="1120819" y="1393996"/>
                </a:lnTo>
                <a:lnTo>
                  <a:pt x="897754" y="1253018"/>
                </a:lnTo>
                <a:cubicBezTo>
                  <a:pt x="894597" y="1251075"/>
                  <a:pt x="892289" y="1247918"/>
                  <a:pt x="891318" y="1244275"/>
                </a:cubicBezTo>
                <a:lnTo>
                  <a:pt x="826961" y="998141"/>
                </a:lnTo>
                <a:lnTo>
                  <a:pt x="717675" y="825227"/>
                </a:lnTo>
                <a:cubicBezTo>
                  <a:pt x="714032" y="819399"/>
                  <a:pt x="714760" y="811870"/>
                  <a:pt x="719496" y="807013"/>
                </a:cubicBezTo>
                <a:cubicBezTo>
                  <a:pt x="724232" y="802035"/>
                  <a:pt x="731760" y="801063"/>
                  <a:pt x="737589" y="804463"/>
                </a:cubicBezTo>
                <a:lnTo>
                  <a:pt x="1018697" y="967784"/>
                </a:lnTo>
                <a:cubicBezTo>
                  <a:pt x="1021004" y="969119"/>
                  <a:pt x="1022826" y="970941"/>
                  <a:pt x="1024161" y="973248"/>
                </a:cubicBezTo>
                <a:lnTo>
                  <a:pt x="1185662" y="1257754"/>
                </a:lnTo>
                <a:lnTo>
                  <a:pt x="1420748" y="1429088"/>
                </a:lnTo>
                <a:cubicBezTo>
                  <a:pt x="1421719" y="1429817"/>
                  <a:pt x="1422569" y="1430667"/>
                  <a:pt x="1423419" y="1431638"/>
                </a:cubicBezTo>
                <a:lnTo>
                  <a:pt x="1543027" y="1576016"/>
                </a:lnTo>
                <a:cubicBezTo>
                  <a:pt x="1543148" y="1576137"/>
                  <a:pt x="1543148" y="1576259"/>
                  <a:pt x="1543270" y="1576259"/>
                </a:cubicBezTo>
                <a:lnTo>
                  <a:pt x="1713999" y="1576259"/>
                </a:lnTo>
                <a:lnTo>
                  <a:pt x="1584434" y="1344089"/>
                </a:lnTo>
                <a:lnTo>
                  <a:pt x="1189547" y="1168747"/>
                </a:lnTo>
                <a:cubicBezTo>
                  <a:pt x="1184812" y="1166561"/>
                  <a:pt x="1181533" y="1162190"/>
                  <a:pt x="1180926" y="1157090"/>
                </a:cubicBezTo>
                <a:lnTo>
                  <a:pt x="1117054" y="666885"/>
                </a:lnTo>
                <a:lnTo>
                  <a:pt x="950454" y="529793"/>
                </a:lnTo>
                <a:cubicBezTo>
                  <a:pt x="947661" y="527486"/>
                  <a:pt x="945840" y="524329"/>
                  <a:pt x="945232" y="520686"/>
                </a:cubicBezTo>
                <a:lnTo>
                  <a:pt x="890954" y="174010"/>
                </a:lnTo>
                <a:cubicBezTo>
                  <a:pt x="890468" y="170488"/>
                  <a:pt x="891197" y="166845"/>
                  <a:pt x="893139" y="163810"/>
                </a:cubicBezTo>
                <a:close/>
                <a:moveTo>
                  <a:pt x="1006433" y="3"/>
                </a:moveTo>
                <a:cubicBezTo>
                  <a:pt x="1012018" y="489"/>
                  <a:pt x="1016754" y="4132"/>
                  <a:pt x="1018818" y="9232"/>
                </a:cubicBezTo>
                <a:lnTo>
                  <a:pt x="1184083" y="420872"/>
                </a:lnTo>
                <a:lnTo>
                  <a:pt x="1320812" y="538293"/>
                </a:lnTo>
                <a:cubicBezTo>
                  <a:pt x="1320812" y="538293"/>
                  <a:pt x="1496762" y="343523"/>
                  <a:pt x="1502105" y="341216"/>
                </a:cubicBezTo>
                <a:cubicBezTo>
                  <a:pt x="1508298" y="338666"/>
                  <a:pt x="1515341" y="340366"/>
                  <a:pt x="1519470" y="345587"/>
                </a:cubicBezTo>
                <a:lnTo>
                  <a:pt x="1836642" y="744235"/>
                </a:lnTo>
                <a:cubicBezTo>
                  <a:pt x="1837856" y="745692"/>
                  <a:pt x="1838706" y="747513"/>
                  <a:pt x="1839313" y="749335"/>
                </a:cubicBezTo>
                <a:lnTo>
                  <a:pt x="1887642" y="916177"/>
                </a:lnTo>
                <a:lnTo>
                  <a:pt x="2049143" y="1011619"/>
                </a:lnTo>
                <a:cubicBezTo>
                  <a:pt x="2052178" y="1013441"/>
                  <a:pt x="2054485" y="1016233"/>
                  <a:pt x="2055578" y="1019633"/>
                </a:cubicBezTo>
                <a:lnTo>
                  <a:pt x="2129407" y="1237232"/>
                </a:lnTo>
                <a:lnTo>
                  <a:pt x="2284715" y="1321989"/>
                </a:lnTo>
                <a:cubicBezTo>
                  <a:pt x="2287507" y="1323567"/>
                  <a:pt x="2289815" y="1325996"/>
                  <a:pt x="2291150" y="1329032"/>
                </a:cubicBezTo>
                <a:lnTo>
                  <a:pt x="2401165" y="1579052"/>
                </a:lnTo>
                <a:cubicBezTo>
                  <a:pt x="2402865" y="1581480"/>
                  <a:pt x="2403836" y="1584395"/>
                  <a:pt x="2403715" y="1587430"/>
                </a:cubicBezTo>
                <a:cubicBezTo>
                  <a:pt x="2403715" y="1595566"/>
                  <a:pt x="2397036" y="1602244"/>
                  <a:pt x="2388901" y="1602244"/>
                </a:cubicBezTo>
                <a:cubicBezTo>
                  <a:pt x="2388901" y="1602244"/>
                  <a:pt x="2388779" y="1602244"/>
                  <a:pt x="2388658" y="1602244"/>
                </a:cubicBezTo>
                <a:cubicBezTo>
                  <a:pt x="2388536" y="1602244"/>
                  <a:pt x="2388293" y="1602244"/>
                  <a:pt x="2388051" y="1602244"/>
                </a:cubicBezTo>
                <a:lnTo>
                  <a:pt x="0" y="1599186"/>
                </a:lnTo>
                <a:lnTo>
                  <a:pt x="0" y="1576259"/>
                </a:lnTo>
                <a:lnTo>
                  <a:pt x="820646" y="1576259"/>
                </a:lnTo>
                <a:lnTo>
                  <a:pt x="726053" y="1470738"/>
                </a:lnTo>
                <a:lnTo>
                  <a:pt x="437295" y="1407474"/>
                </a:lnTo>
                <a:cubicBezTo>
                  <a:pt x="434624" y="1406867"/>
                  <a:pt x="432074" y="1405531"/>
                  <a:pt x="430131" y="1403588"/>
                </a:cubicBezTo>
                <a:lnTo>
                  <a:pt x="229652" y="1206875"/>
                </a:lnTo>
                <a:cubicBezTo>
                  <a:pt x="225766" y="1203111"/>
                  <a:pt x="224309" y="1197282"/>
                  <a:pt x="225888" y="1192061"/>
                </a:cubicBezTo>
                <a:cubicBezTo>
                  <a:pt x="227466" y="1186840"/>
                  <a:pt x="231838" y="1182832"/>
                  <a:pt x="237302" y="1181861"/>
                </a:cubicBezTo>
                <a:lnTo>
                  <a:pt x="374274" y="1156118"/>
                </a:lnTo>
                <a:lnTo>
                  <a:pt x="226616" y="975434"/>
                </a:lnTo>
                <a:cubicBezTo>
                  <a:pt x="222730" y="970698"/>
                  <a:pt x="222123" y="964019"/>
                  <a:pt x="225159" y="958677"/>
                </a:cubicBezTo>
                <a:lnTo>
                  <a:pt x="331045" y="772892"/>
                </a:lnTo>
                <a:lnTo>
                  <a:pt x="328252" y="587836"/>
                </a:lnTo>
                <a:lnTo>
                  <a:pt x="219573" y="659600"/>
                </a:lnTo>
                <a:lnTo>
                  <a:pt x="0" y="979221"/>
                </a:lnTo>
                <a:lnTo>
                  <a:pt x="0" y="939938"/>
                </a:lnTo>
                <a:lnTo>
                  <a:pt x="202330" y="645150"/>
                </a:lnTo>
                <a:cubicBezTo>
                  <a:pt x="203180" y="644057"/>
                  <a:pt x="204152" y="642964"/>
                  <a:pt x="205366" y="642236"/>
                </a:cubicBezTo>
                <a:cubicBezTo>
                  <a:pt x="205366" y="642236"/>
                  <a:pt x="332867" y="552743"/>
                  <a:pt x="337481" y="551043"/>
                </a:cubicBezTo>
                <a:cubicBezTo>
                  <a:pt x="343431" y="548857"/>
                  <a:pt x="349988" y="550679"/>
                  <a:pt x="353995" y="555536"/>
                </a:cubicBezTo>
                <a:lnTo>
                  <a:pt x="438752" y="659357"/>
                </a:lnTo>
                <a:lnTo>
                  <a:pt x="482224" y="634950"/>
                </a:lnTo>
                <a:lnTo>
                  <a:pt x="844082" y="76139"/>
                </a:lnTo>
                <a:cubicBezTo>
                  <a:pt x="845296" y="74317"/>
                  <a:pt x="846996" y="72860"/>
                  <a:pt x="848939" y="72010"/>
                </a:cubicBezTo>
                <a:cubicBezTo>
                  <a:pt x="848939" y="72010"/>
                  <a:pt x="1000847" y="-482"/>
                  <a:pt x="1006433" y="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DA4EEF8-4B57-CF8B-A70C-F34F08EEE568}"/>
              </a:ext>
            </a:extLst>
          </p:cNvPr>
          <p:cNvSpPr/>
          <p:nvPr userDrawn="1"/>
        </p:nvSpPr>
        <p:spPr>
          <a:xfrm>
            <a:off x="9874149" y="4992166"/>
            <a:ext cx="1786367" cy="1865834"/>
          </a:xfrm>
          <a:custGeom>
            <a:avLst/>
            <a:gdLst>
              <a:gd name="connsiteX0" fmla="*/ 854731 w 1786367"/>
              <a:gd name="connsiteY0" fmla="*/ 1775338 h 1865834"/>
              <a:gd name="connsiteX1" fmla="*/ 870573 w 1786367"/>
              <a:gd name="connsiteY1" fmla="*/ 1779717 h 1865834"/>
              <a:gd name="connsiteX2" fmla="*/ 981057 w 1786367"/>
              <a:gd name="connsiteY2" fmla="*/ 1865834 h 1865834"/>
              <a:gd name="connsiteX3" fmla="*/ 911277 w 1786367"/>
              <a:gd name="connsiteY3" fmla="*/ 1865834 h 1865834"/>
              <a:gd name="connsiteX4" fmla="*/ 844172 w 1786367"/>
              <a:gd name="connsiteY4" fmla="*/ 1813529 h 1865834"/>
              <a:gd name="connsiteX5" fmla="*/ 840467 w 1786367"/>
              <a:gd name="connsiteY5" fmla="*/ 1783422 h 1865834"/>
              <a:gd name="connsiteX6" fmla="*/ 854731 w 1786367"/>
              <a:gd name="connsiteY6" fmla="*/ 1775338 h 1865834"/>
              <a:gd name="connsiteX7" fmla="*/ 619358 w 1786367"/>
              <a:gd name="connsiteY7" fmla="*/ 1739262 h 1865834"/>
              <a:gd name="connsiteX8" fmla="*/ 342818 w 1786367"/>
              <a:gd name="connsiteY8" fmla="*/ 1807454 h 1865834"/>
              <a:gd name="connsiteX9" fmla="*/ 369817 w 1786367"/>
              <a:gd name="connsiteY9" fmla="*/ 1842042 h 1865834"/>
              <a:gd name="connsiteX10" fmla="*/ 375456 w 1786367"/>
              <a:gd name="connsiteY10" fmla="*/ 1839351 h 1865834"/>
              <a:gd name="connsiteX11" fmla="*/ 658275 w 1786367"/>
              <a:gd name="connsiteY11" fmla="*/ 1769578 h 1865834"/>
              <a:gd name="connsiteX12" fmla="*/ 543281 w 1786367"/>
              <a:gd name="connsiteY12" fmla="*/ 1679982 h 1865834"/>
              <a:gd name="connsiteX13" fmla="*/ 250885 w 1786367"/>
              <a:gd name="connsiteY13" fmla="*/ 1752191 h 1865834"/>
              <a:gd name="connsiteX14" fmla="*/ 313079 w 1786367"/>
              <a:gd name="connsiteY14" fmla="*/ 1782506 h 1865834"/>
              <a:gd name="connsiteX15" fmla="*/ 328506 w 1786367"/>
              <a:gd name="connsiteY15" fmla="*/ 1766805 h 1865834"/>
              <a:gd name="connsiteX16" fmla="*/ 576260 w 1786367"/>
              <a:gd name="connsiteY16" fmla="*/ 1705719 h 1865834"/>
              <a:gd name="connsiteX17" fmla="*/ 994399 w 1786367"/>
              <a:gd name="connsiteY17" fmla="*/ 1678722 h 1865834"/>
              <a:gd name="connsiteX18" fmla="*/ 1010206 w 1786367"/>
              <a:gd name="connsiteY18" fmla="*/ 1683094 h 1865834"/>
              <a:gd name="connsiteX19" fmla="*/ 1244540 w 1786367"/>
              <a:gd name="connsiteY19" fmla="*/ 1865834 h 1865834"/>
              <a:gd name="connsiteX20" fmla="*/ 1174823 w 1786367"/>
              <a:gd name="connsiteY20" fmla="*/ 1865834 h 1865834"/>
              <a:gd name="connsiteX21" fmla="*/ 983805 w 1786367"/>
              <a:gd name="connsiteY21" fmla="*/ 1716905 h 1865834"/>
              <a:gd name="connsiteX22" fmla="*/ 980100 w 1786367"/>
              <a:gd name="connsiteY22" fmla="*/ 1686799 h 1865834"/>
              <a:gd name="connsiteX23" fmla="*/ 994399 w 1786367"/>
              <a:gd name="connsiteY23" fmla="*/ 1678722 h 1865834"/>
              <a:gd name="connsiteX24" fmla="*/ 1737816 w 1786367"/>
              <a:gd name="connsiteY24" fmla="*/ 1638006 h 1865834"/>
              <a:gd name="connsiteX25" fmla="*/ 1228945 w 1786367"/>
              <a:gd name="connsiteY25" fmla="*/ 1763465 h 1865834"/>
              <a:gd name="connsiteX26" fmla="*/ 1219360 w 1786367"/>
              <a:gd name="connsiteY26" fmla="*/ 1763660 h 1865834"/>
              <a:gd name="connsiteX27" fmla="*/ 1218002 w 1786367"/>
              <a:gd name="connsiteY27" fmla="*/ 1763176 h 1865834"/>
              <a:gd name="connsiteX28" fmla="*/ 1261007 w 1786367"/>
              <a:gd name="connsiteY28" fmla="*/ 1796700 h 1865834"/>
              <a:gd name="connsiteX29" fmla="*/ 1637267 w 1786367"/>
              <a:gd name="connsiteY29" fmla="*/ 1703915 h 1865834"/>
              <a:gd name="connsiteX30" fmla="*/ 1643092 w 1786367"/>
              <a:gd name="connsiteY30" fmla="*/ 1701262 h 1865834"/>
              <a:gd name="connsiteX31" fmla="*/ 1737816 w 1786367"/>
              <a:gd name="connsiteY31" fmla="*/ 1638006 h 1865834"/>
              <a:gd name="connsiteX32" fmla="*/ 751704 w 1786367"/>
              <a:gd name="connsiteY32" fmla="*/ 1593142 h 1865834"/>
              <a:gd name="connsiteX33" fmla="*/ 767546 w 1786367"/>
              <a:gd name="connsiteY33" fmla="*/ 1597520 h 1865834"/>
              <a:gd name="connsiteX34" fmla="*/ 1111722 w 1786367"/>
              <a:gd name="connsiteY34" fmla="*/ 1865834 h 1865834"/>
              <a:gd name="connsiteX35" fmla="*/ 1041927 w 1786367"/>
              <a:gd name="connsiteY35" fmla="*/ 1865834 h 1865834"/>
              <a:gd name="connsiteX36" fmla="*/ 741145 w 1786367"/>
              <a:gd name="connsiteY36" fmla="*/ 1631332 h 1865834"/>
              <a:gd name="connsiteX37" fmla="*/ 737440 w 1786367"/>
              <a:gd name="connsiteY37" fmla="*/ 1601226 h 1865834"/>
              <a:gd name="connsiteX38" fmla="*/ 751704 w 1786367"/>
              <a:gd name="connsiteY38" fmla="*/ 1593142 h 1865834"/>
              <a:gd name="connsiteX39" fmla="*/ 1696605 w 1786367"/>
              <a:gd name="connsiteY39" fmla="*/ 1471921 h 1865834"/>
              <a:gd name="connsiteX40" fmla="*/ 1689257 w 1786367"/>
              <a:gd name="connsiteY40" fmla="*/ 1475320 h 1865834"/>
              <a:gd name="connsiteX41" fmla="*/ 1050830 w 1786367"/>
              <a:gd name="connsiteY41" fmla="*/ 1632838 h 1865834"/>
              <a:gd name="connsiteX42" fmla="*/ 1205108 w 1786367"/>
              <a:gd name="connsiteY42" fmla="*/ 1753314 h 1865834"/>
              <a:gd name="connsiteX43" fmla="*/ 1202954 w 1786367"/>
              <a:gd name="connsiteY43" fmla="*/ 1747887 h 1865834"/>
              <a:gd name="connsiteX44" fmla="*/ 1218625 w 1786367"/>
              <a:gd name="connsiteY44" fmla="*/ 1721915 h 1865834"/>
              <a:gd name="connsiteX45" fmla="*/ 1753827 w 1786367"/>
              <a:gd name="connsiteY45" fmla="*/ 1589901 h 1865834"/>
              <a:gd name="connsiteX46" fmla="*/ 1746477 w 1786367"/>
              <a:gd name="connsiteY46" fmla="*/ 1538077 h 1865834"/>
              <a:gd name="connsiteX47" fmla="*/ 1230916 w 1786367"/>
              <a:gd name="connsiteY47" fmla="*/ 1665225 h 1865834"/>
              <a:gd name="connsiteX48" fmla="*/ 1221329 w 1786367"/>
              <a:gd name="connsiteY48" fmla="*/ 1665420 h 1865834"/>
              <a:gd name="connsiteX49" fmla="*/ 1204943 w 1786367"/>
              <a:gd name="connsiteY49" fmla="*/ 1649554 h 1865834"/>
              <a:gd name="connsiteX50" fmla="*/ 1220614 w 1786367"/>
              <a:gd name="connsiteY50" fmla="*/ 1623582 h 1865834"/>
              <a:gd name="connsiteX51" fmla="*/ 1724464 w 1786367"/>
              <a:gd name="connsiteY51" fmla="*/ 1499292 h 1865834"/>
              <a:gd name="connsiteX52" fmla="*/ 1696605 w 1786367"/>
              <a:gd name="connsiteY52" fmla="*/ 1471921 h 1865834"/>
              <a:gd name="connsiteX53" fmla="*/ 1550753 w 1786367"/>
              <a:gd name="connsiteY53" fmla="*/ 1431548 h 1865834"/>
              <a:gd name="connsiteX54" fmla="*/ 1549462 w 1786367"/>
              <a:gd name="connsiteY54" fmla="*/ 1431662 h 1865834"/>
              <a:gd name="connsiteX55" fmla="*/ 1511491 w 1786367"/>
              <a:gd name="connsiteY55" fmla="*/ 1441188 h 1865834"/>
              <a:gd name="connsiteX56" fmla="*/ 1509821 w 1786367"/>
              <a:gd name="connsiteY56" fmla="*/ 1441709 h 1865834"/>
              <a:gd name="connsiteX57" fmla="*/ 974938 w 1786367"/>
              <a:gd name="connsiteY57" fmla="*/ 1573596 h 1865834"/>
              <a:gd name="connsiteX58" fmla="*/ 1023549 w 1786367"/>
              <a:gd name="connsiteY58" fmla="*/ 1611433 h 1865834"/>
              <a:gd name="connsiteX59" fmla="*/ 1039497 w 1786367"/>
              <a:gd name="connsiteY59" fmla="*/ 1591463 h 1865834"/>
              <a:gd name="connsiteX60" fmla="*/ 1643479 w 1786367"/>
              <a:gd name="connsiteY60" fmla="*/ 1442470 h 1865834"/>
              <a:gd name="connsiteX61" fmla="*/ 1616343 w 1786367"/>
              <a:gd name="connsiteY61" fmla="*/ 1434538 h 1865834"/>
              <a:gd name="connsiteX62" fmla="*/ 1550753 w 1786367"/>
              <a:gd name="connsiteY62" fmla="*/ 1431548 h 1865834"/>
              <a:gd name="connsiteX63" fmla="*/ 284650 w 1786367"/>
              <a:gd name="connsiteY63" fmla="*/ 1121219 h 1865834"/>
              <a:gd name="connsiteX64" fmla="*/ 363497 w 1786367"/>
              <a:gd name="connsiteY64" fmla="*/ 1124457 h 1865834"/>
              <a:gd name="connsiteX65" fmla="*/ 432926 w 1786367"/>
              <a:gd name="connsiteY65" fmla="*/ 1151446 h 1865834"/>
              <a:gd name="connsiteX66" fmla="*/ 435708 w 1786367"/>
              <a:gd name="connsiteY66" fmla="*/ 1153014 h 1865834"/>
              <a:gd name="connsiteX67" fmla="*/ 471517 w 1786367"/>
              <a:gd name="connsiteY67" fmla="*/ 1181010 h 1865834"/>
              <a:gd name="connsiteX68" fmla="*/ 942479 w 1786367"/>
              <a:gd name="connsiteY68" fmla="*/ 1548165 h 1865834"/>
              <a:gd name="connsiteX69" fmla="*/ 1501107 w 1786367"/>
              <a:gd name="connsiteY69" fmla="*/ 1410436 h 1865834"/>
              <a:gd name="connsiteX70" fmla="*/ 1545223 w 1786367"/>
              <a:gd name="connsiteY70" fmla="*/ 1399494 h 1865834"/>
              <a:gd name="connsiteX71" fmla="*/ 1548403 w 1786367"/>
              <a:gd name="connsiteY71" fmla="*/ 1399198 h 1865834"/>
              <a:gd name="connsiteX72" fmla="*/ 1622802 w 1786367"/>
              <a:gd name="connsiteY72" fmla="*/ 1402899 h 1865834"/>
              <a:gd name="connsiteX73" fmla="*/ 1783202 w 1786367"/>
              <a:gd name="connsiteY73" fmla="*/ 1609707 h 1865834"/>
              <a:gd name="connsiteX74" fmla="*/ 1656164 w 1786367"/>
              <a:gd name="connsiteY74" fmla="*/ 1730834 h 1865834"/>
              <a:gd name="connsiteX75" fmla="*/ 1650658 w 1786367"/>
              <a:gd name="connsiteY75" fmla="*/ 1733360 h 1865834"/>
              <a:gd name="connsiteX76" fmla="*/ 1293101 w 1786367"/>
              <a:gd name="connsiteY76" fmla="*/ 1821565 h 1865834"/>
              <a:gd name="connsiteX77" fmla="*/ 1349880 w 1786367"/>
              <a:gd name="connsiteY77" fmla="*/ 1865834 h 1865834"/>
              <a:gd name="connsiteX78" fmla="*/ 1297796 w 1786367"/>
              <a:gd name="connsiteY78" fmla="*/ 1865834 h 1865834"/>
              <a:gd name="connsiteX79" fmla="*/ 451302 w 1786367"/>
              <a:gd name="connsiteY79" fmla="*/ 1205915 h 1865834"/>
              <a:gd name="connsiteX80" fmla="*/ 449990 w 1786367"/>
              <a:gd name="connsiteY80" fmla="*/ 1204758 h 1865834"/>
              <a:gd name="connsiteX81" fmla="*/ 419215 w 1786367"/>
              <a:gd name="connsiteY81" fmla="*/ 1180563 h 1865834"/>
              <a:gd name="connsiteX82" fmla="*/ 418082 w 1786367"/>
              <a:gd name="connsiteY82" fmla="*/ 1179932 h 1865834"/>
              <a:gd name="connsiteX83" fmla="*/ 356984 w 1786367"/>
              <a:gd name="connsiteY83" fmla="*/ 1155889 h 1865834"/>
              <a:gd name="connsiteX84" fmla="*/ 328974 w 1786367"/>
              <a:gd name="connsiteY84" fmla="*/ 1152056 h 1865834"/>
              <a:gd name="connsiteX85" fmla="*/ 819541 w 1786367"/>
              <a:gd name="connsiteY85" fmla="*/ 1534595 h 1865834"/>
              <a:gd name="connsiteX86" fmla="*/ 823246 w 1786367"/>
              <a:gd name="connsiteY86" fmla="*/ 1564701 h 1865834"/>
              <a:gd name="connsiteX87" fmla="*/ 801811 w 1786367"/>
              <a:gd name="connsiteY87" fmla="*/ 1572497 h 1865834"/>
              <a:gd name="connsiteX88" fmla="*/ 793140 w 1786367"/>
              <a:gd name="connsiteY88" fmla="*/ 1568406 h 1865834"/>
              <a:gd name="connsiteX89" fmla="*/ 273588 w 1786367"/>
              <a:gd name="connsiteY89" fmla="*/ 1163320 h 1865834"/>
              <a:gd name="connsiteX90" fmla="*/ 268360 w 1786367"/>
              <a:gd name="connsiteY90" fmla="*/ 1157237 h 1865834"/>
              <a:gd name="connsiteX91" fmla="*/ 231757 w 1786367"/>
              <a:gd name="connsiteY91" fmla="*/ 1170854 h 1865834"/>
              <a:gd name="connsiteX92" fmla="*/ 640994 w 1786367"/>
              <a:gd name="connsiteY92" fmla="*/ 1489972 h 1865834"/>
              <a:gd name="connsiteX93" fmla="*/ 644699 w 1786367"/>
              <a:gd name="connsiteY93" fmla="*/ 1520079 h 1865834"/>
              <a:gd name="connsiteX94" fmla="*/ 623265 w 1786367"/>
              <a:gd name="connsiteY94" fmla="*/ 1527874 h 1865834"/>
              <a:gd name="connsiteX95" fmla="*/ 614593 w 1786367"/>
              <a:gd name="connsiteY95" fmla="*/ 1523784 h 1865834"/>
              <a:gd name="connsiteX96" fmla="*/ 195829 w 1786367"/>
              <a:gd name="connsiteY96" fmla="*/ 1197276 h 1865834"/>
              <a:gd name="connsiteX97" fmla="*/ 167967 w 1786367"/>
              <a:gd name="connsiteY97" fmla="*/ 1241587 h 1865834"/>
              <a:gd name="connsiteX98" fmla="*/ 602675 w 1786367"/>
              <a:gd name="connsiteY98" fmla="*/ 1580554 h 1865834"/>
              <a:gd name="connsiteX99" fmla="*/ 606380 w 1786367"/>
              <a:gd name="connsiteY99" fmla="*/ 1610660 h 1865834"/>
              <a:gd name="connsiteX100" fmla="*/ 584945 w 1786367"/>
              <a:gd name="connsiteY100" fmla="*/ 1618456 h 1865834"/>
              <a:gd name="connsiteX101" fmla="*/ 576273 w 1786367"/>
              <a:gd name="connsiteY101" fmla="*/ 1614365 h 1865834"/>
              <a:gd name="connsiteX102" fmla="*/ 162929 w 1786367"/>
              <a:gd name="connsiteY102" fmla="*/ 1292130 h 1865834"/>
              <a:gd name="connsiteX103" fmla="*/ 223677 w 1786367"/>
              <a:gd name="connsiteY103" fmla="*/ 1388559 h 1865834"/>
              <a:gd name="connsiteX104" fmla="*/ 227913 w 1786367"/>
              <a:gd name="connsiteY104" fmla="*/ 1393359 h 1865834"/>
              <a:gd name="connsiteX105" fmla="*/ 834047 w 1786367"/>
              <a:gd name="connsiteY105" fmla="*/ 1865834 h 1865834"/>
              <a:gd name="connsiteX106" fmla="*/ 603290 w 1786367"/>
              <a:gd name="connsiteY106" fmla="*/ 1865834 h 1865834"/>
              <a:gd name="connsiteX107" fmla="*/ 738753 w 1786367"/>
              <a:gd name="connsiteY107" fmla="*/ 1832427 h 1865834"/>
              <a:gd name="connsiteX108" fmla="*/ 701260 w 1786367"/>
              <a:gd name="connsiteY108" fmla="*/ 1803195 h 1865834"/>
              <a:gd name="connsiteX109" fmla="*/ 447181 w 1786367"/>
              <a:gd name="connsiteY109" fmla="*/ 1865834 h 1865834"/>
              <a:gd name="connsiteX110" fmla="*/ 343547 w 1786367"/>
              <a:gd name="connsiteY110" fmla="*/ 1865834 h 1865834"/>
              <a:gd name="connsiteX111" fmla="*/ 331176 w 1786367"/>
              <a:gd name="connsiteY111" fmla="*/ 1842161 h 1865834"/>
              <a:gd name="connsiteX112" fmla="*/ 223519 w 1786367"/>
              <a:gd name="connsiteY112" fmla="*/ 1778200 h 1865834"/>
              <a:gd name="connsiteX113" fmla="*/ 158267 w 1786367"/>
              <a:gd name="connsiteY113" fmla="*/ 1774990 h 1865834"/>
              <a:gd name="connsiteX114" fmla="*/ 157669 w 1786367"/>
              <a:gd name="connsiteY114" fmla="*/ 1775057 h 1865834"/>
              <a:gd name="connsiteX115" fmla="*/ 118594 w 1786367"/>
              <a:gd name="connsiteY115" fmla="*/ 1784737 h 1865834"/>
              <a:gd name="connsiteX116" fmla="*/ 117656 w 1786367"/>
              <a:gd name="connsiteY116" fmla="*/ 1785024 h 1865834"/>
              <a:gd name="connsiteX117" fmla="*/ 115814 w 1786367"/>
              <a:gd name="connsiteY117" fmla="*/ 1785897 h 1865834"/>
              <a:gd name="connsiteX118" fmla="*/ 41891 w 1786367"/>
              <a:gd name="connsiteY118" fmla="*/ 1847065 h 1865834"/>
              <a:gd name="connsiteX119" fmla="*/ 41147 w 1786367"/>
              <a:gd name="connsiteY119" fmla="*/ 1848271 h 1865834"/>
              <a:gd name="connsiteX120" fmla="*/ 35915 w 1786367"/>
              <a:gd name="connsiteY120" fmla="*/ 1860010 h 1865834"/>
              <a:gd name="connsiteX121" fmla="*/ 34933 w 1786367"/>
              <a:gd name="connsiteY121" fmla="*/ 1862333 h 1865834"/>
              <a:gd name="connsiteX122" fmla="*/ 33925 w 1786367"/>
              <a:gd name="connsiteY122" fmla="*/ 1865834 h 1865834"/>
              <a:gd name="connsiteX123" fmla="*/ 0 w 1786367"/>
              <a:gd name="connsiteY123" fmla="*/ 1865834 h 1865834"/>
              <a:gd name="connsiteX124" fmla="*/ 3862 w 1786367"/>
              <a:gd name="connsiteY124" fmla="*/ 1852294 h 1865834"/>
              <a:gd name="connsiteX125" fmla="*/ 5734 w 1786367"/>
              <a:gd name="connsiteY125" fmla="*/ 1847629 h 1865834"/>
              <a:gd name="connsiteX126" fmla="*/ 11066 w 1786367"/>
              <a:gd name="connsiteY126" fmla="*/ 1835424 h 1865834"/>
              <a:gd name="connsiteX127" fmla="*/ 13609 w 1786367"/>
              <a:gd name="connsiteY127" fmla="*/ 1830805 h 1865834"/>
              <a:gd name="connsiteX128" fmla="*/ 20538 w 1786367"/>
              <a:gd name="connsiteY128" fmla="*/ 1819330 h 1865834"/>
              <a:gd name="connsiteX129" fmla="*/ 23050 w 1786367"/>
              <a:gd name="connsiteY129" fmla="*/ 1815775 h 1865834"/>
              <a:gd name="connsiteX130" fmla="*/ 32506 w 1786367"/>
              <a:gd name="connsiteY130" fmla="*/ 1803865 h 1865834"/>
              <a:gd name="connsiteX131" fmla="*/ 34174 w 1786367"/>
              <a:gd name="connsiteY131" fmla="*/ 1801982 h 1865834"/>
              <a:gd name="connsiteX132" fmla="*/ 105116 w 1786367"/>
              <a:gd name="connsiteY132" fmla="*/ 1754786 h 1865834"/>
              <a:gd name="connsiteX133" fmla="*/ 105754 w 1786367"/>
              <a:gd name="connsiteY133" fmla="*/ 1754532 h 1865834"/>
              <a:gd name="connsiteX134" fmla="*/ 106166 w 1786367"/>
              <a:gd name="connsiteY134" fmla="*/ 1754426 h 1865834"/>
              <a:gd name="connsiteX135" fmla="*/ 151914 w 1786367"/>
              <a:gd name="connsiteY135" fmla="*/ 1743150 h 1865834"/>
              <a:gd name="connsiteX136" fmla="*/ 152325 w 1786367"/>
              <a:gd name="connsiteY136" fmla="*/ 1743043 h 1865834"/>
              <a:gd name="connsiteX137" fmla="*/ 510801 w 1786367"/>
              <a:gd name="connsiteY137" fmla="*/ 1654643 h 1865834"/>
              <a:gd name="connsiteX138" fmla="*/ 203184 w 1786367"/>
              <a:gd name="connsiteY138" fmla="*/ 1414768 h 1865834"/>
              <a:gd name="connsiteX139" fmla="*/ 199189 w 1786367"/>
              <a:gd name="connsiteY139" fmla="*/ 1410215 h 1865834"/>
              <a:gd name="connsiteX140" fmla="*/ 132654 w 1786367"/>
              <a:gd name="connsiteY140" fmla="*/ 1247784 h 1865834"/>
              <a:gd name="connsiteX141" fmla="*/ 284650 w 1786367"/>
              <a:gd name="connsiteY141" fmla="*/ 1121219 h 1865834"/>
              <a:gd name="connsiteX142" fmla="*/ 1171446 w 1786367"/>
              <a:gd name="connsiteY142" fmla="*/ 648986 h 1865834"/>
              <a:gd name="connsiteX143" fmla="*/ 1047503 w 1786367"/>
              <a:gd name="connsiteY143" fmla="*/ 824536 h 1865834"/>
              <a:gd name="connsiteX144" fmla="*/ 949527 w 1786367"/>
              <a:gd name="connsiteY144" fmla="*/ 981082 h 1865834"/>
              <a:gd name="connsiteX145" fmla="*/ 934850 w 1786367"/>
              <a:gd name="connsiteY145" fmla="*/ 993729 h 1865834"/>
              <a:gd name="connsiteX146" fmla="*/ 918621 w 1786367"/>
              <a:gd name="connsiteY146" fmla="*/ 983059 h 1865834"/>
              <a:gd name="connsiteX147" fmla="*/ 865820 w 1786367"/>
              <a:gd name="connsiteY147" fmla="*/ 921050 h 1865834"/>
              <a:gd name="connsiteX148" fmla="*/ 830792 w 1786367"/>
              <a:gd name="connsiteY148" fmla="*/ 888936 h 1865834"/>
              <a:gd name="connsiteX149" fmla="*/ 840455 w 1786367"/>
              <a:gd name="connsiteY149" fmla="*/ 1060464 h 1865834"/>
              <a:gd name="connsiteX150" fmla="*/ 1034330 w 1786367"/>
              <a:gd name="connsiteY150" fmla="*/ 1197570 h 1865834"/>
              <a:gd name="connsiteX151" fmla="*/ 1395254 w 1786367"/>
              <a:gd name="connsiteY151" fmla="*/ 972173 h 1865834"/>
              <a:gd name="connsiteX152" fmla="*/ 1244081 w 1786367"/>
              <a:gd name="connsiteY152" fmla="*/ 1010136 h 1865834"/>
              <a:gd name="connsiteX153" fmla="*/ 1234933 w 1786367"/>
              <a:gd name="connsiteY153" fmla="*/ 1000979 h 1865834"/>
              <a:gd name="connsiteX154" fmla="*/ 1235433 w 1786367"/>
              <a:gd name="connsiteY154" fmla="*/ 988132 h 1865834"/>
              <a:gd name="connsiteX155" fmla="*/ 1240923 w 1786367"/>
              <a:gd name="connsiteY155" fmla="*/ 867462 h 1865834"/>
              <a:gd name="connsiteX156" fmla="*/ 1171446 w 1786367"/>
              <a:gd name="connsiteY156" fmla="*/ 648986 h 1865834"/>
              <a:gd name="connsiteX157" fmla="*/ 1187158 w 1786367"/>
              <a:gd name="connsiteY157" fmla="*/ 555725 h 1865834"/>
              <a:gd name="connsiteX158" fmla="*/ 1198491 w 1786367"/>
              <a:gd name="connsiteY158" fmla="*/ 575186 h 1865834"/>
              <a:gd name="connsiteX159" fmla="*/ 1270796 w 1786367"/>
              <a:gd name="connsiteY159" fmla="*/ 855721 h 1865834"/>
              <a:gd name="connsiteX160" fmla="*/ 1271706 w 1786367"/>
              <a:gd name="connsiteY160" fmla="*/ 984282 h 1865834"/>
              <a:gd name="connsiteX161" fmla="*/ 1414007 w 1786367"/>
              <a:gd name="connsiteY161" fmla="*/ 902543 h 1865834"/>
              <a:gd name="connsiteX162" fmla="*/ 1433652 w 1786367"/>
              <a:gd name="connsiteY162" fmla="*/ 895828 h 1865834"/>
              <a:gd name="connsiteX163" fmla="*/ 1443488 w 1786367"/>
              <a:gd name="connsiteY163" fmla="*/ 914093 h 1865834"/>
              <a:gd name="connsiteX164" fmla="*/ 1027518 w 1786367"/>
              <a:gd name="connsiteY164" fmla="*/ 1229035 h 1865834"/>
              <a:gd name="connsiteX165" fmla="*/ 811029 w 1786367"/>
              <a:gd name="connsiteY165" fmla="*/ 1073761 h 1865834"/>
              <a:gd name="connsiteX166" fmla="*/ 823842 w 1786367"/>
              <a:gd name="connsiteY166" fmla="*/ 822004 h 1865834"/>
              <a:gd name="connsiteX167" fmla="*/ 843566 w 1786367"/>
              <a:gd name="connsiteY167" fmla="*/ 814916 h 1865834"/>
              <a:gd name="connsiteX168" fmla="*/ 853569 w 1786367"/>
              <a:gd name="connsiteY168" fmla="*/ 833313 h 1865834"/>
              <a:gd name="connsiteX169" fmla="*/ 884517 w 1786367"/>
              <a:gd name="connsiteY169" fmla="*/ 895042 h 1865834"/>
              <a:gd name="connsiteX170" fmla="*/ 929703 w 1786367"/>
              <a:gd name="connsiteY170" fmla="*/ 936143 h 1865834"/>
              <a:gd name="connsiteX171" fmla="*/ 1023621 w 1786367"/>
              <a:gd name="connsiteY171" fmla="*/ 803175 h 1865834"/>
              <a:gd name="connsiteX172" fmla="*/ 1167549 w 1786367"/>
              <a:gd name="connsiteY172" fmla="*/ 566831 h 1865834"/>
              <a:gd name="connsiteX173" fmla="*/ 1187158 w 1786367"/>
              <a:gd name="connsiteY173" fmla="*/ 555725 h 1865834"/>
              <a:gd name="connsiteX174" fmla="*/ 1239093 w 1786367"/>
              <a:gd name="connsiteY174" fmla="*/ 51688 h 1865834"/>
              <a:gd name="connsiteX175" fmla="*/ 1046158 w 1786367"/>
              <a:gd name="connsiteY175" fmla="*/ 396299 h 1865834"/>
              <a:gd name="connsiteX176" fmla="*/ 855043 w 1786367"/>
              <a:gd name="connsiteY176" fmla="*/ 670298 h 1865834"/>
              <a:gd name="connsiteX177" fmla="*/ 843987 w 1786367"/>
              <a:gd name="connsiteY177" fmla="*/ 664141 h 1865834"/>
              <a:gd name="connsiteX178" fmla="*/ 871495 w 1786367"/>
              <a:gd name="connsiteY178" fmla="*/ 510576 h 1865834"/>
              <a:gd name="connsiteX179" fmla="*/ 908461 w 1786367"/>
              <a:gd name="connsiteY179" fmla="*/ 439575 h 1865834"/>
              <a:gd name="connsiteX180" fmla="*/ 902957 w 1786367"/>
              <a:gd name="connsiteY180" fmla="*/ 331170 h 1865834"/>
              <a:gd name="connsiteX181" fmla="*/ 814084 w 1786367"/>
              <a:gd name="connsiteY181" fmla="*/ 427715 h 1865834"/>
              <a:gd name="connsiteX182" fmla="*/ 797604 w 1786367"/>
              <a:gd name="connsiteY182" fmla="*/ 441048 h 1865834"/>
              <a:gd name="connsiteX183" fmla="*/ 544981 w 1786367"/>
              <a:gd name="connsiteY183" fmla="*/ 770976 h 1865834"/>
              <a:gd name="connsiteX184" fmla="*/ 1005502 w 1786367"/>
              <a:gd name="connsiteY184" fmla="*/ 1339068 h 1865834"/>
              <a:gd name="connsiteX185" fmla="*/ 1642987 w 1786367"/>
              <a:gd name="connsiteY185" fmla="*/ 986951 h 1865834"/>
              <a:gd name="connsiteX186" fmla="*/ 1603614 w 1786367"/>
              <a:gd name="connsiteY186" fmla="*/ 578552 h 1865834"/>
              <a:gd name="connsiteX187" fmla="*/ 1498639 w 1786367"/>
              <a:gd name="connsiteY187" fmla="*/ 383571 h 1865834"/>
              <a:gd name="connsiteX188" fmla="*/ 1460940 w 1786367"/>
              <a:gd name="connsiteY188" fmla="*/ 673456 h 1865834"/>
              <a:gd name="connsiteX189" fmla="*/ 1441484 w 1786367"/>
              <a:gd name="connsiteY189" fmla="*/ 676998 h 1865834"/>
              <a:gd name="connsiteX190" fmla="*/ 1433252 w 1786367"/>
              <a:gd name="connsiteY190" fmla="*/ 658977 h 1865834"/>
              <a:gd name="connsiteX191" fmla="*/ 1391335 w 1786367"/>
              <a:gd name="connsiteY191" fmla="*/ 453297 h 1865834"/>
              <a:gd name="connsiteX192" fmla="*/ 1368187 w 1786367"/>
              <a:gd name="connsiteY192" fmla="*/ 411153 h 1865834"/>
              <a:gd name="connsiteX193" fmla="*/ 1239093 w 1786367"/>
              <a:gd name="connsiteY193" fmla="*/ 51688 h 1865834"/>
              <a:gd name="connsiteX194" fmla="*/ 1250972 w 1786367"/>
              <a:gd name="connsiteY194" fmla="*/ 2409 h 1865834"/>
              <a:gd name="connsiteX195" fmla="*/ 1268674 w 1786367"/>
              <a:gd name="connsiteY195" fmla="*/ 2973 h 1865834"/>
              <a:gd name="connsiteX196" fmla="*/ 1275096 w 1786367"/>
              <a:gd name="connsiteY196" fmla="*/ 19439 h 1865834"/>
              <a:gd name="connsiteX197" fmla="*/ 1396169 w 1786367"/>
              <a:gd name="connsiteY197" fmla="*/ 395502 h 1865834"/>
              <a:gd name="connsiteX198" fmla="*/ 1419882 w 1786367"/>
              <a:gd name="connsiteY198" fmla="*/ 438642 h 1865834"/>
              <a:gd name="connsiteX199" fmla="*/ 1464465 w 1786367"/>
              <a:gd name="connsiteY199" fmla="*/ 551491 h 1865834"/>
              <a:gd name="connsiteX200" fmla="*/ 1458639 w 1786367"/>
              <a:gd name="connsiteY200" fmla="*/ 331403 h 1865834"/>
              <a:gd name="connsiteX201" fmla="*/ 1465022 w 1786367"/>
              <a:gd name="connsiteY201" fmla="*/ 312897 h 1865834"/>
              <a:gd name="connsiteX202" fmla="*/ 1484582 w 1786367"/>
              <a:gd name="connsiteY202" fmla="*/ 314343 h 1865834"/>
              <a:gd name="connsiteX203" fmla="*/ 1633614 w 1786367"/>
              <a:gd name="connsiteY203" fmla="*/ 567130 h 1865834"/>
              <a:gd name="connsiteX204" fmla="*/ 1674381 w 1786367"/>
              <a:gd name="connsiteY204" fmla="*/ 993650 h 1865834"/>
              <a:gd name="connsiteX205" fmla="*/ 998803 w 1786367"/>
              <a:gd name="connsiteY205" fmla="*/ 1370460 h 1865834"/>
              <a:gd name="connsiteX206" fmla="*/ 513569 w 1786367"/>
              <a:gd name="connsiteY206" fmla="*/ 764371 h 1865834"/>
              <a:gd name="connsiteX207" fmla="*/ 777298 w 1786367"/>
              <a:gd name="connsiteY207" fmla="*/ 416166 h 1865834"/>
              <a:gd name="connsiteX208" fmla="*/ 793665 w 1786367"/>
              <a:gd name="connsiteY208" fmla="*/ 402906 h 1865834"/>
              <a:gd name="connsiteX209" fmla="*/ 892476 w 1786367"/>
              <a:gd name="connsiteY209" fmla="*/ 289001 h 1865834"/>
              <a:gd name="connsiteX210" fmla="*/ 906293 w 1786367"/>
              <a:gd name="connsiteY210" fmla="*/ 280847 h 1865834"/>
              <a:gd name="connsiteX211" fmla="*/ 920279 w 1786367"/>
              <a:gd name="connsiteY211" fmla="*/ 288797 h 1865834"/>
              <a:gd name="connsiteX212" fmla="*/ 939814 w 1786367"/>
              <a:gd name="connsiteY212" fmla="*/ 446459 h 1865834"/>
              <a:gd name="connsiteX213" fmla="*/ 898281 w 1786367"/>
              <a:gd name="connsiteY213" fmla="*/ 528368 h 1865834"/>
              <a:gd name="connsiteX214" fmla="*/ 863940 w 1786367"/>
              <a:gd name="connsiteY214" fmla="*/ 636355 h 1865834"/>
              <a:gd name="connsiteX215" fmla="*/ 1014983 w 1786367"/>
              <a:gd name="connsiteY215" fmla="*/ 388576 h 1865834"/>
              <a:gd name="connsiteX216" fmla="*/ 1250972 w 1786367"/>
              <a:gd name="connsiteY216" fmla="*/ 2409 h 186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786367" h="1865834">
                <a:moveTo>
                  <a:pt x="854731" y="1775338"/>
                </a:moveTo>
                <a:cubicBezTo>
                  <a:pt x="860186" y="1774652"/>
                  <a:pt x="865903" y="1776042"/>
                  <a:pt x="870573" y="1779717"/>
                </a:cubicBezTo>
                <a:lnTo>
                  <a:pt x="981057" y="1865834"/>
                </a:lnTo>
                <a:lnTo>
                  <a:pt x="911277" y="1865834"/>
                </a:lnTo>
                <a:lnTo>
                  <a:pt x="844172" y="1813529"/>
                </a:lnTo>
                <a:cubicBezTo>
                  <a:pt x="834813" y="1806272"/>
                  <a:pt x="833211" y="1792782"/>
                  <a:pt x="840467" y="1783422"/>
                </a:cubicBezTo>
                <a:cubicBezTo>
                  <a:pt x="844086" y="1778789"/>
                  <a:pt x="849277" y="1776025"/>
                  <a:pt x="854731" y="1775338"/>
                </a:cubicBezTo>
                <a:close/>
                <a:moveTo>
                  <a:pt x="619358" y="1739262"/>
                </a:moveTo>
                <a:lnTo>
                  <a:pt x="342818" y="1807454"/>
                </a:lnTo>
                <a:cubicBezTo>
                  <a:pt x="353292" y="1818161"/>
                  <a:pt x="362317" y="1829729"/>
                  <a:pt x="369817" y="1842042"/>
                </a:cubicBezTo>
                <a:cubicBezTo>
                  <a:pt x="371606" y="1840964"/>
                  <a:pt x="373301" y="1839864"/>
                  <a:pt x="375456" y="1839351"/>
                </a:cubicBezTo>
                <a:lnTo>
                  <a:pt x="658275" y="1769578"/>
                </a:lnTo>
                <a:close/>
                <a:moveTo>
                  <a:pt x="543281" y="1679982"/>
                </a:moveTo>
                <a:lnTo>
                  <a:pt x="250885" y="1752191"/>
                </a:lnTo>
                <a:cubicBezTo>
                  <a:pt x="273828" y="1759229"/>
                  <a:pt x="294674" y="1769715"/>
                  <a:pt x="313079" y="1782506"/>
                </a:cubicBezTo>
                <a:cubicBezTo>
                  <a:pt x="314969" y="1775020"/>
                  <a:pt x="320578" y="1768815"/>
                  <a:pt x="328506" y="1766805"/>
                </a:cubicBezTo>
                <a:lnTo>
                  <a:pt x="576260" y="1705719"/>
                </a:lnTo>
                <a:close/>
                <a:moveTo>
                  <a:pt x="994399" y="1678722"/>
                </a:moveTo>
                <a:cubicBezTo>
                  <a:pt x="999837" y="1678057"/>
                  <a:pt x="1005527" y="1679465"/>
                  <a:pt x="1010206" y="1683094"/>
                </a:cubicBezTo>
                <a:lnTo>
                  <a:pt x="1244540" y="1865834"/>
                </a:lnTo>
                <a:lnTo>
                  <a:pt x="1174823" y="1865834"/>
                </a:lnTo>
                <a:lnTo>
                  <a:pt x="983805" y="1716905"/>
                </a:lnTo>
                <a:cubicBezTo>
                  <a:pt x="974446" y="1709648"/>
                  <a:pt x="972843" y="1696159"/>
                  <a:pt x="980100" y="1686799"/>
                </a:cubicBezTo>
                <a:cubicBezTo>
                  <a:pt x="983775" y="1682129"/>
                  <a:pt x="988961" y="1679388"/>
                  <a:pt x="994399" y="1678722"/>
                </a:cubicBezTo>
                <a:close/>
                <a:moveTo>
                  <a:pt x="1737816" y="1638006"/>
                </a:moveTo>
                <a:lnTo>
                  <a:pt x="1228945" y="1763465"/>
                </a:lnTo>
                <a:cubicBezTo>
                  <a:pt x="1225646" y="1764319"/>
                  <a:pt x="1222433" y="1764315"/>
                  <a:pt x="1219360" y="1763660"/>
                </a:cubicBezTo>
                <a:cubicBezTo>
                  <a:pt x="1218894" y="1763560"/>
                  <a:pt x="1218467" y="1763275"/>
                  <a:pt x="1218002" y="1763176"/>
                </a:cubicBezTo>
                <a:lnTo>
                  <a:pt x="1261007" y="1796700"/>
                </a:lnTo>
                <a:lnTo>
                  <a:pt x="1637267" y="1703915"/>
                </a:lnTo>
                <a:cubicBezTo>
                  <a:pt x="1639003" y="1702628"/>
                  <a:pt x="1640937" y="1701775"/>
                  <a:pt x="1643092" y="1701262"/>
                </a:cubicBezTo>
                <a:cubicBezTo>
                  <a:pt x="1685342" y="1691771"/>
                  <a:pt x="1719097" y="1668684"/>
                  <a:pt x="1737816" y="1638006"/>
                </a:cubicBezTo>
                <a:close/>
                <a:moveTo>
                  <a:pt x="751704" y="1593142"/>
                </a:moveTo>
                <a:cubicBezTo>
                  <a:pt x="757154" y="1592478"/>
                  <a:pt x="762866" y="1593892"/>
                  <a:pt x="767546" y="1597520"/>
                </a:cubicBezTo>
                <a:lnTo>
                  <a:pt x="1111722" y="1865834"/>
                </a:lnTo>
                <a:lnTo>
                  <a:pt x="1041927" y="1865834"/>
                </a:lnTo>
                <a:lnTo>
                  <a:pt x="741145" y="1631332"/>
                </a:lnTo>
                <a:cubicBezTo>
                  <a:pt x="731785" y="1624076"/>
                  <a:pt x="730183" y="1610585"/>
                  <a:pt x="737440" y="1601226"/>
                </a:cubicBezTo>
                <a:cubicBezTo>
                  <a:pt x="741068" y="1596546"/>
                  <a:pt x="746255" y="1593805"/>
                  <a:pt x="751704" y="1593142"/>
                </a:cubicBezTo>
                <a:close/>
                <a:moveTo>
                  <a:pt x="1696605" y="1471921"/>
                </a:moveTo>
                <a:cubicBezTo>
                  <a:pt x="1694437" y="1473407"/>
                  <a:pt x="1692031" y="1474646"/>
                  <a:pt x="1689257" y="1475320"/>
                </a:cubicBezTo>
                <a:lnTo>
                  <a:pt x="1050830" y="1632838"/>
                </a:lnTo>
                <a:lnTo>
                  <a:pt x="1205108" y="1753314"/>
                </a:lnTo>
                <a:cubicBezTo>
                  <a:pt x="1204194" y="1751658"/>
                  <a:pt x="1203414" y="1749836"/>
                  <a:pt x="1202954" y="1747887"/>
                </a:cubicBezTo>
                <a:cubicBezTo>
                  <a:pt x="1200056" y="1736361"/>
                  <a:pt x="1207098" y="1724813"/>
                  <a:pt x="1218625" y="1721915"/>
                </a:cubicBezTo>
                <a:lnTo>
                  <a:pt x="1753827" y="1589901"/>
                </a:lnTo>
                <a:cubicBezTo>
                  <a:pt x="1755455" y="1572230"/>
                  <a:pt x="1752671" y="1554690"/>
                  <a:pt x="1746477" y="1538077"/>
                </a:cubicBezTo>
                <a:lnTo>
                  <a:pt x="1230916" y="1665225"/>
                </a:lnTo>
                <a:cubicBezTo>
                  <a:pt x="1227617" y="1666079"/>
                  <a:pt x="1224403" y="1666076"/>
                  <a:pt x="1221329" y="1665420"/>
                </a:cubicBezTo>
                <a:cubicBezTo>
                  <a:pt x="1213504" y="1663750"/>
                  <a:pt x="1206986" y="1657782"/>
                  <a:pt x="1204943" y="1649554"/>
                </a:cubicBezTo>
                <a:cubicBezTo>
                  <a:pt x="1202140" y="1638048"/>
                  <a:pt x="1209088" y="1626480"/>
                  <a:pt x="1220614" y="1623582"/>
                </a:cubicBezTo>
                <a:lnTo>
                  <a:pt x="1724464" y="1499292"/>
                </a:lnTo>
                <a:cubicBezTo>
                  <a:pt x="1716558" y="1489326"/>
                  <a:pt x="1707111" y="1480201"/>
                  <a:pt x="1696605" y="1471921"/>
                </a:cubicBezTo>
                <a:close/>
                <a:moveTo>
                  <a:pt x="1550753" y="1431548"/>
                </a:moveTo>
                <a:cubicBezTo>
                  <a:pt x="1550247" y="1431634"/>
                  <a:pt x="1549854" y="1431649"/>
                  <a:pt x="1549462" y="1431662"/>
                </a:cubicBezTo>
                <a:cubicBezTo>
                  <a:pt x="1537243" y="1433243"/>
                  <a:pt x="1524799" y="1436334"/>
                  <a:pt x="1511491" y="1441188"/>
                </a:cubicBezTo>
                <a:cubicBezTo>
                  <a:pt x="1510966" y="1441368"/>
                  <a:pt x="1510347" y="1441529"/>
                  <a:pt x="1509821" y="1441709"/>
                </a:cubicBezTo>
                <a:lnTo>
                  <a:pt x="974938" y="1573596"/>
                </a:lnTo>
                <a:lnTo>
                  <a:pt x="1023549" y="1611433"/>
                </a:lnTo>
                <a:cubicBezTo>
                  <a:pt x="1023966" y="1602174"/>
                  <a:pt x="1030033" y="1593826"/>
                  <a:pt x="1039497" y="1591463"/>
                </a:cubicBezTo>
                <a:lnTo>
                  <a:pt x="1643479" y="1442470"/>
                </a:lnTo>
                <a:cubicBezTo>
                  <a:pt x="1634701" y="1439331"/>
                  <a:pt x="1625751" y="1436545"/>
                  <a:pt x="1616343" y="1434538"/>
                </a:cubicBezTo>
                <a:cubicBezTo>
                  <a:pt x="1594545" y="1429887"/>
                  <a:pt x="1572458" y="1428874"/>
                  <a:pt x="1550753" y="1431548"/>
                </a:cubicBezTo>
                <a:close/>
                <a:moveTo>
                  <a:pt x="284650" y="1121219"/>
                </a:moveTo>
                <a:cubicBezTo>
                  <a:pt x="309831" y="1117846"/>
                  <a:pt x="336529" y="1118703"/>
                  <a:pt x="363497" y="1124457"/>
                </a:cubicBezTo>
                <a:cubicBezTo>
                  <a:pt x="388182" y="1129725"/>
                  <a:pt x="411474" y="1138785"/>
                  <a:pt x="432926" y="1151446"/>
                </a:cubicBezTo>
                <a:cubicBezTo>
                  <a:pt x="433911" y="1151851"/>
                  <a:pt x="434876" y="1152350"/>
                  <a:pt x="435708" y="1153014"/>
                </a:cubicBezTo>
                <a:cubicBezTo>
                  <a:pt x="448109" y="1160627"/>
                  <a:pt x="459799" y="1169743"/>
                  <a:pt x="471517" y="1181010"/>
                </a:cubicBezTo>
                <a:lnTo>
                  <a:pt x="942479" y="1548165"/>
                </a:lnTo>
                <a:lnTo>
                  <a:pt x="1501107" y="1410436"/>
                </a:lnTo>
                <a:cubicBezTo>
                  <a:pt x="1516402" y="1404934"/>
                  <a:pt x="1530908" y="1401309"/>
                  <a:pt x="1545223" y="1399494"/>
                </a:cubicBezTo>
                <a:cubicBezTo>
                  <a:pt x="1546235" y="1399321"/>
                  <a:pt x="1547338" y="1399166"/>
                  <a:pt x="1548403" y="1399198"/>
                </a:cubicBezTo>
                <a:cubicBezTo>
                  <a:pt x="1573155" y="1396396"/>
                  <a:pt x="1598116" y="1397632"/>
                  <a:pt x="1622802" y="1402899"/>
                </a:cubicBezTo>
                <a:cubicBezTo>
                  <a:pt x="1730672" y="1425916"/>
                  <a:pt x="1802621" y="1518696"/>
                  <a:pt x="1783202" y="1609707"/>
                </a:cubicBezTo>
                <a:cubicBezTo>
                  <a:pt x="1770759" y="1668020"/>
                  <a:pt x="1722382" y="1713992"/>
                  <a:pt x="1656164" y="1730834"/>
                </a:cubicBezTo>
                <a:cubicBezTo>
                  <a:pt x="1654448" y="1732027"/>
                  <a:pt x="1652607" y="1732900"/>
                  <a:pt x="1650658" y="1733360"/>
                </a:cubicBezTo>
                <a:lnTo>
                  <a:pt x="1293101" y="1821565"/>
                </a:lnTo>
                <a:lnTo>
                  <a:pt x="1349880" y="1865834"/>
                </a:lnTo>
                <a:lnTo>
                  <a:pt x="1297796" y="1865834"/>
                </a:lnTo>
                <a:lnTo>
                  <a:pt x="451302" y="1205915"/>
                </a:lnTo>
                <a:cubicBezTo>
                  <a:pt x="450802" y="1205515"/>
                  <a:pt x="450396" y="1205137"/>
                  <a:pt x="449990" y="1204758"/>
                </a:cubicBezTo>
                <a:cubicBezTo>
                  <a:pt x="439823" y="1194895"/>
                  <a:pt x="429724" y="1186993"/>
                  <a:pt x="419215" y="1180563"/>
                </a:cubicBezTo>
                <a:cubicBezTo>
                  <a:pt x="418768" y="1180370"/>
                  <a:pt x="418435" y="1180105"/>
                  <a:pt x="418082" y="1179932"/>
                </a:cubicBezTo>
                <a:cubicBezTo>
                  <a:pt x="399266" y="1168613"/>
                  <a:pt x="378783" y="1160541"/>
                  <a:pt x="356984" y="1155889"/>
                </a:cubicBezTo>
                <a:cubicBezTo>
                  <a:pt x="347576" y="1153882"/>
                  <a:pt x="338175" y="1152753"/>
                  <a:pt x="328974" y="1152056"/>
                </a:cubicBezTo>
                <a:lnTo>
                  <a:pt x="819541" y="1534595"/>
                </a:lnTo>
                <a:cubicBezTo>
                  <a:pt x="828881" y="1541945"/>
                  <a:pt x="830503" y="1555341"/>
                  <a:pt x="823246" y="1564701"/>
                </a:cubicBezTo>
                <a:cubicBezTo>
                  <a:pt x="818023" y="1571378"/>
                  <a:pt x="809636" y="1574166"/>
                  <a:pt x="801811" y="1572497"/>
                </a:cubicBezTo>
                <a:cubicBezTo>
                  <a:pt x="798737" y="1571841"/>
                  <a:pt x="795823" y="1570440"/>
                  <a:pt x="793140" y="1568406"/>
                </a:cubicBezTo>
                <a:lnTo>
                  <a:pt x="273588" y="1163320"/>
                </a:lnTo>
                <a:cubicBezTo>
                  <a:pt x="271405" y="1161686"/>
                  <a:pt x="269713" y="1159572"/>
                  <a:pt x="268360" y="1157237"/>
                </a:cubicBezTo>
                <a:cubicBezTo>
                  <a:pt x="255391" y="1160509"/>
                  <a:pt x="243041" y="1164983"/>
                  <a:pt x="231757" y="1170854"/>
                </a:cubicBezTo>
                <a:lnTo>
                  <a:pt x="640994" y="1489972"/>
                </a:lnTo>
                <a:cubicBezTo>
                  <a:pt x="650334" y="1497322"/>
                  <a:pt x="651956" y="1510719"/>
                  <a:pt x="644699" y="1520079"/>
                </a:cubicBezTo>
                <a:cubicBezTo>
                  <a:pt x="639476" y="1526755"/>
                  <a:pt x="630996" y="1529524"/>
                  <a:pt x="623265" y="1527874"/>
                </a:cubicBezTo>
                <a:cubicBezTo>
                  <a:pt x="620190" y="1527218"/>
                  <a:pt x="617276" y="1525817"/>
                  <a:pt x="614593" y="1523784"/>
                </a:cubicBezTo>
                <a:lnTo>
                  <a:pt x="195829" y="1197276"/>
                </a:lnTo>
                <a:cubicBezTo>
                  <a:pt x="183373" y="1210006"/>
                  <a:pt x="173673" y="1224884"/>
                  <a:pt x="167967" y="1241587"/>
                </a:cubicBezTo>
                <a:lnTo>
                  <a:pt x="602675" y="1580554"/>
                </a:lnTo>
                <a:cubicBezTo>
                  <a:pt x="612015" y="1587904"/>
                  <a:pt x="613636" y="1601300"/>
                  <a:pt x="606380" y="1610660"/>
                </a:cubicBezTo>
                <a:cubicBezTo>
                  <a:pt x="601157" y="1617337"/>
                  <a:pt x="592677" y="1620106"/>
                  <a:pt x="584945" y="1618456"/>
                </a:cubicBezTo>
                <a:cubicBezTo>
                  <a:pt x="581871" y="1617800"/>
                  <a:pt x="578956" y="1616399"/>
                  <a:pt x="576273" y="1614365"/>
                </a:cubicBezTo>
                <a:lnTo>
                  <a:pt x="162929" y="1292130"/>
                </a:lnTo>
                <a:cubicBezTo>
                  <a:pt x="167590" y="1327797"/>
                  <a:pt x="188981" y="1362651"/>
                  <a:pt x="223677" y="1388559"/>
                </a:cubicBezTo>
                <a:cubicBezTo>
                  <a:pt x="225342" y="1389888"/>
                  <a:pt x="226853" y="1391477"/>
                  <a:pt x="227913" y="1393359"/>
                </a:cubicBezTo>
                <a:lnTo>
                  <a:pt x="834047" y="1865834"/>
                </a:lnTo>
                <a:lnTo>
                  <a:pt x="603290" y="1865834"/>
                </a:lnTo>
                <a:lnTo>
                  <a:pt x="738753" y="1832427"/>
                </a:lnTo>
                <a:lnTo>
                  <a:pt x="701260" y="1803195"/>
                </a:lnTo>
                <a:lnTo>
                  <a:pt x="447181" y="1865834"/>
                </a:lnTo>
                <a:lnTo>
                  <a:pt x="343547" y="1865834"/>
                </a:lnTo>
                <a:lnTo>
                  <a:pt x="331176" y="1842161"/>
                </a:lnTo>
                <a:cubicBezTo>
                  <a:pt x="306625" y="1811613"/>
                  <a:pt x="268792" y="1787860"/>
                  <a:pt x="223519" y="1778200"/>
                </a:cubicBezTo>
                <a:cubicBezTo>
                  <a:pt x="201162" y="1773429"/>
                  <a:pt x="179147" y="1772531"/>
                  <a:pt x="158267" y="1774990"/>
                </a:cubicBezTo>
                <a:cubicBezTo>
                  <a:pt x="158081" y="1774950"/>
                  <a:pt x="157875" y="1775004"/>
                  <a:pt x="157669" y="1775057"/>
                </a:cubicBezTo>
                <a:cubicBezTo>
                  <a:pt x="145169" y="1776578"/>
                  <a:pt x="132407" y="1779796"/>
                  <a:pt x="118594" y="1784737"/>
                </a:cubicBezTo>
                <a:cubicBezTo>
                  <a:pt x="118274" y="1784863"/>
                  <a:pt x="117974" y="1784897"/>
                  <a:pt x="117656" y="1785024"/>
                </a:cubicBezTo>
                <a:cubicBezTo>
                  <a:pt x="117090" y="1785390"/>
                  <a:pt x="116452" y="1785644"/>
                  <a:pt x="115814" y="1785897"/>
                </a:cubicBezTo>
                <a:cubicBezTo>
                  <a:pt x="82117" y="1798673"/>
                  <a:pt x="56470" y="1820276"/>
                  <a:pt x="41891" y="1847065"/>
                </a:cubicBezTo>
                <a:cubicBezTo>
                  <a:pt x="41605" y="1847491"/>
                  <a:pt x="41339" y="1847824"/>
                  <a:pt x="41147" y="1848271"/>
                </a:cubicBezTo>
                <a:cubicBezTo>
                  <a:pt x="39174" y="1852037"/>
                  <a:pt x="37442" y="1856050"/>
                  <a:pt x="35915" y="1860010"/>
                </a:cubicBezTo>
                <a:cubicBezTo>
                  <a:pt x="35643" y="1860829"/>
                  <a:pt x="35204" y="1861514"/>
                  <a:pt x="34933" y="1862333"/>
                </a:cubicBezTo>
                <a:lnTo>
                  <a:pt x="33925" y="1865834"/>
                </a:lnTo>
                <a:lnTo>
                  <a:pt x="0" y="1865834"/>
                </a:lnTo>
                <a:lnTo>
                  <a:pt x="3862" y="1852294"/>
                </a:lnTo>
                <a:cubicBezTo>
                  <a:pt x="4407" y="1850658"/>
                  <a:pt x="5118" y="1849153"/>
                  <a:pt x="5734" y="1847629"/>
                </a:cubicBezTo>
                <a:cubicBezTo>
                  <a:pt x="7395" y="1843503"/>
                  <a:pt x="9054" y="1839377"/>
                  <a:pt x="11066" y="1835424"/>
                </a:cubicBezTo>
                <a:cubicBezTo>
                  <a:pt x="11890" y="1833846"/>
                  <a:pt x="12786" y="1832382"/>
                  <a:pt x="13609" y="1830805"/>
                </a:cubicBezTo>
                <a:cubicBezTo>
                  <a:pt x="15808" y="1826891"/>
                  <a:pt x="18080" y="1823091"/>
                  <a:pt x="20538" y="1819330"/>
                </a:cubicBezTo>
                <a:cubicBezTo>
                  <a:pt x="21282" y="1818125"/>
                  <a:pt x="22213" y="1816960"/>
                  <a:pt x="23050" y="1815775"/>
                </a:cubicBezTo>
                <a:cubicBezTo>
                  <a:pt x="26073" y="1811648"/>
                  <a:pt x="29150" y="1807727"/>
                  <a:pt x="32506" y="1803865"/>
                </a:cubicBezTo>
                <a:cubicBezTo>
                  <a:pt x="33038" y="1803199"/>
                  <a:pt x="33642" y="1802647"/>
                  <a:pt x="34174" y="1801982"/>
                </a:cubicBezTo>
                <a:cubicBezTo>
                  <a:pt x="52896" y="1781335"/>
                  <a:pt x="77184" y="1765189"/>
                  <a:pt x="105116" y="1754786"/>
                </a:cubicBezTo>
                <a:cubicBezTo>
                  <a:pt x="105322" y="1754732"/>
                  <a:pt x="105548" y="1754586"/>
                  <a:pt x="105754" y="1754532"/>
                </a:cubicBezTo>
                <a:lnTo>
                  <a:pt x="106166" y="1754426"/>
                </a:lnTo>
                <a:cubicBezTo>
                  <a:pt x="120638" y="1749138"/>
                  <a:pt x="135896" y="1745186"/>
                  <a:pt x="151914" y="1743150"/>
                </a:cubicBezTo>
                <a:cubicBezTo>
                  <a:pt x="152119" y="1743097"/>
                  <a:pt x="152232" y="1743023"/>
                  <a:pt x="152325" y="1743043"/>
                </a:cubicBezTo>
                <a:lnTo>
                  <a:pt x="510801" y="1654643"/>
                </a:lnTo>
                <a:lnTo>
                  <a:pt x="203184" y="1414768"/>
                </a:lnTo>
                <a:cubicBezTo>
                  <a:pt x="201519" y="1413440"/>
                  <a:pt x="200194" y="1411890"/>
                  <a:pt x="199189" y="1410215"/>
                </a:cubicBezTo>
                <a:cubicBezTo>
                  <a:pt x="145725" y="1367739"/>
                  <a:pt x="120232" y="1306005"/>
                  <a:pt x="132654" y="1247784"/>
                </a:cubicBezTo>
                <a:cubicBezTo>
                  <a:pt x="147218" y="1179527"/>
                  <a:pt x="209107" y="1131337"/>
                  <a:pt x="284650" y="1121219"/>
                </a:cubicBezTo>
                <a:close/>
                <a:moveTo>
                  <a:pt x="1171446" y="648986"/>
                </a:moveTo>
                <a:cubicBezTo>
                  <a:pt x="1136594" y="725602"/>
                  <a:pt x="1089878" y="777479"/>
                  <a:pt x="1047503" y="824536"/>
                </a:cubicBezTo>
                <a:cubicBezTo>
                  <a:pt x="1002056" y="875029"/>
                  <a:pt x="962864" y="918577"/>
                  <a:pt x="949527" y="981082"/>
                </a:cubicBezTo>
                <a:cubicBezTo>
                  <a:pt x="948036" y="988070"/>
                  <a:pt x="942068" y="993223"/>
                  <a:pt x="934850" y="993729"/>
                </a:cubicBezTo>
                <a:cubicBezTo>
                  <a:pt x="927632" y="994234"/>
                  <a:pt x="921075" y="989816"/>
                  <a:pt x="918621" y="983059"/>
                </a:cubicBezTo>
                <a:cubicBezTo>
                  <a:pt x="906897" y="950366"/>
                  <a:pt x="886015" y="935489"/>
                  <a:pt x="865820" y="921050"/>
                </a:cubicBezTo>
                <a:cubicBezTo>
                  <a:pt x="853305" y="912147"/>
                  <a:pt x="839958" y="902580"/>
                  <a:pt x="830792" y="888936"/>
                </a:cubicBezTo>
                <a:cubicBezTo>
                  <a:pt x="816142" y="940253"/>
                  <a:pt x="814806" y="1003567"/>
                  <a:pt x="840455" y="1060464"/>
                </a:cubicBezTo>
                <a:cubicBezTo>
                  <a:pt x="871643" y="1129742"/>
                  <a:pt x="938662" y="1177157"/>
                  <a:pt x="1034330" y="1197570"/>
                </a:cubicBezTo>
                <a:cubicBezTo>
                  <a:pt x="1215233" y="1236170"/>
                  <a:pt x="1336404" y="1160345"/>
                  <a:pt x="1395254" y="972173"/>
                </a:cubicBezTo>
                <a:cubicBezTo>
                  <a:pt x="1348753" y="1010265"/>
                  <a:pt x="1288416" y="1027389"/>
                  <a:pt x="1244081" y="1010136"/>
                </a:cubicBezTo>
                <a:cubicBezTo>
                  <a:pt x="1239863" y="1008457"/>
                  <a:pt x="1236579" y="1005128"/>
                  <a:pt x="1234933" y="1000979"/>
                </a:cubicBezTo>
                <a:cubicBezTo>
                  <a:pt x="1233286" y="996828"/>
                  <a:pt x="1233494" y="992198"/>
                  <a:pt x="1235433" y="988132"/>
                </a:cubicBezTo>
                <a:cubicBezTo>
                  <a:pt x="1252201" y="953822"/>
                  <a:pt x="1254604" y="901938"/>
                  <a:pt x="1240923" y="867462"/>
                </a:cubicBezTo>
                <a:cubicBezTo>
                  <a:pt x="1221941" y="819488"/>
                  <a:pt x="1186213" y="724016"/>
                  <a:pt x="1171446" y="648986"/>
                </a:cubicBezTo>
                <a:close/>
                <a:moveTo>
                  <a:pt x="1187158" y="555725"/>
                </a:moveTo>
                <a:cubicBezTo>
                  <a:pt x="1195628" y="558018"/>
                  <a:pt x="1200692" y="566697"/>
                  <a:pt x="1198491" y="575186"/>
                </a:cubicBezTo>
                <a:cubicBezTo>
                  <a:pt x="1187314" y="619355"/>
                  <a:pt x="1230386" y="753893"/>
                  <a:pt x="1270796" y="855721"/>
                </a:cubicBezTo>
                <a:cubicBezTo>
                  <a:pt x="1285417" y="892637"/>
                  <a:pt x="1285322" y="943749"/>
                  <a:pt x="1271706" y="984282"/>
                </a:cubicBezTo>
                <a:cubicBezTo>
                  <a:pt x="1318280" y="990127"/>
                  <a:pt x="1382965" y="954454"/>
                  <a:pt x="1414007" y="902543"/>
                </a:cubicBezTo>
                <a:cubicBezTo>
                  <a:pt x="1417979" y="895794"/>
                  <a:pt x="1426365" y="893006"/>
                  <a:pt x="1433652" y="895828"/>
                </a:cubicBezTo>
                <a:cubicBezTo>
                  <a:pt x="1440940" y="898648"/>
                  <a:pt x="1445137" y="906362"/>
                  <a:pt x="1443488" y="914093"/>
                </a:cubicBezTo>
                <a:cubicBezTo>
                  <a:pt x="1389583" y="1166724"/>
                  <a:pt x="1245683" y="1275586"/>
                  <a:pt x="1027518" y="1229035"/>
                </a:cubicBezTo>
                <a:cubicBezTo>
                  <a:pt x="893472" y="1200433"/>
                  <a:pt x="835824" y="1128723"/>
                  <a:pt x="811029" y="1073761"/>
                </a:cubicBezTo>
                <a:cubicBezTo>
                  <a:pt x="771342" y="985430"/>
                  <a:pt x="788863" y="883691"/>
                  <a:pt x="823842" y="822004"/>
                </a:cubicBezTo>
                <a:cubicBezTo>
                  <a:pt x="827761" y="815049"/>
                  <a:pt x="836167" y="812168"/>
                  <a:pt x="843566" y="814916"/>
                </a:cubicBezTo>
                <a:cubicBezTo>
                  <a:pt x="850947" y="817756"/>
                  <a:pt x="855218" y="825582"/>
                  <a:pt x="853569" y="833313"/>
                </a:cubicBezTo>
                <a:cubicBezTo>
                  <a:pt x="846214" y="867780"/>
                  <a:pt x="859082" y="876856"/>
                  <a:pt x="884517" y="895042"/>
                </a:cubicBezTo>
                <a:cubicBezTo>
                  <a:pt x="898975" y="905335"/>
                  <a:pt x="915617" y="917261"/>
                  <a:pt x="929703" y="936143"/>
                </a:cubicBezTo>
                <a:cubicBezTo>
                  <a:pt x="950108" y="884788"/>
                  <a:pt x="985984" y="844914"/>
                  <a:pt x="1023621" y="803175"/>
                </a:cubicBezTo>
                <a:cubicBezTo>
                  <a:pt x="1075946" y="745094"/>
                  <a:pt x="1135263" y="679348"/>
                  <a:pt x="1167549" y="566831"/>
                </a:cubicBezTo>
                <a:cubicBezTo>
                  <a:pt x="1169937" y="558381"/>
                  <a:pt x="1179020" y="553695"/>
                  <a:pt x="1187158" y="555725"/>
                </a:cubicBezTo>
                <a:close/>
                <a:moveTo>
                  <a:pt x="1239093" y="51688"/>
                </a:moveTo>
                <a:cubicBezTo>
                  <a:pt x="1157585" y="126042"/>
                  <a:pt x="1070900" y="298146"/>
                  <a:pt x="1046158" y="396299"/>
                </a:cubicBezTo>
                <a:cubicBezTo>
                  <a:pt x="1022398" y="490766"/>
                  <a:pt x="908627" y="675693"/>
                  <a:pt x="855043" y="670298"/>
                </a:cubicBezTo>
                <a:cubicBezTo>
                  <a:pt x="850751" y="669870"/>
                  <a:pt x="846651" y="667631"/>
                  <a:pt x="843987" y="664141"/>
                </a:cubicBezTo>
                <a:cubicBezTo>
                  <a:pt x="804347" y="613024"/>
                  <a:pt x="840016" y="558595"/>
                  <a:pt x="871495" y="510576"/>
                </a:cubicBezTo>
                <a:cubicBezTo>
                  <a:pt x="887386" y="486307"/>
                  <a:pt x="903830" y="461279"/>
                  <a:pt x="908461" y="439575"/>
                </a:cubicBezTo>
                <a:cubicBezTo>
                  <a:pt x="915419" y="406971"/>
                  <a:pt x="911506" y="362309"/>
                  <a:pt x="902957" y="331170"/>
                </a:cubicBezTo>
                <a:cubicBezTo>
                  <a:pt x="879516" y="362982"/>
                  <a:pt x="842949" y="404267"/>
                  <a:pt x="814084" y="427715"/>
                </a:cubicBezTo>
                <a:lnTo>
                  <a:pt x="797604" y="441048"/>
                </a:lnTo>
                <a:cubicBezTo>
                  <a:pt x="704654" y="516077"/>
                  <a:pt x="577514" y="618970"/>
                  <a:pt x="544981" y="770976"/>
                </a:cubicBezTo>
                <a:cubicBezTo>
                  <a:pt x="511549" y="927659"/>
                  <a:pt x="612302" y="1255170"/>
                  <a:pt x="1005502" y="1339068"/>
                </a:cubicBezTo>
                <a:cubicBezTo>
                  <a:pt x="1397396" y="1422688"/>
                  <a:pt x="1604467" y="1167481"/>
                  <a:pt x="1642987" y="986951"/>
                </a:cubicBezTo>
                <a:cubicBezTo>
                  <a:pt x="1670934" y="855978"/>
                  <a:pt x="1658059" y="722332"/>
                  <a:pt x="1603614" y="578552"/>
                </a:cubicBezTo>
                <a:cubicBezTo>
                  <a:pt x="1577796" y="510126"/>
                  <a:pt x="1532072" y="432292"/>
                  <a:pt x="1498639" y="383571"/>
                </a:cubicBezTo>
                <a:cubicBezTo>
                  <a:pt x="1505851" y="475296"/>
                  <a:pt x="1500823" y="628495"/>
                  <a:pt x="1460940" y="673456"/>
                </a:cubicBezTo>
                <a:cubicBezTo>
                  <a:pt x="1456068" y="678941"/>
                  <a:pt x="1447960" y="680425"/>
                  <a:pt x="1441484" y="676998"/>
                </a:cubicBezTo>
                <a:cubicBezTo>
                  <a:pt x="1434916" y="673551"/>
                  <a:pt x="1431536" y="666110"/>
                  <a:pt x="1433252" y="658977"/>
                </a:cubicBezTo>
                <a:cubicBezTo>
                  <a:pt x="1450128" y="588558"/>
                  <a:pt x="1428739" y="525849"/>
                  <a:pt x="1391335" y="453297"/>
                </a:cubicBezTo>
                <a:cubicBezTo>
                  <a:pt x="1385557" y="442032"/>
                  <a:pt x="1377501" y="427750"/>
                  <a:pt x="1368187" y="411153"/>
                </a:cubicBezTo>
                <a:cubicBezTo>
                  <a:pt x="1320334" y="325949"/>
                  <a:pt x="1235276" y="174565"/>
                  <a:pt x="1239093" y="51688"/>
                </a:cubicBezTo>
                <a:close/>
                <a:moveTo>
                  <a:pt x="1250972" y="2409"/>
                </a:moveTo>
                <a:cubicBezTo>
                  <a:pt x="1256472" y="-995"/>
                  <a:pt x="1263436" y="-775"/>
                  <a:pt x="1268674" y="2973"/>
                </a:cubicBezTo>
                <a:cubicBezTo>
                  <a:pt x="1273914" y="6721"/>
                  <a:pt x="1276427" y="13198"/>
                  <a:pt x="1275096" y="19439"/>
                </a:cubicBezTo>
                <a:cubicBezTo>
                  <a:pt x="1250270" y="135787"/>
                  <a:pt x="1345116" y="304746"/>
                  <a:pt x="1396169" y="395502"/>
                </a:cubicBezTo>
                <a:cubicBezTo>
                  <a:pt x="1405796" y="412457"/>
                  <a:pt x="1413958" y="427152"/>
                  <a:pt x="1419882" y="438642"/>
                </a:cubicBezTo>
                <a:cubicBezTo>
                  <a:pt x="1440039" y="477908"/>
                  <a:pt x="1455971" y="514617"/>
                  <a:pt x="1464465" y="551491"/>
                </a:cubicBezTo>
                <a:cubicBezTo>
                  <a:pt x="1473167" y="467349"/>
                  <a:pt x="1468337" y="360353"/>
                  <a:pt x="1458639" y="331403"/>
                </a:cubicBezTo>
                <a:cubicBezTo>
                  <a:pt x="1456319" y="324479"/>
                  <a:pt x="1458899" y="316947"/>
                  <a:pt x="1465022" y="312897"/>
                </a:cubicBezTo>
                <a:cubicBezTo>
                  <a:pt x="1471146" y="308846"/>
                  <a:pt x="1479190" y="309491"/>
                  <a:pt x="1484582" y="314343"/>
                </a:cubicBezTo>
                <a:cubicBezTo>
                  <a:pt x="1511492" y="338395"/>
                  <a:pt x="1594819" y="464574"/>
                  <a:pt x="1633614" y="567130"/>
                </a:cubicBezTo>
                <a:cubicBezTo>
                  <a:pt x="1690278" y="716936"/>
                  <a:pt x="1703658" y="856434"/>
                  <a:pt x="1674381" y="993650"/>
                </a:cubicBezTo>
                <a:cubicBezTo>
                  <a:pt x="1633275" y="1186290"/>
                  <a:pt x="1413520" y="1458950"/>
                  <a:pt x="998803" y="1370460"/>
                </a:cubicBezTo>
                <a:cubicBezTo>
                  <a:pt x="583434" y="1281832"/>
                  <a:pt x="477812" y="931953"/>
                  <a:pt x="513569" y="764371"/>
                </a:cubicBezTo>
                <a:cubicBezTo>
                  <a:pt x="548393" y="601167"/>
                  <a:pt x="686104" y="489816"/>
                  <a:pt x="777298" y="416166"/>
                </a:cubicBezTo>
                <a:lnTo>
                  <a:pt x="793665" y="402906"/>
                </a:lnTo>
                <a:cubicBezTo>
                  <a:pt x="827477" y="375449"/>
                  <a:pt x="877106" y="316304"/>
                  <a:pt x="892476" y="289001"/>
                </a:cubicBezTo>
                <a:cubicBezTo>
                  <a:pt x="895286" y="284049"/>
                  <a:pt x="900539" y="280885"/>
                  <a:pt x="906293" y="280847"/>
                </a:cubicBezTo>
                <a:cubicBezTo>
                  <a:pt x="912049" y="280808"/>
                  <a:pt x="917332" y="283883"/>
                  <a:pt x="920279" y="288797"/>
                </a:cubicBezTo>
                <a:cubicBezTo>
                  <a:pt x="938725" y="320102"/>
                  <a:pt x="950964" y="394200"/>
                  <a:pt x="939814" y="446459"/>
                </a:cubicBezTo>
                <a:cubicBezTo>
                  <a:pt x="933950" y="473939"/>
                  <a:pt x="915773" y="501616"/>
                  <a:pt x="898281" y="528368"/>
                </a:cubicBezTo>
                <a:cubicBezTo>
                  <a:pt x="867355" y="575629"/>
                  <a:pt x="848914" y="607730"/>
                  <a:pt x="863940" y="636355"/>
                </a:cubicBezTo>
                <a:cubicBezTo>
                  <a:pt x="896981" y="617986"/>
                  <a:pt x="989964" y="488034"/>
                  <a:pt x="1014983" y="388576"/>
                </a:cubicBezTo>
                <a:cubicBezTo>
                  <a:pt x="1043623" y="274892"/>
                  <a:pt x="1152341" y="62981"/>
                  <a:pt x="1250972" y="2409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8DD1FBF-68A6-28B8-8393-A4A4032DD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77439">
            <a:off x="10554823" y="462897"/>
            <a:ext cx="1829638" cy="223041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BC15E23-8CDA-3794-9CDE-4A1EA867F8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0221" b="1172"/>
          <a:stretch/>
        </p:blipFill>
        <p:spPr>
          <a:xfrm>
            <a:off x="0" y="624168"/>
            <a:ext cx="1889101" cy="179518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4DC163C-4177-A320-357E-9FD95ACA4F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7439">
            <a:off x="8233350" y="2854638"/>
            <a:ext cx="1829638" cy="2230416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D1C134-C64E-9C31-4582-568EC660266E}"/>
              </a:ext>
            </a:extLst>
          </p:cNvPr>
          <p:cNvSpPr/>
          <p:nvPr/>
        </p:nvSpPr>
        <p:spPr>
          <a:xfrm flipH="1">
            <a:off x="1030017" y="-1"/>
            <a:ext cx="10131966" cy="6858001"/>
          </a:xfrm>
          <a:custGeom>
            <a:avLst/>
            <a:gdLst>
              <a:gd name="connsiteX0" fmla="*/ 2642659 w 10131966"/>
              <a:gd name="connsiteY0" fmla="*/ 0 h 6858001"/>
              <a:gd name="connsiteX1" fmla="*/ 474634 w 10131966"/>
              <a:gd name="connsiteY1" fmla="*/ 0 h 6858001"/>
              <a:gd name="connsiteX2" fmla="*/ 492654 w 10131966"/>
              <a:gd name="connsiteY2" fmla="*/ 24408 h 6858001"/>
              <a:gd name="connsiteX3" fmla="*/ 418042 w 10131966"/>
              <a:gd name="connsiteY3" fmla="*/ 118295 h 6858001"/>
              <a:gd name="connsiteX4" fmla="*/ 376767 w 10131966"/>
              <a:gd name="connsiteY4" fmla="*/ 297405 h 6858001"/>
              <a:gd name="connsiteX5" fmla="*/ 335492 w 10131966"/>
              <a:gd name="connsiteY5" fmla="*/ 476514 h 6858001"/>
              <a:gd name="connsiteX6" fmla="*/ 293158 w 10131966"/>
              <a:gd name="connsiteY6" fmla="*/ 597846 h 6858001"/>
              <a:gd name="connsiteX7" fmla="*/ 232833 w 10131966"/>
              <a:gd name="connsiteY7" fmla="*/ 723511 h 6858001"/>
              <a:gd name="connsiteX8" fmla="*/ 141817 w 10131966"/>
              <a:gd name="connsiteY8" fmla="*/ 951731 h 6858001"/>
              <a:gd name="connsiteX9" fmla="*/ 165100 w 10131966"/>
              <a:gd name="connsiteY9" fmla="*/ 1138063 h 6858001"/>
              <a:gd name="connsiteX10" fmla="*/ 187325 w 10131966"/>
              <a:gd name="connsiteY10" fmla="*/ 1317172 h 6858001"/>
              <a:gd name="connsiteX11" fmla="*/ 131234 w 10131966"/>
              <a:gd name="connsiteY11" fmla="*/ 1448614 h 6858001"/>
              <a:gd name="connsiteX12" fmla="*/ 47625 w 10131966"/>
              <a:gd name="connsiteY12" fmla="*/ 1595947 h 6858001"/>
              <a:gd name="connsiteX13" fmla="*/ 0 w 10131966"/>
              <a:gd name="connsiteY13" fmla="*/ 1741834 h 6858001"/>
              <a:gd name="connsiteX14" fmla="*/ 49742 w 10131966"/>
              <a:gd name="connsiteY14" fmla="*/ 1867499 h 6858001"/>
              <a:gd name="connsiteX15" fmla="*/ 131234 w 10131966"/>
              <a:gd name="connsiteY15" fmla="*/ 1919498 h 6858001"/>
              <a:gd name="connsiteX16" fmla="*/ 179917 w 10131966"/>
              <a:gd name="connsiteY16" fmla="*/ 1996054 h 6858001"/>
              <a:gd name="connsiteX17" fmla="*/ 135467 w 10131966"/>
              <a:gd name="connsiteY17" fmla="*/ 2178052 h 6858001"/>
              <a:gd name="connsiteX18" fmla="*/ 167217 w 10131966"/>
              <a:gd name="connsiteY18" fmla="*/ 2260384 h 6858001"/>
              <a:gd name="connsiteX19" fmla="*/ 241300 w 10131966"/>
              <a:gd name="connsiteY19" fmla="*/ 2309494 h 6858001"/>
              <a:gd name="connsiteX20" fmla="*/ 304800 w 10131966"/>
              <a:gd name="connsiteY20" fmla="*/ 2358606 h 6858001"/>
              <a:gd name="connsiteX21" fmla="*/ 370417 w 10131966"/>
              <a:gd name="connsiteY21" fmla="*/ 2436605 h 6858001"/>
              <a:gd name="connsiteX22" fmla="*/ 358775 w 10131966"/>
              <a:gd name="connsiteY22" fmla="*/ 2560825 h 6858001"/>
              <a:gd name="connsiteX23" fmla="*/ 320675 w 10131966"/>
              <a:gd name="connsiteY23" fmla="*/ 2690823 h 6858001"/>
              <a:gd name="connsiteX24" fmla="*/ 320675 w 10131966"/>
              <a:gd name="connsiteY24" fmla="*/ 2822267 h 6858001"/>
              <a:gd name="connsiteX25" fmla="*/ 330200 w 10131966"/>
              <a:gd name="connsiteY25" fmla="*/ 2952266 h 6858001"/>
              <a:gd name="connsiteX26" fmla="*/ 358775 w 10131966"/>
              <a:gd name="connsiteY26" fmla="*/ 3075043 h 6858001"/>
              <a:gd name="connsiteX27" fmla="*/ 403225 w 10131966"/>
              <a:gd name="connsiteY27" fmla="*/ 3167485 h 6858001"/>
              <a:gd name="connsiteX28" fmla="*/ 455083 w 10131966"/>
              <a:gd name="connsiteY28" fmla="*/ 3255596 h 6858001"/>
              <a:gd name="connsiteX29" fmla="*/ 506942 w 10131966"/>
              <a:gd name="connsiteY29" fmla="*/ 3376928 h 6858001"/>
              <a:gd name="connsiteX30" fmla="*/ 549275 w 10131966"/>
              <a:gd name="connsiteY30" fmla="*/ 3505481 h 6858001"/>
              <a:gd name="connsiteX31" fmla="*/ 575734 w 10131966"/>
              <a:gd name="connsiteY31" fmla="*/ 3576258 h 6858001"/>
              <a:gd name="connsiteX32" fmla="*/ 592667 w 10131966"/>
              <a:gd name="connsiteY32" fmla="*/ 3648480 h 6858001"/>
              <a:gd name="connsiteX33" fmla="*/ 672042 w 10131966"/>
              <a:gd name="connsiteY33" fmla="*/ 3714925 h 6858001"/>
              <a:gd name="connsiteX34" fmla="*/ 633942 w 10131966"/>
              <a:gd name="connsiteY34" fmla="*/ 3791478 h 6858001"/>
              <a:gd name="connsiteX35" fmla="*/ 669925 w 10131966"/>
              <a:gd name="connsiteY35" fmla="*/ 3937366 h 6858001"/>
              <a:gd name="connsiteX36" fmla="*/ 699559 w 10131966"/>
              <a:gd name="connsiteY36" fmla="*/ 4084698 h 6858001"/>
              <a:gd name="connsiteX37" fmla="*/ 655109 w 10131966"/>
              <a:gd name="connsiteY37" fmla="*/ 4164141 h 6858001"/>
              <a:gd name="connsiteX38" fmla="*/ 718609 w 10131966"/>
              <a:gd name="connsiteY38" fmla="*/ 4234919 h 6858001"/>
              <a:gd name="connsiteX39" fmla="*/ 726017 w 10131966"/>
              <a:gd name="connsiteY39" fmla="*/ 4386584 h 6858001"/>
              <a:gd name="connsiteX40" fmla="*/ 661458 w 10131966"/>
              <a:gd name="connsiteY40" fmla="*/ 4416918 h 6858001"/>
              <a:gd name="connsiteX41" fmla="*/ 649817 w 10131966"/>
              <a:gd name="connsiteY41" fmla="*/ 4512249 h 6858001"/>
              <a:gd name="connsiteX42" fmla="*/ 751417 w 10131966"/>
              <a:gd name="connsiteY42" fmla="*/ 4642248 h 6858001"/>
              <a:gd name="connsiteX43" fmla="*/ 713317 w 10131966"/>
              <a:gd name="connsiteY43" fmla="*/ 4819913 h 6858001"/>
              <a:gd name="connsiteX44" fmla="*/ 703792 w 10131966"/>
              <a:gd name="connsiteY44" fmla="*/ 4910912 h 6858001"/>
              <a:gd name="connsiteX45" fmla="*/ 755650 w 10131966"/>
              <a:gd name="connsiteY45" fmla="*/ 4997578 h 6858001"/>
              <a:gd name="connsiteX46" fmla="*/ 857250 w 10131966"/>
              <a:gd name="connsiteY46" fmla="*/ 5038021 h 6858001"/>
              <a:gd name="connsiteX47" fmla="*/ 881592 w 10131966"/>
              <a:gd name="connsiteY47" fmla="*/ 5085687 h 6858001"/>
              <a:gd name="connsiteX48" fmla="*/ 841375 w 10131966"/>
              <a:gd name="connsiteY48" fmla="*/ 5191131 h 6858001"/>
              <a:gd name="connsiteX49" fmla="*/ 778934 w 10131966"/>
              <a:gd name="connsiteY49" fmla="*/ 5308129 h 6858001"/>
              <a:gd name="connsiteX50" fmla="*/ 695325 w 10131966"/>
              <a:gd name="connsiteY50" fmla="*/ 5432350 h 6858001"/>
              <a:gd name="connsiteX51" fmla="*/ 656167 w 10131966"/>
              <a:gd name="connsiteY51" fmla="*/ 5589792 h 6858001"/>
              <a:gd name="connsiteX52" fmla="*/ 636059 w 10131966"/>
              <a:gd name="connsiteY52" fmla="*/ 5657681 h 6858001"/>
              <a:gd name="connsiteX53" fmla="*/ 678392 w 10131966"/>
              <a:gd name="connsiteY53" fmla="*/ 5771791 h 6858001"/>
              <a:gd name="connsiteX54" fmla="*/ 662517 w 10131966"/>
              <a:gd name="connsiteY54" fmla="*/ 5891678 h 6858001"/>
              <a:gd name="connsiteX55" fmla="*/ 609600 w 10131966"/>
              <a:gd name="connsiteY55" fmla="*/ 6000011 h 6858001"/>
              <a:gd name="connsiteX56" fmla="*/ 552450 w 10131966"/>
              <a:gd name="connsiteY56" fmla="*/ 6108343 h 6858001"/>
              <a:gd name="connsiteX57" fmla="*/ 518583 w 10131966"/>
              <a:gd name="connsiteY57" fmla="*/ 6228231 h 6858001"/>
              <a:gd name="connsiteX58" fmla="*/ 536575 w 10131966"/>
              <a:gd name="connsiteY58" fmla="*/ 6338007 h 6858001"/>
              <a:gd name="connsiteX59" fmla="*/ 543984 w 10131966"/>
              <a:gd name="connsiteY59" fmla="*/ 6449228 h 6858001"/>
              <a:gd name="connsiteX60" fmla="*/ 541867 w 10131966"/>
              <a:gd name="connsiteY60" fmla="*/ 6583560 h 6858001"/>
              <a:gd name="connsiteX61" fmla="*/ 515408 w 10131966"/>
              <a:gd name="connsiteY61" fmla="*/ 6715003 h 6858001"/>
              <a:gd name="connsiteX62" fmla="*/ 477309 w 10131966"/>
              <a:gd name="connsiteY62" fmla="*/ 6846445 h 6858001"/>
              <a:gd name="connsiteX63" fmla="*/ 479377 w 10131966"/>
              <a:gd name="connsiteY63" fmla="*/ 6858000 h 6858001"/>
              <a:gd name="connsiteX64" fmla="*/ 759822 w 10131966"/>
              <a:gd name="connsiteY64" fmla="*/ 6858000 h 6858001"/>
              <a:gd name="connsiteX65" fmla="*/ 770467 w 10131966"/>
              <a:gd name="connsiteY65" fmla="*/ 6830556 h 6858001"/>
              <a:gd name="connsiteX66" fmla="*/ 770467 w 10131966"/>
              <a:gd name="connsiteY66" fmla="*/ 6858000 h 6858001"/>
              <a:gd name="connsiteX67" fmla="*/ 1902087 w 10131966"/>
              <a:gd name="connsiteY67" fmla="*/ 6858000 h 6858001"/>
              <a:gd name="connsiteX68" fmla="*/ 1902087 w 10131966"/>
              <a:gd name="connsiteY68" fmla="*/ 6858001 h 6858001"/>
              <a:gd name="connsiteX69" fmla="*/ 8078180 w 10131966"/>
              <a:gd name="connsiteY69" fmla="*/ 6858001 h 6858001"/>
              <a:gd name="connsiteX70" fmla="*/ 8078180 w 10131966"/>
              <a:gd name="connsiteY70" fmla="*/ 6858000 h 6858001"/>
              <a:gd name="connsiteX71" fmla="*/ 9979548 w 10131966"/>
              <a:gd name="connsiteY71" fmla="*/ 6858000 h 6858001"/>
              <a:gd name="connsiteX72" fmla="*/ 9981699 w 10131966"/>
              <a:gd name="connsiteY72" fmla="*/ 6850802 h 6858001"/>
              <a:gd name="connsiteX73" fmla="*/ 10000732 w 10131966"/>
              <a:gd name="connsiteY73" fmla="*/ 6806812 h 6858001"/>
              <a:gd name="connsiteX74" fmla="*/ 10084341 w 10131966"/>
              <a:gd name="connsiteY74" fmla="*/ 6621418 h 6858001"/>
              <a:gd name="connsiteX75" fmla="*/ 10131966 w 10131966"/>
              <a:gd name="connsiteY75" fmla="*/ 6437843 h 6858001"/>
              <a:gd name="connsiteX76" fmla="*/ 10082224 w 10131966"/>
              <a:gd name="connsiteY76" fmla="*/ 6279715 h 6858001"/>
              <a:gd name="connsiteX77" fmla="*/ 10000732 w 10131966"/>
              <a:gd name="connsiteY77" fmla="*/ 6214283 h 6858001"/>
              <a:gd name="connsiteX78" fmla="*/ 9952049 w 10131966"/>
              <a:gd name="connsiteY78" fmla="*/ 6117950 h 6858001"/>
              <a:gd name="connsiteX79" fmla="*/ 9996499 w 10131966"/>
              <a:gd name="connsiteY79" fmla="*/ 5888935 h 6858001"/>
              <a:gd name="connsiteX80" fmla="*/ 9964749 w 10131966"/>
              <a:gd name="connsiteY80" fmla="*/ 5785334 h 6858001"/>
              <a:gd name="connsiteX81" fmla="*/ 9890666 w 10131966"/>
              <a:gd name="connsiteY81" fmla="*/ 5723538 h 6858001"/>
              <a:gd name="connsiteX82" fmla="*/ 9827166 w 10131966"/>
              <a:gd name="connsiteY82" fmla="*/ 5661738 h 6858001"/>
              <a:gd name="connsiteX83" fmla="*/ 9761549 w 10131966"/>
              <a:gd name="connsiteY83" fmla="*/ 5563590 h 6858001"/>
              <a:gd name="connsiteX84" fmla="*/ 9773191 w 10131966"/>
              <a:gd name="connsiteY84" fmla="*/ 5407279 h 6858001"/>
              <a:gd name="connsiteX85" fmla="*/ 9811291 w 10131966"/>
              <a:gd name="connsiteY85" fmla="*/ 5243699 h 6858001"/>
              <a:gd name="connsiteX86" fmla="*/ 9811291 w 10131966"/>
              <a:gd name="connsiteY86" fmla="*/ 5078298 h 6858001"/>
              <a:gd name="connsiteX87" fmla="*/ 9801766 w 10131966"/>
              <a:gd name="connsiteY87" fmla="*/ 4914716 h 6858001"/>
              <a:gd name="connsiteX88" fmla="*/ 9773191 w 10131966"/>
              <a:gd name="connsiteY88" fmla="*/ 4760223 h 6858001"/>
              <a:gd name="connsiteX89" fmla="*/ 9728741 w 10131966"/>
              <a:gd name="connsiteY89" fmla="*/ 4643899 h 6858001"/>
              <a:gd name="connsiteX90" fmla="*/ 9676883 w 10131966"/>
              <a:gd name="connsiteY90" fmla="*/ 4533026 h 6858001"/>
              <a:gd name="connsiteX91" fmla="*/ 9625024 w 10131966"/>
              <a:gd name="connsiteY91" fmla="*/ 4380350 h 6858001"/>
              <a:gd name="connsiteX92" fmla="*/ 9582691 w 10131966"/>
              <a:gd name="connsiteY92" fmla="*/ 4218587 h 6858001"/>
              <a:gd name="connsiteX93" fmla="*/ 9556232 w 10131966"/>
              <a:gd name="connsiteY93" fmla="*/ 4129526 h 6858001"/>
              <a:gd name="connsiteX94" fmla="*/ 9539299 w 10131966"/>
              <a:gd name="connsiteY94" fmla="*/ 4038647 h 6858001"/>
              <a:gd name="connsiteX95" fmla="*/ 9459924 w 10131966"/>
              <a:gd name="connsiteY95" fmla="*/ 3955037 h 6858001"/>
              <a:gd name="connsiteX96" fmla="*/ 9498024 w 10131966"/>
              <a:gd name="connsiteY96" fmla="*/ 3858708 h 6858001"/>
              <a:gd name="connsiteX97" fmla="*/ 9462041 w 10131966"/>
              <a:gd name="connsiteY97" fmla="*/ 3675132 h 6858001"/>
              <a:gd name="connsiteX98" fmla="*/ 9432407 w 10131966"/>
              <a:gd name="connsiteY98" fmla="*/ 3489739 h 6858001"/>
              <a:gd name="connsiteX99" fmla="*/ 9476857 w 10131966"/>
              <a:gd name="connsiteY99" fmla="*/ 3389774 h 6858001"/>
              <a:gd name="connsiteX100" fmla="*/ 9413357 w 10131966"/>
              <a:gd name="connsiteY100" fmla="*/ 3300712 h 6858001"/>
              <a:gd name="connsiteX101" fmla="*/ 9405949 w 10131966"/>
              <a:gd name="connsiteY101" fmla="*/ 3109866 h 6858001"/>
              <a:gd name="connsiteX102" fmla="*/ 9470508 w 10131966"/>
              <a:gd name="connsiteY102" fmla="*/ 3071696 h 6858001"/>
              <a:gd name="connsiteX103" fmla="*/ 9482149 w 10131966"/>
              <a:gd name="connsiteY103" fmla="*/ 2951738 h 6858001"/>
              <a:gd name="connsiteX104" fmla="*/ 9380549 w 10131966"/>
              <a:gd name="connsiteY104" fmla="*/ 2788155 h 6858001"/>
              <a:gd name="connsiteX105" fmla="*/ 9418649 w 10131966"/>
              <a:gd name="connsiteY105" fmla="*/ 2564594 h 6858001"/>
              <a:gd name="connsiteX106" fmla="*/ 9428174 w 10131966"/>
              <a:gd name="connsiteY106" fmla="*/ 2450087 h 6858001"/>
              <a:gd name="connsiteX107" fmla="*/ 9376316 w 10131966"/>
              <a:gd name="connsiteY107" fmla="*/ 2341032 h 6858001"/>
              <a:gd name="connsiteX108" fmla="*/ 9274716 w 10131966"/>
              <a:gd name="connsiteY108" fmla="*/ 2290141 h 6858001"/>
              <a:gd name="connsiteX109" fmla="*/ 9250374 w 10131966"/>
              <a:gd name="connsiteY109" fmla="*/ 2230162 h 6858001"/>
              <a:gd name="connsiteX110" fmla="*/ 9290591 w 10131966"/>
              <a:gd name="connsiteY110" fmla="*/ 2097478 h 6858001"/>
              <a:gd name="connsiteX111" fmla="*/ 9353032 w 10131966"/>
              <a:gd name="connsiteY111" fmla="*/ 1950256 h 6858001"/>
              <a:gd name="connsiteX112" fmla="*/ 9436641 w 10131966"/>
              <a:gd name="connsiteY112" fmla="*/ 1793944 h 6858001"/>
              <a:gd name="connsiteX113" fmla="*/ 9475799 w 10131966"/>
              <a:gd name="connsiteY113" fmla="*/ 1595830 h 6858001"/>
              <a:gd name="connsiteX114" fmla="*/ 9495907 w 10131966"/>
              <a:gd name="connsiteY114" fmla="*/ 1510403 h 6858001"/>
              <a:gd name="connsiteX115" fmla="*/ 9453574 w 10131966"/>
              <a:gd name="connsiteY115" fmla="*/ 1366814 h 6858001"/>
              <a:gd name="connsiteX116" fmla="*/ 9469449 w 10131966"/>
              <a:gd name="connsiteY116" fmla="*/ 1215956 h 6858001"/>
              <a:gd name="connsiteX117" fmla="*/ 9522366 w 10131966"/>
              <a:gd name="connsiteY117" fmla="*/ 1079637 h 6858001"/>
              <a:gd name="connsiteX118" fmla="*/ 9579516 w 10131966"/>
              <a:gd name="connsiteY118" fmla="*/ 943320 h 6858001"/>
              <a:gd name="connsiteX119" fmla="*/ 9613383 w 10131966"/>
              <a:gd name="connsiteY119" fmla="*/ 792461 h 6858001"/>
              <a:gd name="connsiteX120" fmla="*/ 9595391 w 10131966"/>
              <a:gd name="connsiteY120" fmla="*/ 654326 h 6858001"/>
              <a:gd name="connsiteX121" fmla="*/ 9587982 w 10131966"/>
              <a:gd name="connsiteY121" fmla="*/ 514373 h 6858001"/>
              <a:gd name="connsiteX122" fmla="*/ 9590099 w 10131966"/>
              <a:gd name="connsiteY122" fmla="*/ 345338 h 6858001"/>
              <a:gd name="connsiteX123" fmla="*/ 9616558 w 10131966"/>
              <a:gd name="connsiteY123" fmla="*/ 179939 h 6858001"/>
              <a:gd name="connsiteX124" fmla="*/ 9654657 w 10131966"/>
              <a:gd name="connsiteY124" fmla="*/ 14541 h 6858001"/>
              <a:gd name="connsiteX125" fmla="*/ 9652589 w 10131966"/>
              <a:gd name="connsiteY125" fmla="*/ 1 h 6858001"/>
              <a:gd name="connsiteX126" fmla="*/ 9372144 w 10131966"/>
              <a:gd name="connsiteY126" fmla="*/ 1 h 6858001"/>
              <a:gd name="connsiteX127" fmla="*/ 9361499 w 10131966"/>
              <a:gd name="connsiteY127" fmla="*/ 34535 h 6858001"/>
              <a:gd name="connsiteX128" fmla="*/ 9361499 w 10131966"/>
              <a:gd name="connsiteY128" fmla="*/ 1 h 6858001"/>
              <a:gd name="connsiteX129" fmla="*/ 7489307 w 10131966"/>
              <a:gd name="connsiteY129" fmla="*/ 1 h 6858001"/>
              <a:gd name="connsiteX130" fmla="*/ 7489307 w 10131966"/>
              <a:gd name="connsiteY130" fmla="*/ 1 h 6858001"/>
              <a:gd name="connsiteX131" fmla="*/ 2642659 w 10131966"/>
              <a:gd name="connsiteY13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0131966" h="6858001">
                <a:moveTo>
                  <a:pt x="2642659" y="0"/>
                </a:moveTo>
                <a:lnTo>
                  <a:pt x="474634" y="0"/>
                </a:lnTo>
                <a:lnTo>
                  <a:pt x="492654" y="24408"/>
                </a:lnTo>
                <a:cubicBezTo>
                  <a:pt x="510117" y="52213"/>
                  <a:pt x="509588" y="81463"/>
                  <a:pt x="418042" y="118295"/>
                </a:cubicBezTo>
                <a:cubicBezTo>
                  <a:pt x="418042" y="177517"/>
                  <a:pt x="331258" y="242516"/>
                  <a:pt x="376767" y="297405"/>
                </a:cubicBezTo>
                <a:cubicBezTo>
                  <a:pt x="288925" y="362404"/>
                  <a:pt x="322792" y="418737"/>
                  <a:pt x="335492" y="476514"/>
                </a:cubicBezTo>
                <a:cubicBezTo>
                  <a:pt x="313267" y="515513"/>
                  <a:pt x="341842" y="553069"/>
                  <a:pt x="293158" y="597846"/>
                </a:cubicBezTo>
                <a:cubicBezTo>
                  <a:pt x="258234" y="641179"/>
                  <a:pt x="298450" y="678734"/>
                  <a:pt x="232833" y="723511"/>
                </a:cubicBezTo>
                <a:cubicBezTo>
                  <a:pt x="242359" y="802956"/>
                  <a:pt x="142875" y="888176"/>
                  <a:pt x="141817" y="951731"/>
                </a:cubicBezTo>
                <a:cubicBezTo>
                  <a:pt x="79375" y="1029730"/>
                  <a:pt x="148167" y="1083174"/>
                  <a:pt x="165100" y="1138063"/>
                </a:cubicBezTo>
                <a:cubicBezTo>
                  <a:pt x="143934" y="1195839"/>
                  <a:pt x="130175" y="1252172"/>
                  <a:pt x="187325" y="1317172"/>
                </a:cubicBezTo>
                <a:cubicBezTo>
                  <a:pt x="165100" y="1357616"/>
                  <a:pt x="162984" y="1400949"/>
                  <a:pt x="131234" y="1448614"/>
                </a:cubicBezTo>
                <a:cubicBezTo>
                  <a:pt x="109008" y="1496280"/>
                  <a:pt x="104775" y="1543948"/>
                  <a:pt x="47625" y="1595947"/>
                </a:cubicBezTo>
                <a:cubicBezTo>
                  <a:pt x="10583" y="1646501"/>
                  <a:pt x="5292" y="1695613"/>
                  <a:pt x="0" y="1741834"/>
                </a:cubicBezTo>
                <a:cubicBezTo>
                  <a:pt x="42333" y="1783722"/>
                  <a:pt x="15875" y="1829943"/>
                  <a:pt x="49742" y="1867499"/>
                </a:cubicBezTo>
                <a:cubicBezTo>
                  <a:pt x="82550" y="1887721"/>
                  <a:pt x="109008" y="1902165"/>
                  <a:pt x="131234" y="1919498"/>
                </a:cubicBezTo>
                <a:cubicBezTo>
                  <a:pt x="152400" y="1936832"/>
                  <a:pt x="168275" y="1959942"/>
                  <a:pt x="179917" y="1996054"/>
                </a:cubicBezTo>
                <a:cubicBezTo>
                  <a:pt x="144992" y="2063942"/>
                  <a:pt x="117475" y="2114496"/>
                  <a:pt x="135467" y="2178052"/>
                </a:cubicBezTo>
                <a:cubicBezTo>
                  <a:pt x="154517" y="2212718"/>
                  <a:pt x="156633" y="2238718"/>
                  <a:pt x="167217" y="2260384"/>
                </a:cubicBezTo>
                <a:cubicBezTo>
                  <a:pt x="189442" y="2280607"/>
                  <a:pt x="211667" y="2295050"/>
                  <a:pt x="241300" y="2309494"/>
                </a:cubicBezTo>
                <a:cubicBezTo>
                  <a:pt x="219075" y="2328273"/>
                  <a:pt x="283633" y="2339827"/>
                  <a:pt x="304800" y="2358606"/>
                </a:cubicBezTo>
                <a:cubicBezTo>
                  <a:pt x="356658" y="2375939"/>
                  <a:pt x="369359" y="2400493"/>
                  <a:pt x="370417" y="2436605"/>
                </a:cubicBezTo>
                <a:cubicBezTo>
                  <a:pt x="390525" y="2477048"/>
                  <a:pt x="448734" y="2514603"/>
                  <a:pt x="358775" y="2560825"/>
                </a:cubicBezTo>
                <a:cubicBezTo>
                  <a:pt x="356658" y="2601268"/>
                  <a:pt x="365125" y="2643157"/>
                  <a:pt x="320675" y="2690823"/>
                </a:cubicBezTo>
                <a:cubicBezTo>
                  <a:pt x="315383" y="2734156"/>
                  <a:pt x="324908" y="2777489"/>
                  <a:pt x="320675" y="2822267"/>
                </a:cubicBezTo>
                <a:cubicBezTo>
                  <a:pt x="330200" y="2865600"/>
                  <a:pt x="296333" y="2911821"/>
                  <a:pt x="330200" y="2952266"/>
                </a:cubicBezTo>
                <a:cubicBezTo>
                  <a:pt x="329142" y="2995599"/>
                  <a:pt x="339725" y="3036042"/>
                  <a:pt x="358775" y="3075043"/>
                </a:cubicBezTo>
                <a:cubicBezTo>
                  <a:pt x="352425" y="3109708"/>
                  <a:pt x="404283" y="3137152"/>
                  <a:pt x="403225" y="3167485"/>
                </a:cubicBezTo>
                <a:cubicBezTo>
                  <a:pt x="412750" y="3197818"/>
                  <a:pt x="451908" y="3223818"/>
                  <a:pt x="455083" y="3255596"/>
                </a:cubicBezTo>
                <a:cubicBezTo>
                  <a:pt x="479425" y="3293150"/>
                  <a:pt x="478367" y="3336483"/>
                  <a:pt x="506942" y="3376928"/>
                </a:cubicBezTo>
                <a:cubicBezTo>
                  <a:pt x="542925" y="3417373"/>
                  <a:pt x="594783" y="3457815"/>
                  <a:pt x="549275" y="3505481"/>
                </a:cubicBezTo>
                <a:cubicBezTo>
                  <a:pt x="617008" y="3524260"/>
                  <a:pt x="594783" y="3550260"/>
                  <a:pt x="575734" y="3576258"/>
                </a:cubicBezTo>
                <a:cubicBezTo>
                  <a:pt x="543984" y="3603703"/>
                  <a:pt x="532342" y="3628259"/>
                  <a:pt x="592667" y="3648480"/>
                </a:cubicBezTo>
                <a:cubicBezTo>
                  <a:pt x="639234" y="3668702"/>
                  <a:pt x="662517" y="3691814"/>
                  <a:pt x="672042" y="3714925"/>
                </a:cubicBezTo>
                <a:cubicBezTo>
                  <a:pt x="670984" y="3739479"/>
                  <a:pt x="654050" y="3765479"/>
                  <a:pt x="633942" y="3791478"/>
                </a:cubicBezTo>
                <a:cubicBezTo>
                  <a:pt x="643467" y="3840591"/>
                  <a:pt x="631825" y="3889700"/>
                  <a:pt x="669925" y="3937366"/>
                </a:cubicBezTo>
                <a:cubicBezTo>
                  <a:pt x="748242" y="3980699"/>
                  <a:pt x="711200" y="4034142"/>
                  <a:pt x="699559" y="4084698"/>
                </a:cubicBezTo>
                <a:cubicBezTo>
                  <a:pt x="646642" y="4113587"/>
                  <a:pt x="664633" y="4138141"/>
                  <a:pt x="655109" y="4164141"/>
                </a:cubicBezTo>
                <a:cubicBezTo>
                  <a:pt x="672042" y="4188697"/>
                  <a:pt x="714375" y="4210363"/>
                  <a:pt x="718609" y="4234919"/>
                </a:cubicBezTo>
                <a:cubicBezTo>
                  <a:pt x="718609" y="4285473"/>
                  <a:pt x="714375" y="4337473"/>
                  <a:pt x="726017" y="4386584"/>
                </a:cubicBezTo>
                <a:cubicBezTo>
                  <a:pt x="696383" y="4375028"/>
                  <a:pt x="685800" y="4389472"/>
                  <a:pt x="661458" y="4416918"/>
                </a:cubicBezTo>
                <a:cubicBezTo>
                  <a:pt x="635000" y="4444362"/>
                  <a:pt x="630767" y="4481916"/>
                  <a:pt x="649817" y="4512249"/>
                </a:cubicBezTo>
                <a:cubicBezTo>
                  <a:pt x="717550" y="4565693"/>
                  <a:pt x="713317" y="4617692"/>
                  <a:pt x="751417" y="4642248"/>
                </a:cubicBezTo>
                <a:cubicBezTo>
                  <a:pt x="722842" y="4700025"/>
                  <a:pt x="723900" y="4757803"/>
                  <a:pt x="713317" y="4819913"/>
                </a:cubicBezTo>
                <a:cubicBezTo>
                  <a:pt x="687917" y="4851690"/>
                  <a:pt x="662517" y="4884912"/>
                  <a:pt x="703792" y="4910912"/>
                </a:cubicBezTo>
                <a:cubicBezTo>
                  <a:pt x="718609" y="4939799"/>
                  <a:pt x="699559" y="4971578"/>
                  <a:pt x="755650" y="4997578"/>
                </a:cubicBezTo>
                <a:cubicBezTo>
                  <a:pt x="783167" y="5012021"/>
                  <a:pt x="843492" y="5023579"/>
                  <a:pt x="857250" y="5038021"/>
                </a:cubicBezTo>
                <a:cubicBezTo>
                  <a:pt x="911225" y="5049576"/>
                  <a:pt x="886883" y="5068354"/>
                  <a:pt x="881592" y="5085687"/>
                </a:cubicBezTo>
                <a:cubicBezTo>
                  <a:pt x="917575" y="5116020"/>
                  <a:pt x="882650" y="5153576"/>
                  <a:pt x="841375" y="5191131"/>
                </a:cubicBezTo>
                <a:cubicBezTo>
                  <a:pt x="792692" y="5220019"/>
                  <a:pt x="745067" y="5267685"/>
                  <a:pt x="778934" y="5308129"/>
                </a:cubicBezTo>
                <a:cubicBezTo>
                  <a:pt x="681567" y="5360128"/>
                  <a:pt x="717550" y="5402017"/>
                  <a:pt x="695325" y="5432350"/>
                </a:cubicBezTo>
                <a:cubicBezTo>
                  <a:pt x="695325" y="5517572"/>
                  <a:pt x="662517" y="5552237"/>
                  <a:pt x="656167" y="5589792"/>
                </a:cubicBezTo>
                <a:cubicBezTo>
                  <a:pt x="633942" y="5610015"/>
                  <a:pt x="626533" y="5630237"/>
                  <a:pt x="636059" y="5657681"/>
                </a:cubicBezTo>
                <a:cubicBezTo>
                  <a:pt x="637117" y="5686570"/>
                  <a:pt x="631825" y="5722680"/>
                  <a:pt x="678392" y="5771791"/>
                </a:cubicBezTo>
                <a:cubicBezTo>
                  <a:pt x="705908" y="5812234"/>
                  <a:pt x="672042" y="5854123"/>
                  <a:pt x="662517" y="5891678"/>
                </a:cubicBezTo>
                <a:cubicBezTo>
                  <a:pt x="661458" y="5927789"/>
                  <a:pt x="602192" y="5966788"/>
                  <a:pt x="609600" y="6000011"/>
                </a:cubicBezTo>
                <a:cubicBezTo>
                  <a:pt x="555625" y="6039010"/>
                  <a:pt x="587375" y="6069343"/>
                  <a:pt x="552450" y="6108343"/>
                </a:cubicBezTo>
                <a:cubicBezTo>
                  <a:pt x="584200" y="6141565"/>
                  <a:pt x="484717" y="6187786"/>
                  <a:pt x="518583" y="6228231"/>
                </a:cubicBezTo>
                <a:cubicBezTo>
                  <a:pt x="499533" y="6267229"/>
                  <a:pt x="504825" y="6303341"/>
                  <a:pt x="536575" y="6338007"/>
                </a:cubicBezTo>
                <a:cubicBezTo>
                  <a:pt x="607484" y="6369784"/>
                  <a:pt x="567267" y="6410229"/>
                  <a:pt x="543984" y="6449228"/>
                </a:cubicBezTo>
                <a:cubicBezTo>
                  <a:pt x="570442" y="6492561"/>
                  <a:pt x="537633" y="6540227"/>
                  <a:pt x="541867" y="6583560"/>
                </a:cubicBezTo>
                <a:cubicBezTo>
                  <a:pt x="530225" y="6628337"/>
                  <a:pt x="554567" y="6670226"/>
                  <a:pt x="515408" y="6715003"/>
                </a:cubicBezTo>
                <a:cubicBezTo>
                  <a:pt x="559859" y="6754002"/>
                  <a:pt x="479425" y="6803113"/>
                  <a:pt x="477309" y="6846445"/>
                </a:cubicBezTo>
                <a:lnTo>
                  <a:pt x="479377" y="6858000"/>
                </a:lnTo>
                <a:lnTo>
                  <a:pt x="759822" y="6858000"/>
                </a:lnTo>
                <a:lnTo>
                  <a:pt x="770467" y="6830556"/>
                </a:lnTo>
                <a:lnTo>
                  <a:pt x="770467" y="6858000"/>
                </a:lnTo>
                <a:lnTo>
                  <a:pt x="1902087" y="6858000"/>
                </a:lnTo>
                <a:lnTo>
                  <a:pt x="1902087" y="6858001"/>
                </a:lnTo>
                <a:lnTo>
                  <a:pt x="8078180" y="6858001"/>
                </a:lnTo>
                <a:lnTo>
                  <a:pt x="8078180" y="6858000"/>
                </a:lnTo>
                <a:lnTo>
                  <a:pt x="9979548" y="6858000"/>
                </a:lnTo>
                <a:lnTo>
                  <a:pt x="9981699" y="6850802"/>
                </a:lnTo>
                <a:cubicBezTo>
                  <a:pt x="9986709" y="6836460"/>
                  <a:pt x="9992794" y="6821806"/>
                  <a:pt x="10000732" y="6806812"/>
                </a:cubicBezTo>
                <a:cubicBezTo>
                  <a:pt x="10022958" y="6746832"/>
                  <a:pt x="10027191" y="6686850"/>
                  <a:pt x="10084341" y="6621418"/>
                </a:cubicBezTo>
                <a:cubicBezTo>
                  <a:pt x="10121383" y="6557804"/>
                  <a:pt x="10126674" y="6496005"/>
                  <a:pt x="10131966" y="6437843"/>
                </a:cubicBezTo>
                <a:cubicBezTo>
                  <a:pt x="10089633" y="6385134"/>
                  <a:pt x="10116091" y="6326973"/>
                  <a:pt x="10082224" y="6279715"/>
                </a:cubicBezTo>
                <a:cubicBezTo>
                  <a:pt x="10049416" y="6254269"/>
                  <a:pt x="10022958" y="6236093"/>
                  <a:pt x="10000732" y="6214283"/>
                </a:cubicBezTo>
                <a:cubicBezTo>
                  <a:pt x="9979566" y="6192471"/>
                  <a:pt x="9963691" y="6163391"/>
                  <a:pt x="9952049" y="6117950"/>
                </a:cubicBezTo>
                <a:cubicBezTo>
                  <a:pt x="9986974" y="6032524"/>
                  <a:pt x="10014491" y="5968910"/>
                  <a:pt x="9996499" y="5888935"/>
                </a:cubicBezTo>
                <a:cubicBezTo>
                  <a:pt x="9977449" y="5845314"/>
                  <a:pt x="9975333" y="5812597"/>
                  <a:pt x="9964749" y="5785334"/>
                </a:cubicBezTo>
                <a:cubicBezTo>
                  <a:pt x="9942524" y="5759887"/>
                  <a:pt x="9920299" y="5741713"/>
                  <a:pt x="9890666" y="5723538"/>
                </a:cubicBezTo>
                <a:cubicBezTo>
                  <a:pt x="9912891" y="5699907"/>
                  <a:pt x="9848333" y="5685369"/>
                  <a:pt x="9827166" y="5661738"/>
                </a:cubicBezTo>
                <a:cubicBezTo>
                  <a:pt x="9775308" y="5639928"/>
                  <a:pt x="9762607" y="5609031"/>
                  <a:pt x="9761549" y="5563590"/>
                </a:cubicBezTo>
                <a:cubicBezTo>
                  <a:pt x="9741441" y="5512699"/>
                  <a:pt x="9683232" y="5465442"/>
                  <a:pt x="9773191" y="5407279"/>
                </a:cubicBezTo>
                <a:cubicBezTo>
                  <a:pt x="9775308" y="5356389"/>
                  <a:pt x="9766841" y="5303678"/>
                  <a:pt x="9811291" y="5243699"/>
                </a:cubicBezTo>
                <a:cubicBezTo>
                  <a:pt x="9816583" y="5189171"/>
                  <a:pt x="9807058" y="5134644"/>
                  <a:pt x="9811291" y="5078298"/>
                </a:cubicBezTo>
                <a:cubicBezTo>
                  <a:pt x="9801766" y="5023771"/>
                  <a:pt x="9835633" y="4965609"/>
                  <a:pt x="9801766" y="4914716"/>
                </a:cubicBezTo>
                <a:cubicBezTo>
                  <a:pt x="9802824" y="4860189"/>
                  <a:pt x="9792241" y="4809298"/>
                  <a:pt x="9773191" y="4760223"/>
                </a:cubicBezTo>
                <a:cubicBezTo>
                  <a:pt x="9779541" y="4716602"/>
                  <a:pt x="9727683" y="4682068"/>
                  <a:pt x="9728741" y="4643899"/>
                </a:cubicBezTo>
                <a:cubicBezTo>
                  <a:pt x="9719216" y="4605730"/>
                  <a:pt x="9680058" y="4573013"/>
                  <a:pt x="9676883" y="4533026"/>
                </a:cubicBezTo>
                <a:cubicBezTo>
                  <a:pt x="9652541" y="4485770"/>
                  <a:pt x="9653599" y="4431243"/>
                  <a:pt x="9625024" y="4380350"/>
                </a:cubicBezTo>
                <a:cubicBezTo>
                  <a:pt x="9589041" y="4329458"/>
                  <a:pt x="9537183" y="4278567"/>
                  <a:pt x="9582691" y="4218587"/>
                </a:cubicBezTo>
                <a:cubicBezTo>
                  <a:pt x="9514958" y="4194957"/>
                  <a:pt x="9537183" y="4162241"/>
                  <a:pt x="9556232" y="4129526"/>
                </a:cubicBezTo>
                <a:cubicBezTo>
                  <a:pt x="9587982" y="4094991"/>
                  <a:pt x="9599624" y="4064092"/>
                  <a:pt x="9539299" y="4038647"/>
                </a:cubicBezTo>
                <a:cubicBezTo>
                  <a:pt x="9492732" y="4013201"/>
                  <a:pt x="9469449" y="3984119"/>
                  <a:pt x="9459924" y="3955037"/>
                </a:cubicBezTo>
                <a:cubicBezTo>
                  <a:pt x="9460982" y="3924140"/>
                  <a:pt x="9477916" y="3891423"/>
                  <a:pt x="9498024" y="3858708"/>
                </a:cubicBezTo>
                <a:cubicBezTo>
                  <a:pt x="9488499" y="3796907"/>
                  <a:pt x="9500141" y="3735112"/>
                  <a:pt x="9462041" y="3675132"/>
                </a:cubicBezTo>
                <a:cubicBezTo>
                  <a:pt x="9383724" y="3620605"/>
                  <a:pt x="9420766" y="3553356"/>
                  <a:pt x="9432407" y="3489739"/>
                </a:cubicBezTo>
                <a:cubicBezTo>
                  <a:pt x="9485324" y="3453387"/>
                  <a:pt x="9467333" y="3422490"/>
                  <a:pt x="9476857" y="3389774"/>
                </a:cubicBezTo>
                <a:cubicBezTo>
                  <a:pt x="9459924" y="3358874"/>
                  <a:pt x="9417591" y="3331611"/>
                  <a:pt x="9413357" y="3300712"/>
                </a:cubicBezTo>
                <a:cubicBezTo>
                  <a:pt x="9413357" y="3237098"/>
                  <a:pt x="9417591" y="3171664"/>
                  <a:pt x="9405949" y="3109866"/>
                </a:cubicBezTo>
                <a:cubicBezTo>
                  <a:pt x="9435583" y="3124407"/>
                  <a:pt x="9446166" y="3106232"/>
                  <a:pt x="9470508" y="3071696"/>
                </a:cubicBezTo>
                <a:cubicBezTo>
                  <a:pt x="9496966" y="3037162"/>
                  <a:pt x="9501199" y="2989907"/>
                  <a:pt x="9482149" y="2951738"/>
                </a:cubicBezTo>
                <a:cubicBezTo>
                  <a:pt x="9414416" y="2884487"/>
                  <a:pt x="9418649" y="2819055"/>
                  <a:pt x="9380549" y="2788155"/>
                </a:cubicBezTo>
                <a:cubicBezTo>
                  <a:pt x="9409124" y="2715453"/>
                  <a:pt x="9408066" y="2642749"/>
                  <a:pt x="9418649" y="2564594"/>
                </a:cubicBezTo>
                <a:cubicBezTo>
                  <a:pt x="9444049" y="2524608"/>
                  <a:pt x="9469449" y="2482803"/>
                  <a:pt x="9428174" y="2450087"/>
                </a:cubicBezTo>
                <a:cubicBezTo>
                  <a:pt x="9413357" y="2413738"/>
                  <a:pt x="9432407" y="2373749"/>
                  <a:pt x="9376316" y="2341032"/>
                </a:cubicBezTo>
                <a:cubicBezTo>
                  <a:pt x="9348799" y="2322858"/>
                  <a:pt x="9288474" y="2308314"/>
                  <a:pt x="9274716" y="2290141"/>
                </a:cubicBezTo>
                <a:cubicBezTo>
                  <a:pt x="9220741" y="2275601"/>
                  <a:pt x="9245083" y="2251972"/>
                  <a:pt x="9250374" y="2230162"/>
                </a:cubicBezTo>
                <a:cubicBezTo>
                  <a:pt x="9214391" y="2191993"/>
                  <a:pt x="9249316" y="2144734"/>
                  <a:pt x="9290591" y="2097478"/>
                </a:cubicBezTo>
                <a:cubicBezTo>
                  <a:pt x="9339274" y="2061127"/>
                  <a:pt x="9386899" y="2001148"/>
                  <a:pt x="9353032" y="1950256"/>
                </a:cubicBezTo>
                <a:cubicBezTo>
                  <a:pt x="9450399" y="1884824"/>
                  <a:pt x="9414416" y="1832113"/>
                  <a:pt x="9436641" y="1793944"/>
                </a:cubicBezTo>
                <a:cubicBezTo>
                  <a:pt x="9436641" y="1686706"/>
                  <a:pt x="9469449" y="1643086"/>
                  <a:pt x="9475799" y="1595830"/>
                </a:cubicBezTo>
                <a:cubicBezTo>
                  <a:pt x="9498024" y="1570382"/>
                  <a:pt x="9505433" y="1544936"/>
                  <a:pt x="9495907" y="1510403"/>
                </a:cubicBezTo>
                <a:cubicBezTo>
                  <a:pt x="9494849" y="1474051"/>
                  <a:pt x="9500141" y="1428612"/>
                  <a:pt x="9453574" y="1366814"/>
                </a:cubicBezTo>
                <a:cubicBezTo>
                  <a:pt x="9426058" y="1315923"/>
                  <a:pt x="9459924" y="1263213"/>
                  <a:pt x="9469449" y="1215956"/>
                </a:cubicBezTo>
                <a:cubicBezTo>
                  <a:pt x="9470508" y="1170517"/>
                  <a:pt x="9529774" y="1121443"/>
                  <a:pt x="9522366" y="1079637"/>
                </a:cubicBezTo>
                <a:cubicBezTo>
                  <a:pt x="9576341" y="1030564"/>
                  <a:pt x="9544591" y="992395"/>
                  <a:pt x="9579516" y="943320"/>
                </a:cubicBezTo>
                <a:cubicBezTo>
                  <a:pt x="9547766" y="901515"/>
                  <a:pt x="9647249" y="843354"/>
                  <a:pt x="9613383" y="792461"/>
                </a:cubicBezTo>
                <a:cubicBezTo>
                  <a:pt x="9632433" y="743388"/>
                  <a:pt x="9627141" y="697947"/>
                  <a:pt x="9595391" y="654326"/>
                </a:cubicBezTo>
                <a:cubicBezTo>
                  <a:pt x="9524482" y="614340"/>
                  <a:pt x="9564699" y="563446"/>
                  <a:pt x="9587982" y="514373"/>
                </a:cubicBezTo>
                <a:cubicBezTo>
                  <a:pt x="9561524" y="459845"/>
                  <a:pt x="9594333" y="399866"/>
                  <a:pt x="9590099" y="345338"/>
                </a:cubicBezTo>
                <a:cubicBezTo>
                  <a:pt x="9601741" y="288994"/>
                  <a:pt x="9577399" y="236283"/>
                  <a:pt x="9616558" y="179939"/>
                </a:cubicBezTo>
                <a:cubicBezTo>
                  <a:pt x="9572107" y="130865"/>
                  <a:pt x="9652541" y="69067"/>
                  <a:pt x="9654657" y="14541"/>
                </a:cubicBezTo>
                <a:lnTo>
                  <a:pt x="9652589" y="1"/>
                </a:lnTo>
                <a:lnTo>
                  <a:pt x="9372144" y="1"/>
                </a:lnTo>
                <a:lnTo>
                  <a:pt x="9361499" y="34535"/>
                </a:lnTo>
                <a:lnTo>
                  <a:pt x="9361499" y="1"/>
                </a:lnTo>
                <a:lnTo>
                  <a:pt x="7489307" y="1"/>
                </a:lnTo>
                <a:lnTo>
                  <a:pt x="7489307" y="1"/>
                </a:lnTo>
                <a:lnTo>
                  <a:pt x="2642659" y="1"/>
                </a:ln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110" y="1013460"/>
            <a:ext cx="7383780" cy="2230802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110" y="3428999"/>
            <a:ext cx="7383780" cy="2298515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20000"/>
              </a:lnSpc>
              <a:buNone/>
              <a:defRPr lang="en-US" sz="1800" kern="1200" cap="all" spc="3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8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8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8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8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539DB8-542F-6ADC-618C-EEB2D5332027}"/>
              </a:ext>
            </a:extLst>
          </p:cNvPr>
          <p:cNvSpPr/>
          <p:nvPr userDrawn="1"/>
        </p:nvSpPr>
        <p:spPr>
          <a:xfrm>
            <a:off x="7673340" y="0"/>
            <a:ext cx="451866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4DC163C-4177-A320-357E-9FD95ACA4F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77439">
            <a:off x="8233350" y="2854638"/>
            <a:ext cx="1829638" cy="223041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06DD0A-95BE-44BB-668E-0D78D22CF879}"/>
              </a:ext>
            </a:extLst>
          </p:cNvPr>
          <p:cNvSpPr/>
          <p:nvPr userDrawn="1"/>
        </p:nvSpPr>
        <p:spPr>
          <a:xfrm flipH="1">
            <a:off x="6505510" y="-1"/>
            <a:ext cx="2642659" cy="6858000"/>
          </a:xfrm>
          <a:custGeom>
            <a:avLst/>
            <a:gdLst>
              <a:gd name="connsiteX0" fmla="*/ 474634 w 2642659"/>
              <a:gd name="connsiteY0" fmla="*/ 0 h 6858000"/>
              <a:gd name="connsiteX1" fmla="*/ 2642659 w 2642659"/>
              <a:gd name="connsiteY1" fmla="*/ 0 h 6858000"/>
              <a:gd name="connsiteX2" fmla="*/ 2642659 w 2642659"/>
              <a:gd name="connsiteY2" fmla="*/ 6858000 h 6858000"/>
              <a:gd name="connsiteX3" fmla="*/ 770467 w 2642659"/>
              <a:gd name="connsiteY3" fmla="*/ 6858000 h 6858000"/>
              <a:gd name="connsiteX4" fmla="*/ 770467 w 2642659"/>
              <a:gd name="connsiteY4" fmla="*/ 6830556 h 6858000"/>
              <a:gd name="connsiteX5" fmla="*/ 759822 w 2642659"/>
              <a:gd name="connsiteY5" fmla="*/ 6858000 h 6858000"/>
              <a:gd name="connsiteX6" fmla="*/ 479377 w 2642659"/>
              <a:gd name="connsiteY6" fmla="*/ 6858000 h 6858000"/>
              <a:gd name="connsiteX7" fmla="*/ 477309 w 2642659"/>
              <a:gd name="connsiteY7" fmla="*/ 6846445 h 6858000"/>
              <a:gd name="connsiteX8" fmla="*/ 515408 w 2642659"/>
              <a:gd name="connsiteY8" fmla="*/ 6715003 h 6858000"/>
              <a:gd name="connsiteX9" fmla="*/ 541867 w 2642659"/>
              <a:gd name="connsiteY9" fmla="*/ 6583560 h 6858000"/>
              <a:gd name="connsiteX10" fmla="*/ 543984 w 2642659"/>
              <a:gd name="connsiteY10" fmla="*/ 6449228 h 6858000"/>
              <a:gd name="connsiteX11" fmla="*/ 536575 w 2642659"/>
              <a:gd name="connsiteY11" fmla="*/ 6338007 h 6858000"/>
              <a:gd name="connsiteX12" fmla="*/ 518583 w 2642659"/>
              <a:gd name="connsiteY12" fmla="*/ 6228231 h 6858000"/>
              <a:gd name="connsiteX13" fmla="*/ 552450 w 2642659"/>
              <a:gd name="connsiteY13" fmla="*/ 6108343 h 6858000"/>
              <a:gd name="connsiteX14" fmla="*/ 609600 w 2642659"/>
              <a:gd name="connsiteY14" fmla="*/ 6000011 h 6858000"/>
              <a:gd name="connsiteX15" fmla="*/ 662517 w 2642659"/>
              <a:gd name="connsiteY15" fmla="*/ 5891678 h 6858000"/>
              <a:gd name="connsiteX16" fmla="*/ 678392 w 2642659"/>
              <a:gd name="connsiteY16" fmla="*/ 5771791 h 6858000"/>
              <a:gd name="connsiteX17" fmla="*/ 636059 w 2642659"/>
              <a:gd name="connsiteY17" fmla="*/ 5657681 h 6858000"/>
              <a:gd name="connsiteX18" fmla="*/ 656167 w 2642659"/>
              <a:gd name="connsiteY18" fmla="*/ 5589792 h 6858000"/>
              <a:gd name="connsiteX19" fmla="*/ 695325 w 2642659"/>
              <a:gd name="connsiteY19" fmla="*/ 5432350 h 6858000"/>
              <a:gd name="connsiteX20" fmla="*/ 778934 w 2642659"/>
              <a:gd name="connsiteY20" fmla="*/ 5308129 h 6858000"/>
              <a:gd name="connsiteX21" fmla="*/ 841375 w 2642659"/>
              <a:gd name="connsiteY21" fmla="*/ 5191131 h 6858000"/>
              <a:gd name="connsiteX22" fmla="*/ 881592 w 2642659"/>
              <a:gd name="connsiteY22" fmla="*/ 5085687 h 6858000"/>
              <a:gd name="connsiteX23" fmla="*/ 857250 w 2642659"/>
              <a:gd name="connsiteY23" fmla="*/ 5038021 h 6858000"/>
              <a:gd name="connsiteX24" fmla="*/ 755650 w 2642659"/>
              <a:gd name="connsiteY24" fmla="*/ 4997578 h 6858000"/>
              <a:gd name="connsiteX25" fmla="*/ 703792 w 2642659"/>
              <a:gd name="connsiteY25" fmla="*/ 4910912 h 6858000"/>
              <a:gd name="connsiteX26" fmla="*/ 713317 w 2642659"/>
              <a:gd name="connsiteY26" fmla="*/ 4819913 h 6858000"/>
              <a:gd name="connsiteX27" fmla="*/ 751417 w 2642659"/>
              <a:gd name="connsiteY27" fmla="*/ 4642248 h 6858000"/>
              <a:gd name="connsiteX28" fmla="*/ 649817 w 2642659"/>
              <a:gd name="connsiteY28" fmla="*/ 4512249 h 6858000"/>
              <a:gd name="connsiteX29" fmla="*/ 661458 w 2642659"/>
              <a:gd name="connsiteY29" fmla="*/ 4416918 h 6858000"/>
              <a:gd name="connsiteX30" fmla="*/ 726017 w 2642659"/>
              <a:gd name="connsiteY30" fmla="*/ 4386584 h 6858000"/>
              <a:gd name="connsiteX31" fmla="*/ 718609 w 2642659"/>
              <a:gd name="connsiteY31" fmla="*/ 4234919 h 6858000"/>
              <a:gd name="connsiteX32" fmla="*/ 655109 w 2642659"/>
              <a:gd name="connsiteY32" fmla="*/ 4164141 h 6858000"/>
              <a:gd name="connsiteX33" fmla="*/ 699559 w 2642659"/>
              <a:gd name="connsiteY33" fmla="*/ 4084698 h 6858000"/>
              <a:gd name="connsiteX34" fmla="*/ 669925 w 2642659"/>
              <a:gd name="connsiteY34" fmla="*/ 3937366 h 6858000"/>
              <a:gd name="connsiteX35" fmla="*/ 633942 w 2642659"/>
              <a:gd name="connsiteY35" fmla="*/ 3791478 h 6858000"/>
              <a:gd name="connsiteX36" fmla="*/ 672042 w 2642659"/>
              <a:gd name="connsiteY36" fmla="*/ 3714925 h 6858000"/>
              <a:gd name="connsiteX37" fmla="*/ 592667 w 2642659"/>
              <a:gd name="connsiteY37" fmla="*/ 3648480 h 6858000"/>
              <a:gd name="connsiteX38" fmla="*/ 575734 w 2642659"/>
              <a:gd name="connsiteY38" fmla="*/ 3576258 h 6858000"/>
              <a:gd name="connsiteX39" fmla="*/ 549275 w 2642659"/>
              <a:gd name="connsiteY39" fmla="*/ 3505481 h 6858000"/>
              <a:gd name="connsiteX40" fmla="*/ 506942 w 2642659"/>
              <a:gd name="connsiteY40" fmla="*/ 3376928 h 6858000"/>
              <a:gd name="connsiteX41" fmla="*/ 455083 w 2642659"/>
              <a:gd name="connsiteY41" fmla="*/ 3255596 h 6858000"/>
              <a:gd name="connsiteX42" fmla="*/ 403225 w 2642659"/>
              <a:gd name="connsiteY42" fmla="*/ 3167485 h 6858000"/>
              <a:gd name="connsiteX43" fmla="*/ 358775 w 2642659"/>
              <a:gd name="connsiteY43" fmla="*/ 3075042 h 6858000"/>
              <a:gd name="connsiteX44" fmla="*/ 330200 w 2642659"/>
              <a:gd name="connsiteY44" fmla="*/ 2952266 h 6858000"/>
              <a:gd name="connsiteX45" fmla="*/ 320675 w 2642659"/>
              <a:gd name="connsiteY45" fmla="*/ 2822267 h 6858000"/>
              <a:gd name="connsiteX46" fmla="*/ 320675 w 2642659"/>
              <a:gd name="connsiteY46" fmla="*/ 2690823 h 6858000"/>
              <a:gd name="connsiteX47" fmla="*/ 358775 w 2642659"/>
              <a:gd name="connsiteY47" fmla="*/ 2560825 h 6858000"/>
              <a:gd name="connsiteX48" fmla="*/ 370417 w 2642659"/>
              <a:gd name="connsiteY48" fmla="*/ 2436605 h 6858000"/>
              <a:gd name="connsiteX49" fmla="*/ 304800 w 2642659"/>
              <a:gd name="connsiteY49" fmla="*/ 2358606 h 6858000"/>
              <a:gd name="connsiteX50" fmla="*/ 241300 w 2642659"/>
              <a:gd name="connsiteY50" fmla="*/ 2309494 h 6858000"/>
              <a:gd name="connsiteX51" fmla="*/ 167217 w 2642659"/>
              <a:gd name="connsiteY51" fmla="*/ 2260384 h 6858000"/>
              <a:gd name="connsiteX52" fmla="*/ 135467 w 2642659"/>
              <a:gd name="connsiteY52" fmla="*/ 2178052 h 6858000"/>
              <a:gd name="connsiteX53" fmla="*/ 179917 w 2642659"/>
              <a:gd name="connsiteY53" fmla="*/ 1996054 h 6858000"/>
              <a:gd name="connsiteX54" fmla="*/ 131234 w 2642659"/>
              <a:gd name="connsiteY54" fmla="*/ 1919498 h 6858000"/>
              <a:gd name="connsiteX55" fmla="*/ 49742 w 2642659"/>
              <a:gd name="connsiteY55" fmla="*/ 1867499 h 6858000"/>
              <a:gd name="connsiteX56" fmla="*/ 0 w 2642659"/>
              <a:gd name="connsiteY56" fmla="*/ 1741834 h 6858000"/>
              <a:gd name="connsiteX57" fmla="*/ 47625 w 2642659"/>
              <a:gd name="connsiteY57" fmla="*/ 1595947 h 6858000"/>
              <a:gd name="connsiteX58" fmla="*/ 131234 w 2642659"/>
              <a:gd name="connsiteY58" fmla="*/ 1448614 h 6858000"/>
              <a:gd name="connsiteX59" fmla="*/ 187325 w 2642659"/>
              <a:gd name="connsiteY59" fmla="*/ 1317172 h 6858000"/>
              <a:gd name="connsiteX60" fmla="*/ 165100 w 2642659"/>
              <a:gd name="connsiteY60" fmla="*/ 1138063 h 6858000"/>
              <a:gd name="connsiteX61" fmla="*/ 141817 w 2642659"/>
              <a:gd name="connsiteY61" fmla="*/ 951731 h 6858000"/>
              <a:gd name="connsiteX62" fmla="*/ 232833 w 2642659"/>
              <a:gd name="connsiteY62" fmla="*/ 723511 h 6858000"/>
              <a:gd name="connsiteX63" fmla="*/ 293158 w 2642659"/>
              <a:gd name="connsiteY63" fmla="*/ 597846 h 6858000"/>
              <a:gd name="connsiteX64" fmla="*/ 335492 w 2642659"/>
              <a:gd name="connsiteY64" fmla="*/ 476514 h 6858000"/>
              <a:gd name="connsiteX65" fmla="*/ 376767 w 2642659"/>
              <a:gd name="connsiteY65" fmla="*/ 297405 h 6858000"/>
              <a:gd name="connsiteX66" fmla="*/ 418042 w 2642659"/>
              <a:gd name="connsiteY66" fmla="*/ 118295 h 6858000"/>
              <a:gd name="connsiteX67" fmla="*/ 492654 w 2642659"/>
              <a:gd name="connsiteY67" fmla="*/ 24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2659" h="6858000">
                <a:moveTo>
                  <a:pt x="474634" y="0"/>
                </a:moveTo>
                <a:lnTo>
                  <a:pt x="2642659" y="0"/>
                </a:lnTo>
                <a:lnTo>
                  <a:pt x="2642659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F9BE3-86C9-786B-B53F-A799D1D67598}"/>
              </a:ext>
            </a:extLst>
          </p:cNvPr>
          <p:cNvSpPr/>
          <p:nvPr userDrawn="1"/>
        </p:nvSpPr>
        <p:spPr>
          <a:xfrm>
            <a:off x="0" y="0"/>
            <a:ext cx="6743700" cy="6858000"/>
          </a:xfrm>
          <a:prstGeom prst="rect">
            <a:avLst/>
          </a:pr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7383780" cy="180556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787" y="2916309"/>
            <a:ext cx="6835140" cy="2844411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20000"/>
              </a:lnSpc>
              <a:buNone/>
              <a:defRPr lang="en-US" sz="2400" kern="1200" cap="all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25196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1636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8144" y="6169937"/>
            <a:ext cx="2925196" cy="369806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BC15E23-8CDA-3794-9CDE-4A1EA867F8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5422"/>
          <a:stretch/>
        </p:blipFill>
        <p:spPr>
          <a:xfrm>
            <a:off x="8736333" y="5503309"/>
            <a:ext cx="2104157" cy="1354692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715D7A7-AB7C-F420-841A-E946F86062C2}"/>
              </a:ext>
            </a:extLst>
          </p:cNvPr>
          <p:cNvSpPr/>
          <p:nvPr userDrawn="1"/>
        </p:nvSpPr>
        <p:spPr>
          <a:xfrm>
            <a:off x="8983571" y="0"/>
            <a:ext cx="3208429" cy="4104138"/>
          </a:xfrm>
          <a:custGeom>
            <a:avLst/>
            <a:gdLst>
              <a:gd name="connsiteX0" fmla="*/ 2987414 w 3208429"/>
              <a:gd name="connsiteY0" fmla="*/ 3024390 h 4104138"/>
              <a:gd name="connsiteX1" fmla="*/ 2231182 w 3208429"/>
              <a:gd name="connsiteY1" fmla="*/ 3122157 h 4104138"/>
              <a:gd name="connsiteX2" fmla="*/ 2098091 w 3208429"/>
              <a:gd name="connsiteY2" fmla="*/ 3376925 h 4104138"/>
              <a:gd name="connsiteX3" fmla="*/ 3164031 w 3208429"/>
              <a:gd name="connsiteY3" fmla="*/ 3242916 h 4104138"/>
              <a:gd name="connsiteX4" fmla="*/ 2559999 w 3208429"/>
              <a:gd name="connsiteY4" fmla="*/ 2495357 h 4104138"/>
              <a:gd name="connsiteX5" fmla="*/ 2292624 w 3208429"/>
              <a:gd name="connsiteY5" fmla="*/ 3005097 h 4104138"/>
              <a:gd name="connsiteX6" fmla="*/ 2906673 w 3208429"/>
              <a:gd name="connsiteY6" fmla="*/ 2924203 h 4104138"/>
              <a:gd name="connsiteX7" fmla="*/ 1214625 w 3208429"/>
              <a:gd name="connsiteY7" fmla="*/ 2486263 h 4104138"/>
              <a:gd name="connsiteX8" fmla="*/ 946694 w 3208429"/>
              <a:gd name="connsiteY8" fmla="*/ 2569353 h 4104138"/>
              <a:gd name="connsiteX9" fmla="*/ 1759329 w 3208429"/>
              <a:gd name="connsiteY9" fmla="*/ 3272952 h 4104138"/>
              <a:gd name="connsiteX10" fmla="*/ 1789379 w 3208429"/>
              <a:gd name="connsiteY10" fmla="*/ 2986987 h 4104138"/>
              <a:gd name="connsiteX11" fmla="*/ 1214625 w 3208429"/>
              <a:gd name="connsiteY11" fmla="*/ 2486263 h 4104138"/>
              <a:gd name="connsiteX12" fmla="*/ 1864219 w 3208429"/>
              <a:gd name="connsiteY12" fmla="*/ 2283295 h 4104138"/>
              <a:gd name="connsiteX13" fmla="*/ 1337637 w 3208429"/>
              <a:gd name="connsiteY13" fmla="*/ 2447761 h 4104138"/>
              <a:gd name="connsiteX14" fmla="*/ 1803961 w 3208429"/>
              <a:gd name="connsiteY14" fmla="*/ 2855740 h 4104138"/>
              <a:gd name="connsiteX15" fmla="*/ 2710411 w 3208429"/>
              <a:gd name="connsiteY15" fmla="*/ 2204852 h 4104138"/>
              <a:gd name="connsiteX16" fmla="*/ 2613379 w 3208429"/>
              <a:gd name="connsiteY16" fmla="*/ 2389988 h 4104138"/>
              <a:gd name="connsiteX17" fmla="*/ 3194010 w 3208429"/>
              <a:gd name="connsiteY17" fmla="*/ 3108417 h 4104138"/>
              <a:gd name="connsiteX18" fmla="*/ 2918278 w 3208429"/>
              <a:gd name="connsiteY18" fmla="*/ 2226803 h 4104138"/>
              <a:gd name="connsiteX19" fmla="*/ 1713116 w 3208429"/>
              <a:gd name="connsiteY19" fmla="*/ 1861938 h 4104138"/>
              <a:gd name="connsiteX20" fmla="*/ 994687 w 3208429"/>
              <a:gd name="connsiteY20" fmla="*/ 2442569 h 4104138"/>
              <a:gd name="connsiteX21" fmla="*/ 1876639 w 3208429"/>
              <a:gd name="connsiteY21" fmla="*/ 2166656 h 4104138"/>
              <a:gd name="connsiteX22" fmla="*/ 1898590 w 3208429"/>
              <a:gd name="connsiteY22" fmla="*/ 1958789 h 4104138"/>
              <a:gd name="connsiteX23" fmla="*/ 2433892 w 3208429"/>
              <a:gd name="connsiteY23" fmla="*/ 1747786 h 4104138"/>
              <a:gd name="connsiteX24" fmla="*/ 1893768 w 3208429"/>
              <a:gd name="connsiteY24" fmla="*/ 3531840 h 4104138"/>
              <a:gd name="connsiteX25" fmla="*/ 2632459 w 3208429"/>
              <a:gd name="connsiteY25" fmla="*/ 2118791 h 4104138"/>
              <a:gd name="connsiteX26" fmla="*/ 1099043 w 3208429"/>
              <a:gd name="connsiteY26" fmla="*/ 1541496 h 4104138"/>
              <a:gd name="connsiteX27" fmla="*/ 1180407 w 3208429"/>
              <a:gd name="connsiteY27" fmla="*/ 2153993 h 4104138"/>
              <a:gd name="connsiteX28" fmla="*/ 1608783 w 3208429"/>
              <a:gd name="connsiteY28" fmla="*/ 1808872 h 4104138"/>
              <a:gd name="connsiteX29" fmla="*/ 727348 w 3208429"/>
              <a:gd name="connsiteY29" fmla="*/ 1345591 h 4104138"/>
              <a:gd name="connsiteX30" fmla="*/ 861358 w 3208429"/>
              <a:gd name="connsiteY30" fmla="*/ 2411531 h 4104138"/>
              <a:gd name="connsiteX31" fmla="*/ 1079804 w 3208429"/>
              <a:gd name="connsiteY31" fmla="*/ 2235172 h 4104138"/>
              <a:gd name="connsiteX32" fmla="*/ 981960 w 3208429"/>
              <a:gd name="connsiteY32" fmla="*/ 1479200 h 4104138"/>
              <a:gd name="connsiteX33" fmla="*/ 573594 w 3208429"/>
              <a:gd name="connsiteY33" fmla="*/ 1143032 h 4104138"/>
              <a:gd name="connsiteX34" fmla="*/ 1986644 w 3208429"/>
              <a:gd name="connsiteY34" fmla="*/ 1881723 h 4104138"/>
              <a:gd name="connsiteX35" fmla="*/ 2357649 w 3208429"/>
              <a:gd name="connsiteY35" fmla="*/ 1683157 h 4104138"/>
              <a:gd name="connsiteX36" fmla="*/ 1655084 w 3208429"/>
              <a:gd name="connsiteY36" fmla="*/ 586117 h 4104138"/>
              <a:gd name="connsiteX37" fmla="*/ 1247363 w 3208429"/>
              <a:gd name="connsiteY37" fmla="*/ 1052520 h 4104138"/>
              <a:gd name="connsiteX38" fmla="*/ 1819809 w 3208429"/>
              <a:gd name="connsiteY38" fmla="*/ 1112778 h 4104138"/>
              <a:gd name="connsiteX39" fmla="*/ 2406420 w 3208429"/>
              <a:gd name="connsiteY39" fmla="*/ 340969 h 4104138"/>
              <a:gd name="connsiteX40" fmla="*/ 1948853 w 3208429"/>
              <a:gd name="connsiteY40" fmla="*/ 428888 h 4104138"/>
              <a:gd name="connsiteX41" fmla="*/ 2295347 w 3208429"/>
              <a:gd name="connsiteY41" fmla="*/ 857397 h 4104138"/>
              <a:gd name="connsiteX42" fmla="*/ 2562588 w 3208429"/>
              <a:gd name="connsiteY42" fmla="*/ 347912 h 4104138"/>
              <a:gd name="connsiteX43" fmla="*/ 2562644 w 3208429"/>
              <a:gd name="connsiteY43" fmla="*/ 347915 h 4104138"/>
              <a:gd name="connsiteX44" fmla="*/ 2562722 w 3208429"/>
              <a:gd name="connsiteY44" fmla="*/ 347657 h 4104138"/>
              <a:gd name="connsiteX45" fmla="*/ 2562588 w 3208429"/>
              <a:gd name="connsiteY45" fmla="*/ 347912 h 4104138"/>
              <a:gd name="connsiteX46" fmla="*/ 1660535 w 3208429"/>
              <a:gd name="connsiteY46" fmla="*/ 243246 h 4104138"/>
              <a:gd name="connsiteX47" fmla="*/ 1936189 w 3208429"/>
              <a:gd name="connsiteY47" fmla="*/ 1125120 h 4104138"/>
              <a:gd name="connsiteX48" fmla="*/ 2144315 w 3208429"/>
              <a:gd name="connsiteY48" fmla="*/ 1147149 h 4104138"/>
              <a:gd name="connsiteX49" fmla="*/ 2241425 w 3208429"/>
              <a:gd name="connsiteY49" fmla="*/ 961753 h 4104138"/>
              <a:gd name="connsiteX50" fmla="*/ 1532458 w 3208429"/>
              <a:gd name="connsiteY50" fmla="*/ 194861 h 4104138"/>
              <a:gd name="connsiteX51" fmla="*/ 829894 w 3208429"/>
              <a:gd name="connsiteY51" fmla="*/ 1007810 h 4104138"/>
              <a:gd name="connsiteX52" fmla="*/ 1115858 w 3208429"/>
              <a:gd name="connsiteY52" fmla="*/ 1037860 h 4104138"/>
              <a:gd name="connsiteX53" fmla="*/ 1616583 w 3208429"/>
              <a:gd name="connsiteY53" fmla="*/ 463105 h 4104138"/>
              <a:gd name="connsiteX54" fmla="*/ 1471448 w 3208429"/>
              <a:gd name="connsiteY54" fmla="*/ 0 h 4104138"/>
              <a:gd name="connsiteX55" fmla="*/ 1602173 w 3208429"/>
              <a:gd name="connsiteY55" fmla="*/ 0 h 4104138"/>
              <a:gd name="connsiteX56" fmla="*/ 1620078 w 3208429"/>
              <a:gd name="connsiteY56" fmla="*/ 22136 h 4104138"/>
              <a:gd name="connsiteX57" fmla="*/ 1670623 w 3208429"/>
              <a:gd name="connsiteY57" fmla="*/ 0 h 4104138"/>
              <a:gd name="connsiteX58" fmla="*/ 2001123 w 3208429"/>
              <a:gd name="connsiteY58" fmla="*/ 0 h 4104138"/>
              <a:gd name="connsiteX59" fmla="*/ 1947373 w 3208429"/>
              <a:gd name="connsiteY59" fmla="*/ 13289 h 4104138"/>
              <a:gd name="connsiteX60" fmla="*/ 1691315 w 3208429"/>
              <a:gd name="connsiteY60" fmla="*/ 109838 h 4104138"/>
              <a:gd name="connsiteX61" fmla="*/ 1867854 w 3208429"/>
              <a:gd name="connsiteY61" fmla="*/ 328622 h 4104138"/>
              <a:gd name="connsiteX62" fmla="*/ 2623826 w 3208429"/>
              <a:gd name="connsiteY62" fmla="*/ 230777 h 4104138"/>
              <a:gd name="connsiteX63" fmla="*/ 2744929 w 3208429"/>
              <a:gd name="connsiteY63" fmla="*/ 0 h 4104138"/>
              <a:gd name="connsiteX64" fmla="*/ 2866345 w 3208429"/>
              <a:gd name="connsiteY64" fmla="*/ 0 h 4104138"/>
              <a:gd name="connsiteX65" fmla="*/ 2221749 w 3208429"/>
              <a:gd name="connsiteY65" fmla="*/ 1233053 h 4104138"/>
              <a:gd name="connsiteX66" fmla="*/ 2416345 w 3208429"/>
              <a:gd name="connsiteY66" fmla="*/ 1596638 h 4104138"/>
              <a:gd name="connsiteX67" fmla="*/ 2420599 w 3208429"/>
              <a:gd name="connsiteY67" fmla="*/ 1604991 h 4104138"/>
              <a:gd name="connsiteX68" fmla="*/ 2906004 w 3208429"/>
              <a:gd name="connsiteY68" fmla="*/ 0 h 4104138"/>
              <a:gd name="connsiteX69" fmla="*/ 3184633 w 3208429"/>
              <a:gd name="connsiteY69" fmla="*/ 0 h 4104138"/>
              <a:gd name="connsiteX70" fmla="*/ 3208429 w 3208429"/>
              <a:gd name="connsiteY70" fmla="*/ 10643 h 4104138"/>
              <a:gd name="connsiteX71" fmla="*/ 3208429 w 3208429"/>
              <a:gd name="connsiteY71" fmla="*/ 131541 h 4104138"/>
              <a:gd name="connsiteX72" fmla="*/ 3094001 w 3208429"/>
              <a:gd name="connsiteY72" fmla="*/ 78061 h 4104138"/>
              <a:gd name="connsiteX73" fmla="*/ 3063950 w 3208429"/>
              <a:gd name="connsiteY73" fmla="*/ 364025 h 4104138"/>
              <a:gd name="connsiteX74" fmla="*/ 3208429 w 3208429"/>
              <a:gd name="connsiteY74" fmla="*/ 446145 h 4104138"/>
              <a:gd name="connsiteX75" fmla="*/ 3208429 w 3208429"/>
              <a:gd name="connsiteY75" fmla="*/ 595391 h 4104138"/>
              <a:gd name="connsiteX76" fmla="*/ 3184307 w 3208429"/>
              <a:gd name="connsiteY76" fmla="*/ 576673 h 4104138"/>
              <a:gd name="connsiteX77" fmla="*/ 3050326 w 3208429"/>
              <a:gd name="connsiteY77" fmla="*/ 495844 h 4104138"/>
              <a:gd name="connsiteX78" fmla="*/ 2990067 w 3208429"/>
              <a:gd name="connsiteY78" fmla="*/ 1068290 h 4104138"/>
              <a:gd name="connsiteX79" fmla="*/ 3208429 w 3208429"/>
              <a:gd name="connsiteY79" fmla="*/ 999992 h 4104138"/>
              <a:gd name="connsiteX80" fmla="*/ 3208429 w 3208429"/>
              <a:gd name="connsiteY80" fmla="*/ 1112716 h 4104138"/>
              <a:gd name="connsiteX81" fmla="*/ 2977985 w 3208429"/>
              <a:gd name="connsiteY81" fmla="*/ 1184748 h 4104138"/>
              <a:gd name="connsiteX82" fmla="*/ 2955955 w 3208429"/>
              <a:gd name="connsiteY82" fmla="*/ 1392874 h 4104138"/>
              <a:gd name="connsiteX83" fmla="*/ 3141092 w 3208429"/>
              <a:gd name="connsiteY83" fmla="*/ 1489906 h 4104138"/>
              <a:gd name="connsiteX84" fmla="*/ 3208429 w 3208429"/>
              <a:gd name="connsiteY84" fmla="*/ 1435493 h 4104138"/>
              <a:gd name="connsiteX85" fmla="*/ 3208429 w 3208429"/>
              <a:gd name="connsiteY85" fmla="*/ 1646543 h 4104138"/>
              <a:gd name="connsiteX86" fmla="*/ 2870467 w 3208429"/>
              <a:gd name="connsiteY86" fmla="*/ 1469868 h 4104138"/>
              <a:gd name="connsiteX87" fmla="*/ 2506365 w 3208429"/>
              <a:gd name="connsiteY87" fmla="*/ 1664308 h 4104138"/>
              <a:gd name="connsiteX88" fmla="*/ 2499462 w 3208429"/>
              <a:gd name="connsiteY88" fmla="*/ 1668436 h 4104138"/>
              <a:gd name="connsiteX89" fmla="*/ 3208429 w 3208429"/>
              <a:gd name="connsiteY89" fmla="*/ 1883076 h 4104138"/>
              <a:gd name="connsiteX90" fmla="*/ 3208429 w 3208429"/>
              <a:gd name="connsiteY90" fmla="*/ 2258760 h 4104138"/>
              <a:gd name="connsiteX91" fmla="*/ 3035639 w 3208429"/>
              <a:gd name="connsiteY91" fmla="*/ 2240571 h 4104138"/>
              <a:gd name="connsiteX92" fmla="*/ 3199581 w 3208429"/>
              <a:gd name="connsiteY92" fmla="*/ 2764969 h 4104138"/>
              <a:gd name="connsiteX93" fmla="*/ 3199280 w 3208429"/>
              <a:gd name="connsiteY93" fmla="*/ 2765209 h 4104138"/>
              <a:gd name="connsiteX94" fmla="*/ 3200183 w 3208429"/>
              <a:gd name="connsiteY94" fmla="*/ 2766896 h 4104138"/>
              <a:gd name="connsiteX95" fmla="*/ 3199581 w 3208429"/>
              <a:gd name="connsiteY95" fmla="*/ 2764969 h 4104138"/>
              <a:gd name="connsiteX96" fmla="*/ 3208429 w 3208429"/>
              <a:gd name="connsiteY96" fmla="*/ 2757909 h 4104138"/>
              <a:gd name="connsiteX97" fmla="*/ 3208429 w 3208429"/>
              <a:gd name="connsiteY97" fmla="*/ 3341126 h 4104138"/>
              <a:gd name="connsiteX98" fmla="*/ 3094432 w 3208429"/>
              <a:gd name="connsiteY98" fmla="*/ 3391206 h 4104138"/>
              <a:gd name="connsiteX99" fmla="*/ 2044670 w 3208429"/>
              <a:gd name="connsiteY99" fmla="*/ 3477759 h 4104138"/>
              <a:gd name="connsiteX100" fmla="*/ 1726604 w 3208429"/>
              <a:gd name="connsiteY100" fmla="*/ 4084921 h 4104138"/>
              <a:gd name="connsiteX101" fmla="*/ 1692876 w 3208429"/>
              <a:gd name="connsiteY101" fmla="*/ 4102972 h 4104138"/>
              <a:gd name="connsiteX102" fmla="*/ 1674824 w 3208429"/>
              <a:gd name="connsiteY102" fmla="*/ 4069245 h 4104138"/>
              <a:gd name="connsiteX103" fmla="*/ 1746940 w 3208429"/>
              <a:gd name="connsiteY103" fmla="*/ 3387621 h 4104138"/>
              <a:gd name="connsiteX104" fmla="*/ 838720 w 3208429"/>
              <a:gd name="connsiteY104" fmla="*/ 2603928 h 4104138"/>
              <a:gd name="connsiteX105" fmla="*/ 624513 w 3208429"/>
              <a:gd name="connsiteY105" fmla="*/ 2671063 h 4104138"/>
              <a:gd name="connsiteX106" fmla="*/ 593445 w 3208429"/>
              <a:gd name="connsiteY106" fmla="*/ 2661657 h 4104138"/>
              <a:gd name="connsiteX107" fmla="*/ 599241 w 3208429"/>
              <a:gd name="connsiteY107" fmla="*/ 2623845 h 4104138"/>
              <a:gd name="connsiteX108" fmla="*/ 773162 w 3208429"/>
              <a:gd name="connsiteY108" fmla="*/ 2483466 h 4104138"/>
              <a:gd name="connsiteX109" fmla="*/ 626381 w 3208429"/>
              <a:gd name="connsiteY109" fmla="*/ 1293543 h 4104138"/>
              <a:gd name="connsiteX110" fmla="*/ 19219 w 3208429"/>
              <a:gd name="connsiteY110" fmla="*/ 975476 h 4104138"/>
              <a:gd name="connsiteX111" fmla="*/ 1168 w 3208429"/>
              <a:gd name="connsiteY111" fmla="*/ 941748 h 4104138"/>
              <a:gd name="connsiteX112" fmla="*/ 34895 w 3208429"/>
              <a:gd name="connsiteY112" fmla="*/ 923697 h 4104138"/>
              <a:gd name="connsiteX113" fmla="*/ 716441 w 3208429"/>
              <a:gd name="connsiteY113" fmla="*/ 996072 h 4104138"/>
              <a:gd name="connsiteX114" fmla="*/ 1498658 w 3208429"/>
              <a:gd name="connsiteY114" fmla="*/ 87122 h 410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208429" h="4104138">
                <a:moveTo>
                  <a:pt x="2987414" y="3024390"/>
                </a:moveTo>
                <a:cubicBezTo>
                  <a:pt x="2748523" y="3123676"/>
                  <a:pt x="2487470" y="3157438"/>
                  <a:pt x="2231182" y="3122157"/>
                </a:cubicBezTo>
                <a:lnTo>
                  <a:pt x="2098091" y="3376925"/>
                </a:lnTo>
                <a:cubicBezTo>
                  <a:pt x="2458648" y="3446064"/>
                  <a:pt x="2831812" y="3399159"/>
                  <a:pt x="3164031" y="3242916"/>
                </a:cubicBezTo>
                <a:close/>
                <a:moveTo>
                  <a:pt x="2559999" y="2495357"/>
                </a:moveTo>
                <a:lnTo>
                  <a:pt x="2292624" y="3005097"/>
                </a:lnTo>
                <a:cubicBezTo>
                  <a:pt x="2500824" y="3026697"/>
                  <a:pt x="2711179" y="2998982"/>
                  <a:pt x="2906673" y="2924203"/>
                </a:cubicBezTo>
                <a:close/>
                <a:moveTo>
                  <a:pt x="1214625" y="2486263"/>
                </a:moveTo>
                <a:lnTo>
                  <a:pt x="946694" y="2569353"/>
                </a:lnTo>
                <a:cubicBezTo>
                  <a:pt x="1136316" y="2883951"/>
                  <a:pt x="1420840" y="3130284"/>
                  <a:pt x="1759329" y="3272952"/>
                </a:cubicBezTo>
                <a:lnTo>
                  <a:pt x="1789379" y="2986987"/>
                </a:lnTo>
                <a:cubicBezTo>
                  <a:pt x="1556638" y="2874215"/>
                  <a:pt x="1358222" y="2701348"/>
                  <a:pt x="1214625" y="2486263"/>
                </a:cubicBezTo>
                <a:close/>
                <a:moveTo>
                  <a:pt x="1864219" y="2283295"/>
                </a:moveTo>
                <a:lnTo>
                  <a:pt x="1337637" y="2447761"/>
                </a:lnTo>
                <a:cubicBezTo>
                  <a:pt x="1458928" y="2618447"/>
                  <a:pt x="1618669" y="2758211"/>
                  <a:pt x="1803961" y="2855740"/>
                </a:cubicBezTo>
                <a:close/>
                <a:moveTo>
                  <a:pt x="2710411" y="2204852"/>
                </a:moveTo>
                <a:lnTo>
                  <a:pt x="2613379" y="2389988"/>
                </a:lnTo>
                <a:lnTo>
                  <a:pt x="3194010" y="3108417"/>
                </a:lnTo>
                <a:lnTo>
                  <a:pt x="2918278" y="2226803"/>
                </a:lnTo>
                <a:close/>
                <a:moveTo>
                  <a:pt x="1713116" y="1861938"/>
                </a:moveTo>
                <a:lnTo>
                  <a:pt x="994687" y="2442569"/>
                </a:lnTo>
                <a:lnTo>
                  <a:pt x="1876639" y="2166656"/>
                </a:lnTo>
                <a:lnTo>
                  <a:pt x="1898590" y="1958789"/>
                </a:lnTo>
                <a:close/>
                <a:moveTo>
                  <a:pt x="2433892" y="1747786"/>
                </a:moveTo>
                <a:lnTo>
                  <a:pt x="1893768" y="3531840"/>
                </a:lnTo>
                <a:lnTo>
                  <a:pt x="2632459" y="2118791"/>
                </a:lnTo>
                <a:close/>
                <a:moveTo>
                  <a:pt x="1099043" y="1541496"/>
                </a:moveTo>
                <a:cubicBezTo>
                  <a:pt x="1077837" y="1749222"/>
                  <a:pt x="1105713" y="1959005"/>
                  <a:pt x="1180407" y="2153993"/>
                </a:cubicBezTo>
                <a:lnTo>
                  <a:pt x="1608783" y="1808872"/>
                </a:lnTo>
                <a:close/>
                <a:moveTo>
                  <a:pt x="727348" y="1345591"/>
                </a:moveTo>
                <a:cubicBezTo>
                  <a:pt x="658206" y="1706147"/>
                  <a:pt x="705128" y="2079315"/>
                  <a:pt x="861358" y="2411531"/>
                </a:cubicBezTo>
                <a:lnTo>
                  <a:pt x="1079804" y="2235172"/>
                </a:lnTo>
                <a:cubicBezTo>
                  <a:pt x="980546" y="1996374"/>
                  <a:pt x="946776" y="1735404"/>
                  <a:pt x="981960" y="1479200"/>
                </a:cubicBezTo>
                <a:close/>
                <a:moveTo>
                  <a:pt x="573594" y="1143032"/>
                </a:moveTo>
                <a:lnTo>
                  <a:pt x="1986644" y="1881723"/>
                </a:lnTo>
                <a:lnTo>
                  <a:pt x="2357649" y="1683157"/>
                </a:lnTo>
                <a:close/>
                <a:moveTo>
                  <a:pt x="1655084" y="586117"/>
                </a:moveTo>
                <a:cubicBezTo>
                  <a:pt x="1484450" y="707424"/>
                  <a:pt x="1344774" y="867204"/>
                  <a:pt x="1247363" y="1052520"/>
                </a:cubicBezTo>
                <a:lnTo>
                  <a:pt x="1819809" y="1112778"/>
                </a:lnTo>
                <a:close/>
                <a:moveTo>
                  <a:pt x="2406420" y="340969"/>
                </a:moveTo>
                <a:cubicBezTo>
                  <a:pt x="2250324" y="343191"/>
                  <a:pt x="2095410" y="372813"/>
                  <a:pt x="1948853" y="428888"/>
                </a:cubicBezTo>
                <a:lnTo>
                  <a:pt x="2295347" y="857397"/>
                </a:lnTo>
                <a:lnTo>
                  <a:pt x="2562588" y="347912"/>
                </a:lnTo>
                <a:lnTo>
                  <a:pt x="2562644" y="347915"/>
                </a:lnTo>
                <a:lnTo>
                  <a:pt x="2562722" y="347657"/>
                </a:lnTo>
                <a:lnTo>
                  <a:pt x="2562588" y="347912"/>
                </a:lnTo>
                <a:close/>
                <a:moveTo>
                  <a:pt x="1660535" y="243246"/>
                </a:moveTo>
                <a:lnTo>
                  <a:pt x="1936189" y="1125120"/>
                </a:lnTo>
                <a:lnTo>
                  <a:pt x="2144315" y="1147149"/>
                </a:lnTo>
                <a:lnTo>
                  <a:pt x="2241425" y="961753"/>
                </a:lnTo>
                <a:close/>
                <a:moveTo>
                  <a:pt x="1532458" y="194861"/>
                </a:moveTo>
                <a:cubicBezTo>
                  <a:pt x="1218269" y="384819"/>
                  <a:pt x="972320" y="669412"/>
                  <a:pt x="829894" y="1007810"/>
                </a:cubicBezTo>
                <a:lnTo>
                  <a:pt x="1115858" y="1037860"/>
                </a:lnTo>
                <a:cubicBezTo>
                  <a:pt x="1228679" y="805153"/>
                  <a:pt x="1401529" y="606748"/>
                  <a:pt x="1616583" y="463105"/>
                </a:cubicBezTo>
                <a:close/>
                <a:moveTo>
                  <a:pt x="1471448" y="0"/>
                </a:moveTo>
                <a:lnTo>
                  <a:pt x="1602173" y="0"/>
                </a:lnTo>
                <a:lnTo>
                  <a:pt x="1620078" y="22136"/>
                </a:lnTo>
                <a:lnTo>
                  <a:pt x="1670623" y="0"/>
                </a:lnTo>
                <a:lnTo>
                  <a:pt x="2001123" y="0"/>
                </a:lnTo>
                <a:lnTo>
                  <a:pt x="1947373" y="13289"/>
                </a:lnTo>
                <a:cubicBezTo>
                  <a:pt x="1860018" y="38563"/>
                  <a:pt x="1774386" y="70781"/>
                  <a:pt x="1691315" y="109838"/>
                </a:cubicBezTo>
                <a:lnTo>
                  <a:pt x="1867854" y="328622"/>
                </a:lnTo>
                <a:cubicBezTo>
                  <a:pt x="2106641" y="229290"/>
                  <a:pt x="2367618" y="195513"/>
                  <a:pt x="2623826" y="230777"/>
                </a:cubicBezTo>
                <a:lnTo>
                  <a:pt x="2744929" y="0"/>
                </a:lnTo>
                <a:lnTo>
                  <a:pt x="2866345" y="0"/>
                </a:lnTo>
                <a:lnTo>
                  <a:pt x="2221749" y="1233053"/>
                </a:lnTo>
                <a:lnTo>
                  <a:pt x="2416345" y="1596638"/>
                </a:lnTo>
                <a:lnTo>
                  <a:pt x="2420599" y="1604991"/>
                </a:lnTo>
                <a:lnTo>
                  <a:pt x="2906004" y="0"/>
                </a:lnTo>
                <a:lnTo>
                  <a:pt x="3184633" y="0"/>
                </a:lnTo>
                <a:lnTo>
                  <a:pt x="3208429" y="10643"/>
                </a:lnTo>
                <a:lnTo>
                  <a:pt x="3208429" y="131541"/>
                </a:lnTo>
                <a:lnTo>
                  <a:pt x="3094001" y="78061"/>
                </a:lnTo>
                <a:lnTo>
                  <a:pt x="3063950" y="364025"/>
                </a:lnTo>
                <a:lnTo>
                  <a:pt x="3208429" y="446145"/>
                </a:lnTo>
                <a:lnTo>
                  <a:pt x="3208429" y="595391"/>
                </a:lnTo>
                <a:lnTo>
                  <a:pt x="3184307" y="576673"/>
                </a:lnTo>
                <a:cubicBezTo>
                  <a:pt x="3141377" y="547209"/>
                  <a:pt x="3096649" y="520207"/>
                  <a:pt x="3050326" y="495844"/>
                </a:cubicBezTo>
                <a:lnTo>
                  <a:pt x="2990067" y="1068290"/>
                </a:lnTo>
                <a:lnTo>
                  <a:pt x="3208429" y="999992"/>
                </a:lnTo>
                <a:lnTo>
                  <a:pt x="3208429" y="1112716"/>
                </a:lnTo>
                <a:lnTo>
                  <a:pt x="2977985" y="1184748"/>
                </a:lnTo>
                <a:lnTo>
                  <a:pt x="2955955" y="1392874"/>
                </a:lnTo>
                <a:lnTo>
                  <a:pt x="3141092" y="1489906"/>
                </a:lnTo>
                <a:lnTo>
                  <a:pt x="3208429" y="1435493"/>
                </a:lnTo>
                <a:lnTo>
                  <a:pt x="3208429" y="1646543"/>
                </a:lnTo>
                <a:lnTo>
                  <a:pt x="2870467" y="1469868"/>
                </a:lnTo>
                <a:lnTo>
                  <a:pt x="2506365" y="1664308"/>
                </a:lnTo>
                <a:lnTo>
                  <a:pt x="2499462" y="1668436"/>
                </a:lnTo>
                <a:lnTo>
                  <a:pt x="3208429" y="1883076"/>
                </a:lnTo>
                <a:lnTo>
                  <a:pt x="3208429" y="2258760"/>
                </a:lnTo>
                <a:lnTo>
                  <a:pt x="3035639" y="2240571"/>
                </a:lnTo>
                <a:lnTo>
                  <a:pt x="3199581" y="2764969"/>
                </a:lnTo>
                <a:lnTo>
                  <a:pt x="3199280" y="2765209"/>
                </a:lnTo>
                <a:lnTo>
                  <a:pt x="3200183" y="2766896"/>
                </a:lnTo>
                <a:lnTo>
                  <a:pt x="3199581" y="2764969"/>
                </a:lnTo>
                <a:lnTo>
                  <a:pt x="3208429" y="2757909"/>
                </a:lnTo>
                <a:lnTo>
                  <a:pt x="3208429" y="3341126"/>
                </a:lnTo>
                <a:lnTo>
                  <a:pt x="3094432" y="3391206"/>
                </a:lnTo>
                <a:cubicBezTo>
                  <a:pt x="2761442" y="3521215"/>
                  <a:pt x="2396627" y="3551919"/>
                  <a:pt x="2044670" y="3477759"/>
                </a:cubicBezTo>
                <a:lnTo>
                  <a:pt x="1726604" y="4084921"/>
                </a:lnTo>
                <a:cubicBezTo>
                  <a:pt x="1722277" y="4099212"/>
                  <a:pt x="1707167" y="4107299"/>
                  <a:pt x="1692876" y="4102972"/>
                </a:cubicBezTo>
                <a:cubicBezTo>
                  <a:pt x="1678585" y="4098646"/>
                  <a:pt x="1670498" y="4083536"/>
                  <a:pt x="1674824" y="4069245"/>
                </a:cubicBezTo>
                <a:lnTo>
                  <a:pt x="1746940" y="3387621"/>
                </a:lnTo>
                <a:cubicBezTo>
                  <a:pt x="1365260" y="3235014"/>
                  <a:pt x="1045570" y="2959155"/>
                  <a:pt x="838720" y="2603928"/>
                </a:cubicBezTo>
                <a:lnTo>
                  <a:pt x="624513" y="2671063"/>
                </a:lnTo>
                <a:cubicBezTo>
                  <a:pt x="613213" y="2675189"/>
                  <a:pt x="600559" y="2671358"/>
                  <a:pt x="593445" y="2661657"/>
                </a:cubicBezTo>
                <a:cubicBezTo>
                  <a:pt x="584601" y="2649625"/>
                  <a:pt x="587196" y="2632690"/>
                  <a:pt x="599241" y="2623845"/>
                </a:cubicBezTo>
                <a:lnTo>
                  <a:pt x="773162" y="2483466"/>
                </a:lnTo>
                <a:cubicBezTo>
                  <a:pt x="593058" y="2114235"/>
                  <a:pt x="541400" y="1695457"/>
                  <a:pt x="626381" y="1293543"/>
                </a:cubicBezTo>
                <a:lnTo>
                  <a:pt x="19219" y="975476"/>
                </a:lnTo>
                <a:cubicBezTo>
                  <a:pt x="4920" y="971147"/>
                  <a:pt x="-3159" y="956040"/>
                  <a:pt x="1168" y="941748"/>
                </a:cubicBezTo>
                <a:cubicBezTo>
                  <a:pt x="5494" y="927458"/>
                  <a:pt x="20596" y="919368"/>
                  <a:pt x="34895" y="923697"/>
                </a:cubicBezTo>
                <a:lnTo>
                  <a:pt x="716441" y="996072"/>
                </a:lnTo>
                <a:cubicBezTo>
                  <a:pt x="868630" y="614400"/>
                  <a:pt x="1143931" y="294494"/>
                  <a:pt x="1498658" y="87122"/>
                </a:cubicBezTo>
                <a:close/>
              </a:path>
            </a:pathLst>
          </a:custGeom>
          <a:solidFill>
            <a:srgbClr val="334031">
              <a:alpha val="80000"/>
            </a:srgb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D9D6534-4521-D324-31EA-032F866F3AEE}"/>
              </a:ext>
            </a:extLst>
          </p:cNvPr>
          <p:cNvSpPr/>
          <p:nvPr userDrawn="1"/>
        </p:nvSpPr>
        <p:spPr>
          <a:xfrm>
            <a:off x="11002634" y="4288301"/>
            <a:ext cx="1189367" cy="1610292"/>
          </a:xfrm>
          <a:custGeom>
            <a:avLst/>
            <a:gdLst>
              <a:gd name="connsiteX0" fmla="*/ 102956 w 1189367"/>
              <a:gd name="connsiteY0" fmla="*/ 982860 h 1610292"/>
              <a:gd name="connsiteX1" fmla="*/ 139091 w 1189367"/>
              <a:gd name="connsiteY1" fmla="*/ 1019992 h 1610292"/>
              <a:gd name="connsiteX2" fmla="*/ 218399 w 1189367"/>
              <a:gd name="connsiteY2" fmla="*/ 1036141 h 1610292"/>
              <a:gd name="connsiteX3" fmla="*/ 229463 w 1189367"/>
              <a:gd name="connsiteY3" fmla="*/ 1029161 h 1610292"/>
              <a:gd name="connsiteX4" fmla="*/ 222968 w 1189367"/>
              <a:gd name="connsiteY4" fmla="*/ 1029277 h 1610292"/>
              <a:gd name="connsiteX5" fmla="*/ 138064 w 1189367"/>
              <a:gd name="connsiteY5" fmla="*/ 985478 h 1610292"/>
              <a:gd name="connsiteX6" fmla="*/ 102956 w 1189367"/>
              <a:gd name="connsiteY6" fmla="*/ 982860 h 1610292"/>
              <a:gd name="connsiteX7" fmla="*/ 186937 w 1189367"/>
              <a:gd name="connsiteY7" fmla="*/ 925381 h 1610292"/>
              <a:gd name="connsiteX8" fmla="*/ 173310 w 1189367"/>
              <a:gd name="connsiteY8" fmla="*/ 965930 h 1610292"/>
              <a:gd name="connsiteX9" fmla="*/ 224355 w 1189367"/>
              <a:gd name="connsiteY9" fmla="*/ 990595 h 1610292"/>
              <a:gd name="connsiteX10" fmla="*/ 241861 w 1189367"/>
              <a:gd name="connsiteY10" fmla="*/ 985375 h 1610292"/>
              <a:gd name="connsiteX11" fmla="*/ 241443 w 1189367"/>
              <a:gd name="connsiteY11" fmla="*/ 938368 h 1610292"/>
              <a:gd name="connsiteX12" fmla="*/ 186937 w 1189367"/>
              <a:gd name="connsiteY12" fmla="*/ 925381 h 1610292"/>
              <a:gd name="connsiteX13" fmla="*/ 39992 w 1189367"/>
              <a:gd name="connsiteY13" fmla="*/ 854790 h 1610292"/>
              <a:gd name="connsiteX14" fmla="*/ 72980 w 1189367"/>
              <a:gd name="connsiteY14" fmla="*/ 936710 h 1610292"/>
              <a:gd name="connsiteX15" fmla="*/ 91662 w 1189367"/>
              <a:gd name="connsiteY15" fmla="*/ 936605 h 1610292"/>
              <a:gd name="connsiteX16" fmla="*/ 142066 w 1189367"/>
              <a:gd name="connsiteY16" fmla="*/ 942691 h 1610292"/>
              <a:gd name="connsiteX17" fmla="*/ 146692 w 1189367"/>
              <a:gd name="connsiteY17" fmla="*/ 912021 h 1610292"/>
              <a:gd name="connsiteX18" fmla="*/ 123760 w 1189367"/>
              <a:gd name="connsiteY18" fmla="*/ 867493 h 1610292"/>
              <a:gd name="connsiteX19" fmla="*/ 39992 w 1189367"/>
              <a:gd name="connsiteY19" fmla="*/ 854790 h 1610292"/>
              <a:gd name="connsiteX20" fmla="*/ 285404 w 1189367"/>
              <a:gd name="connsiteY20" fmla="*/ 825573 h 1610292"/>
              <a:gd name="connsiteX21" fmla="*/ 279064 w 1189367"/>
              <a:gd name="connsiteY21" fmla="*/ 922987 h 1610292"/>
              <a:gd name="connsiteX22" fmla="*/ 277467 w 1189367"/>
              <a:gd name="connsiteY22" fmla="*/ 924305 h 1610292"/>
              <a:gd name="connsiteX23" fmla="*/ 281569 w 1189367"/>
              <a:gd name="connsiteY23" fmla="*/ 935491 h 1610292"/>
              <a:gd name="connsiteX24" fmla="*/ 302937 w 1189367"/>
              <a:gd name="connsiteY24" fmla="*/ 900409 h 1610292"/>
              <a:gd name="connsiteX25" fmla="*/ 349381 w 1189367"/>
              <a:gd name="connsiteY25" fmla="*/ 837853 h 1610292"/>
              <a:gd name="connsiteX26" fmla="*/ 309218 w 1189367"/>
              <a:gd name="connsiteY26" fmla="*/ 835541 h 1610292"/>
              <a:gd name="connsiteX27" fmla="*/ 285404 w 1189367"/>
              <a:gd name="connsiteY27" fmla="*/ 825573 h 1610292"/>
              <a:gd name="connsiteX28" fmla="*/ 159046 w 1189367"/>
              <a:gd name="connsiteY28" fmla="*/ 812887 h 1610292"/>
              <a:gd name="connsiteX29" fmla="*/ 151992 w 1189367"/>
              <a:gd name="connsiteY29" fmla="*/ 841265 h 1610292"/>
              <a:gd name="connsiteX30" fmla="*/ 166438 w 1189367"/>
              <a:gd name="connsiteY30" fmla="*/ 861382 h 1610292"/>
              <a:gd name="connsiteX31" fmla="*/ 169573 w 1189367"/>
              <a:gd name="connsiteY31" fmla="*/ 864070 h 1610292"/>
              <a:gd name="connsiteX32" fmla="*/ 252703 w 1189367"/>
              <a:gd name="connsiteY32" fmla="*/ 894657 h 1610292"/>
              <a:gd name="connsiteX33" fmla="*/ 236748 w 1189367"/>
              <a:gd name="connsiteY33" fmla="*/ 820276 h 1610292"/>
              <a:gd name="connsiteX34" fmla="*/ 159046 w 1189367"/>
              <a:gd name="connsiteY34" fmla="*/ 812887 h 1610292"/>
              <a:gd name="connsiteX35" fmla="*/ 394850 w 1189367"/>
              <a:gd name="connsiteY35" fmla="*/ 756888 h 1610292"/>
              <a:gd name="connsiteX36" fmla="*/ 395049 w 1189367"/>
              <a:gd name="connsiteY36" fmla="*/ 792578 h 1610292"/>
              <a:gd name="connsiteX37" fmla="*/ 429759 w 1189367"/>
              <a:gd name="connsiteY37" fmla="*/ 764061 h 1610292"/>
              <a:gd name="connsiteX38" fmla="*/ 394850 w 1189367"/>
              <a:gd name="connsiteY38" fmla="*/ 756888 h 1610292"/>
              <a:gd name="connsiteX39" fmla="*/ 34859 w 1189367"/>
              <a:gd name="connsiteY39" fmla="*/ 727427 h 1610292"/>
              <a:gd name="connsiteX40" fmla="*/ 33722 w 1189367"/>
              <a:gd name="connsiteY40" fmla="*/ 732124 h 1610292"/>
              <a:gd name="connsiteX41" fmla="*/ 30687 w 1189367"/>
              <a:gd name="connsiteY41" fmla="*/ 805841 h 1610292"/>
              <a:gd name="connsiteX42" fmla="*/ 43644 w 1189367"/>
              <a:gd name="connsiteY42" fmla="*/ 810164 h 1610292"/>
              <a:gd name="connsiteX43" fmla="*/ 114096 w 1189367"/>
              <a:gd name="connsiteY43" fmla="*/ 828725 h 1610292"/>
              <a:gd name="connsiteX44" fmla="*/ 119319 w 1189367"/>
              <a:gd name="connsiteY44" fmla="*/ 797245 h 1610292"/>
              <a:gd name="connsiteX45" fmla="*/ 89761 w 1189367"/>
              <a:gd name="connsiteY45" fmla="*/ 744161 h 1610292"/>
              <a:gd name="connsiteX46" fmla="*/ 34859 w 1189367"/>
              <a:gd name="connsiteY46" fmla="*/ 727427 h 1610292"/>
              <a:gd name="connsiteX47" fmla="*/ 151745 w 1189367"/>
              <a:gd name="connsiteY47" fmla="*/ 686712 h 1610292"/>
              <a:gd name="connsiteX48" fmla="*/ 133274 w 1189367"/>
              <a:gd name="connsiteY48" fmla="*/ 728636 h 1610292"/>
              <a:gd name="connsiteX49" fmla="*/ 129446 w 1189367"/>
              <a:gd name="connsiteY49" fmla="*/ 731678 h 1610292"/>
              <a:gd name="connsiteX50" fmla="*/ 143433 w 1189367"/>
              <a:gd name="connsiteY50" fmla="*/ 753036 h 1610292"/>
              <a:gd name="connsiteX51" fmla="*/ 227015 w 1189367"/>
              <a:gd name="connsiteY51" fmla="*/ 781208 h 1610292"/>
              <a:gd name="connsiteX52" fmla="*/ 234470 w 1189367"/>
              <a:gd name="connsiteY52" fmla="*/ 761700 h 1610292"/>
              <a:gd name="connsiteX53" fmla="*/ 209376 w 1189367"/>
              <a:gd name="connsiteY53" fmla="*/ 701216 h 1610292"/>
              <a:gd name="connsiteX54" fmla="*/ 178850 w 1189367"/>
              <a:gd name="connsiteY54" fmla="*/ 698028 h 1610292"/>
              <a:gd name="connsiteX55" fmla="*/ 151745 w 1189367"/>
              <a:gd name="connsiteY55" fmla="*/ 686712 h 1610292"/>
              <a:gd name="connsiteX56" fmla="*/ 259775 w 1189367"/>
              <a:gd name="connsiteY56" fmla="*/ 670505 h 1610292"/>
              <a:gd name="connsiteX57" fmla="*/ 248532 w 1189367"/>
              <a:gd name="connsiteY57" fmla="*/ 685054 h 1610292"/>
              <a:gd name="connsiteX58" fmla="*/ 246734 w 1189367"/>
              <a:gd name="connsiteY58" fmla="*/ 686473 h 1610292"/>
              <a:gd name="connsiteX59" fmla="*/ 273120 w 1189367"/>
              <a:gd name="connsiteY59" fmla="*/ 763019 h 1610292"/>
              <a:gd name="connsiteX60" fmla="*/ 272456 w 1189367"/>
              <a:gd name="connsiteY60" fmla="*/ 768314 h 1610292"/>
              <a:gd name="connsiteX61" fmla="*/ 319923 w 1189367"/>
              <a:gd name="connsiteY61" fmla="*/ 798329 h 1610292"/>
              <a:gd name="connsiteX62" fmla="*/ 351777 w 1189367"/>
              <a:gd name="connsiteY62" fmla="*/ 795379 h 1610292"/>
              <a:gd name="connsiteX63" fmla="*/ 336022 w 1189367"/>
              <a:gd name="connsiteY63" fmla="*/ 721065 h 1610292"/>
              <a:gd name="connsiteX64" fmla="*/ 328034 w 1189367"/>
              <a:gd name="connsiteY64" fmla="*/ 713959 h 1610292"/>
              <a:gd name="connsiteX65" fmla="*/ 326852 w 1189367"/>
              <a:gd name="connsiteY65" fmla="*/ 712628 h 1610292"/>
              <a:gd name="connsiteX66" fmla="*/ 259775 w 1189367"/>
              <a:gd name="connsiteY66" fmla="*/ 670505 h 1610292"/>
              <a:gd name="connsiteX67" fmla="*/ 392693 w 1189367"/>
              <a:gd name="connsiteY67" fmla="*/ 629101 h 1610292"/>
              <a:gd name="connsiteX68" fmla="*/ 379312 w 1189367"/>
              <a:gd name="connsiteY68" fmla="*/ 693554 h 1610292"/>
              <a:gd name="connsiteX69" fmla="*/ 372601 w 1189367"/>
              <a:gd name="connsiteY69" fmla="*/ 700669 h 1610292"/>
              <a:gd name="connsiteX70" fmla="*/ 442943 w 1189367"/>
              <a:gd name="connsiteY70" fmla="*/ 722478 h 1610292"/>
              <a:gd name="connsiteX71" fmla="*/ 446616 w 1189367"/>
              <a:gd name="connsiteY71" fmla="*/ 712037 h 1610292"/>
              <a:gd name="connsiteX72" fmla="*/ 404720 w 1189367"/>
              <a:gd name="connsiteY72" fmla="*/ 634402 h 1610292"/>
              <a:gd name="connsiteX73" fmla="*/ 392693 w 1189367"/>
              <a:gd name="connsiteY73" fmla="*/ 629101 h 1610292"/>
              <a:gd name="connsiteX74" fmla="*/ 467757 w 1189367"/>
              <a:gd name="connsiteY74" fmla="*/ 628341 h 1610292"/>
              <a:gd name="connsiteX75" fmla="*/ 462156 w 1189367"/>
              <a:gd name="connsiteY75" fmla="*/ 631697 h 1610292"/>
              <a:gd name="connsiteX76" fmla="*/ 455415 w 1189367"/>
              <a:gd name="connsiteY76" fmla="*/ 634627 h 1610292"/>
              <a:gd name="connsiteX77" fmla="*/ 485230 w 1189367"/>
              <a:gd name="connsiteY77" fmla="*/ 713290 h 1610292"/>
              <a:gd name="connsiteX78" fmla="*/ 483416 w 1189367"/>
              <a:gd name="connsiteY78" fmla="*/ 725893 h 1610292"/>
              <a:gd name="connsiteX79" fmla="*/ 486582 w 1189367"/>
              <a:gd name="connsiteY79" fmla="*/ 723860 h 1610292"/>
              <a:gd name="connsiteX80" fmla="*/ 500548 w 1189367"/>
              <a:gd name="connsiteY80" fmla="*/ 711033 h 1610292"/>
              <a:gd name="connsiteX81" fmla="*/ 507276 w 1189367"/>
              <a:gd name="connsiteY81" fmla="*/ 710715 h 1610292"/>
              <a:gd name="connsiteX82" fmla="*/ 541111 w 1189367"/>
              <a:gd name="connsiteY82" fmla="*/ 690540 h 1610292"/>
              <a:gd name="connsiteX83" fmla="*/ 467757 w 1189367"/>
              <a:gd name="connsiteY83" fmla="*/ 628341 h 1610292"/>
              <a:gd name="connsiteX84" fmla="*/ 81394 w 1189367"/>
              <a:gd name="connsiteY84" fmla="*/ 614245 h 1610292"/>
              <a:gd name="connsiteX85" fmla="*/ 46564 w 1189367"/>
              <a:gd name="connsiteY85" fmla="*/ 689706 h 1610292"/>
              <a:gd name="connsiteX86" fmla="*/ 48379 w 1189367"/>
              <a:gd name="connsiteY86" fmla="*/ 690463 h 1610292"/>
              <a:gd name="connsiteX87" fmla="*/ 106845 w 1189367"/>
              <a:gd name="connsiteY87" fmla="*/ 700172 h 1610292"/>
              <a:gd name="connsiteX88" fmla="*/ 82071 w 1189367"/>
              <a:gd name="connsiteY88" fmla="*/ 615076 h 1610292"/>
              <a:gd name="connsiteX89" fmla="*/ 81394 w 1189367"/>
              <a:gd name="connsiteY89" fmla="*/ 614245 h 1610292"/>
              <a:gd name="connsiteX90" fmla="*/ 620331 w 1189367"/>
              <a:gd name="connsiteY90" fmla="*/ 613979 h 1610292"/>
              <a:gd name="connsiteX91" fmla="*/ 615183 w 1189367"/>
              <a:gd name="connsiteY91" fmla="*/ 651048 h 1610292"/>
              <a:gd name="connsiteX92" fmla="*/ 654350 w 1189367"/>
              <a:gd name="connsiteY92" fmla="*/ 632106 h 1610292"/>
              <a:gd name="connsiteX93" fmla="*/ 620331 w 1189367"/>
              <a:gd name="connsiteY93" fmla="*/ 613979 h 1610292"/>
              <a:gd name="connsiteX94" fmla="*/ 731578 w 1189367"/>
              <a:gd name="connsiteY94" fmla="*/ 584789 h 1610292"/>
              <a:gd name="connsiteX95" fmla="*/ 725644 w 1189367"/>
              <a:gd name="connsiteY95" fmla="*/ 601675 h 1610292"/>
              <a:gd name="connsiteX96" fmla="*/ 747713 w 1189367"/>
              <a:gd name="connsiteY96" fmla="*/ 593375 h 1610292"/>
              <a:gd name="connsiteX97" fmla="*/ 731578 w 1189367"/>
              <a:gd name="connsiteY97" fmla="*/ 584789 h 1610292"/>
              <a:gd name="connsiteX98" fmla="*/ 821304 w 1189367"/>
              <a:gd name="connsiteY98" fmla="*/ 538752 h 1610292"/>
              <a:gd name="connsiteX99" fmla="*/ 804799 w 1189367"/>
              <a:gd name="connsiteY99" fmla="*/ 574970 h 1610292"/>
              <a:gd name="connsiteX100" fmla="*/ 856204 w 1189367"/>
              <a:gd name="connsiteY100" fmla="*/ 562733 h 1610292"/>
              <a:gd name="connsiteX101" fmla="*/ 821304 w 1189367"/>
              <a:gd name="connsiteY101" fmla="*/ 538752 h 1610292"/>
              <a:gd name="connsiteX102" fmla="*/ 317372 w 1189367"/>
              <a:gd name="connsiteY102" fmla="*/ 536481 h 1610292"/>
              <a:gd name="connsiteX103" fmla="*/ 299232 w 1189367"/>
              <a:gd name="connsiteY103" fmla="*/ 573614 h 1610292"/>
              <a:gd name="connsiteX104" fmla="*/ 286575 w 1189367"/>
              <a:gd name="connsiteY104" fmla="*/ 582414 h 1610292"/>
              <a:gd name="connsiteX105" fmla="*/ 257528 w 1189367"/>
              <a:gd name="connsiteY105" fmla="*/ 589059 h 1610292"/>
              <a:gd name="connsiteX106" fmla="*/ 266339 w 1189367"/>
              <a:gd name="connsiteY106" fmla="*/ 616917 h 1610292"/>
              <a:gd name="connsiteX107" fmla="*/ 266711 w 1189367"/>
              <a:gd name="connsiteY107" fmla="*/ 617316 h 1610292"/>
              <a:gd name="connsiteX108" fmla="*/ 337857 w 1189367"/>
              <a:gd name="connsiteY108" fmla="*/ 675180 h 1610292"/>
              <a:gd name="connsiteX109" fmla="*/ 348268 w 1189367"/>
              <a:gd name="connsiteY109" fmla="*/ 670382 h 1610292"/>
              <a:gd name="connsiteX110" fmla="*/ 317372 w 1189367"/>
              <a:gd name="connsiteY110" fmla="*/ 536481 h 1610292"/>
              <a:gd name="connsiteX111" fmla="*/ 505378 w 1189367"/>
              <a:gd name="connsiteY111" fmla="*/ 514153 h 1610292"/>
              <a:gd name="connsiteX112" fmla="*/ 497780 w 1189367"/>
              <a:gd name="connsiteY112" fmla="*/ 518864 h 1610292"/>
              <a:gd name="connsiteX113" fmla="*/ 495977 w 1189367"/>
              <a:gd name="connsiteY113" fmla="*/ 519614 h 1610292"/>
              <a:gd name="connsiteX114" fmla="*/ 494111 w 1189367"/>
              <a:gd name="connsiteY114" fmla="*/ 597441 h 1610292"/>
              <a:gd name="connsiteX115" fmla="*/ 496410 w 1189367"/>
              <a:gd name="connsiteY115" fmla="*/ 600303 h 1610292"/>
              <a:gd name="connsiteX116" fmla="*/ 567884 w 1189367"/>
              <a:gd name="connsiteY116" fmla="*/ 652707 h 1610292"/>
              <a:gd name="connsiteX117" fmla="*/ 567558 w 1189367"/>
              <a:gd name="connsiteY117" fmla="*/ 563980 h 1610292"/>
              <a:gd name="connsiteX118" fmla="*/ 505378 w 1189367"/>
              <a:gd name="connsiteY118" fmla="*/ 514153 h 1610292"/>
              <a:gd name="connsiteX119" fmla="*/ 406385 w 1189367"/>
              <a:gd name="connsiteY119" fmla="*/ 493830 h 1610292"/>
              <a:gd name="connsiteX120" fmla="*/ 377574 w 1189367"/>
              <a:gd name="connsiteY120" fmla="*/ 527494 h 1610292"/>
              <a:gd name="connsiteX121" fmla="*/ 360404 w 1189367"/>
              <a:gd name="connsiteY121" fmla="*/ 532879 h 1610292"/>
              <a:gd name="connsiteX122" fmla="*/ 368966 w 1189367"/>
              <a:gd name="connsiteY122" fmla="*/ 549690 h 1610292"/>
              <a:gd name="connsiteX123" fmla="*/ 373799 w 1189367"/>
              <a:gd name="connsiteY123" fmla="*/ 555715 h 1610292"/>
              <a:gd name="connsiteX124" fmla="*/ 444623 w 1189367"/>
              <a:gd name="connsiteY124" fmla="*/ 597274 h 1610292"/>
              <a:gd name="connsiteX125" fmla="*/ 455822 w 1189367"/>
              <a:gd name="connsiteY125" fmla="*/ 522926 h 1610292"/>
              <a:gd name="connsiteX126" fmla="*/ 406385 w 1189367"/>
              <a:gd name="connsiteY126" fmla="*/ 493830 h 1610292"/>
              <a:gd name="connsiteX127" fmla="*/ 941959 w 1189367"/>
              <a:gd name="connsiteY127" fmla="*/ 491580 h 1610292"/>
              <a:gd name="connsiteX128" fmla="*/ 907780 w 1189367"/>
              <a:gd name="connsiteY128" fmla="*/ 555451 h 1610292"/>
              <a:gd name="connsiteX129" fmla="*/ 980368 w 1189367"/>
              <a:gd name="connsiteY129" fmla="*/ 555111 h 1610292"/>
              <a:gd name="connsiteX130" fmla="*/ 1039306 w 1189367"/>
              <a:gd name="connsiteY130" fmla="*/ 560800 h 1610292"/>
              <a:gd name="connsiteX131" fmla="*/ 1026317 w 1189367"/>
              <a:gd name="connsiteY131" fmla="*/ 542883 h 1610292"/>
              <a:gd name="connsiteX132" fmla="*/ 1024311 w 1189367"/>
              <a:gd name="connsiteY132" fmla="*/ 543400 h 1610292"/>
              <a:gd name="connsiteX133" fmla="*/ 941959 w 1189367"/>
              <a:gd name="connsiteY133" fmla="*/ 491580 h 1610292"/>
              <a:gd name="connsiteX134" fmla="*/ 650041 w 1189367"/>
              <a:gd name="connsiteY134" fmla="*/ 476010 h 1610292"/>
              <a:gd name="connsiteX135" fmla="*/ 621490 w 1189367"/>
              <a:gd name="connsiteY135" fmla="*/ 558188 h 1610292"/>
              <a:gd name="connsiteX136" fmla="*/ 682096 w 1189367"/>
              <a:gd name="connsiteY136" fmla="*/ 594534 h 1610292"/>
              <a:gd name="connsiteX137" fmla="*/ 690222 w 1189367"/>
              <a:gd name="connsiteY137" fmla="*/ 530153 h 1610292"/>
              <a:gd name="connsiteX138" fmla="*/ 682716 w 1189367"/>
              <a:gd name="connsiteY138" fmla="*/ 511291 h 1610292"/>
              <a:gd name="connsiteX139" fmla="*/ 682239 w 1189367"/>
              <a:gd name="connsiteY139" fmla="*/ 510190 h 1610292"/>
              <a:gd name="connsiteX140" fmla="*/ 681722 w 1189367"/>
              <a:gd name="connsiteY140" fmla="*/ 508352 h 1610292"/>
              <a:gd name="connsiteX141" fmla="*/ 674182 w 1189367"/>
              <a:gd name="connsiteY141" fmla="*/ 480517 h 1610292"/>
              <a:gd name="connsiteX142" fmla="*/ 650041 w 1189367"/>
              <a:gd name="connsiteY142" fmla="*/ 476010 h 1610292"/>
              <a:gd name="connsiteX143" fmla="*/ 1080485 w 1189367"/>
              <a:gd name="connsiteY143" fmla="*/ 470090 h 1610292"/>
              <a:gd name="connsiteX144" fmla="*/ 1058940 w 1189367"/>
              <a:gd name="connsiteY144" fmla="*/ 521981 h 1610292"/>
              <a:gd name="connsiteX145" fmla="*/ 1096650 w 1189367"/>
              <a:gd name="connsiteY145" fmla="*/ 549993 h 1610292"/>
              <a:gd name="connsiteX146" fmla="*/ 1111166 w 1189367"/>
              <a:gd name="connsiteY146" fmla="*/ 538903 h 1610292"/>
              <a:gd name="connsiteX147" fmla="*/ 1121230 w 1189367"/>
              <a:gd name="connsiteY147" fmla="*/ 483113 h 1610292"/>
              <a:gd name="connsiteX148" fmla="*/ 1080485 w 1189367"/>
              <a:gd name="connsiteY148" fmla="*/ 470090 h 1610292"/>
              <a:gd name="connsiteX149" fmla="*/ 721363 w 1189367"/>
              <a:gd name="connsiteY149" fmla="*/ 453882 h 1610292"/>
              <a:gd name="connsiteX150" fmla="*/ 710711 w 1189367"/>
              <a:gd name="connsiteY150" fmla="*/ 466786 h 1610292"/>
              <a:gd name="connsiteX151" fmla="*/ 710986 w 1189367"/>
              <a:gd name="connsiteY151" fmla="*/ 467822 h 1610292"/>
              <a:gd name="connsiteX152" fmla="*/ 718566 w 1189367"/>
              <a:gd name="connsiteY152" fmla="*/ 496559 h 1610292"/>
              <a:gd name="connsiteX153" fmla="*/ 726787 w 1189367"/>
              <a:gd name="connsiteY153" fmla="*/ 516989 h 1610292"/>
              <a:gd name="connsiteX154" fmla="*/ 766199 w 1189367"/>
              <a:gd name="connsiteY154" fmla="*/ 557745 h 1610292"/>
              <a:gd name="connsiteX155" fmla="*/ 787568 w 1189367"/>
              <a:gd name="connsiteY155" fmla="*/ 486704 h 1610292"/>
              <a:gd name="connsiteX156" fmla="*/ 721363 w 1189367"/>
              <a:gd name="connsiteY156" fmla="*/ 453882 h 1610292"/>
              <a:gd name="connsiteX157" fmla="*/ 1167981 w 1189367"/>
              <a:gd name="connsiteY157" fmla="*/ 452831 h 1610292"/>
              <a:gd name="connsiteX158" fmla="*/ 1157733 w 1189367"/>
              <a:gd name="connsiteY158" fmla="*/ 466032 h 1610292"/>
              <a:gd name="connsiteX159" fmla="*/ 1143168 w 1189367"/>
              <a:gd name="connsiteY159" fmla="*/ 560495 h 1610292"/>
              <a:gd name="connsiteX160" fmla="*/ 1137797 w 1189367"/>
              <a:gd name="connsiteY160" fmla="*/ 567600 h 1610292"/>
              <a:gd name="connsiteX161" fmla="*/ 1140434 w 1189367"/>
              <a:gd name="connsiteY161" fmla="*/ 566508 h 1610292"/>
              <a:gd name="connsiteX162" fmla="*/ 1174005 w 1189367"/>
              <a:gd name="connsiteY162" fmla="*/ 492865 h 1610292"/>
              <a:gd name="connsiteX163" fmla="*/ 1167981 w 1189367"/>
              <a:gd name="connsiteY163" fmla="*/ 452831 h 1610292"/>
              <a:gd name="connsiteX164" fmla="*/ 585380 w 1189367"/>
              <a:gd name="connsiteY164" fmla="*/ 421145 h 1610292"/>
              <a:gd name="connsiteX165" fmla="*/ 579913 w 1189367"/>
              <a:gd name="connsiteY165" fmla="*/ 424433 h 1610292"/>
              <a:gd name="connsiteX166" fmla="*/ 530642 w 1189367"/>
              <a:gd name="connsiteY166" fmla="*/ 426509 h 1610292"/>
              <a:gd name="connsiteX167" fmla="*/ 528819 w 1189367"/>
              <a:gd name="connsiteY167" fmla="*/ 478521 h 1610292"/>
              <a:gd name="connsiteX168" fmla="*/ 598423 w 1189367"/>
              <a:gd name="connsiteY168" fmla="*/ 527087 h 1610292"/>
              <a:gd name="connsiteX169" fmla="*/ 597959 w 1189367"/>
              <a:gd name="connsiteY169" fmla="*/ 437760 h 1610292"/>
              <a:gd name="connsiteX170" fmla="*/ 597924 w 1189367"/>
              <a:gd name="connsiteY170" fmla="*/ 437525 h 1610292"/>
              <a:gd name="connsiteX171" fmla="*/ 585380 w 1189367"/>
              <a:gd name="connsiteY171" fmla="*/ 421145 h 1610292"/>
              <a:gd name="connsiteX172" fmla="*/ 1005662 w 1189367"/>
              <a:gd name="connsiteY172" fmla="*/ 381584 h 1610292"/>
              <a:gd name="connsiteX173" fmla="*/ 966016 w 1189367"/>
              <a:gd name="connsiteY173" fmla="*/ 448744 h 1610292"/>
              <a:gd name="connsiteX174" fmla="*/ 1016863 w 1189367"/>
              <a:gd name="connsiteY174" fmla="*/ 505520 h 1610292"/>
              <a:gd name="connsiteX175" fmla="*/ 1040972 w 1189367"/>
              <a:gd name="connsiteY175" fmla="*/ 420228 h 1610292"/>
              <a:gd name="connsiteX176" fmla="*/ 1040647 w 1189367"/>
              <a:gd name="connsiteY176" fmla="*/ 416949 h 1610292"/>
              <a:gd name="connsiteX177" fmla="*/ 1032429 w 1189367"/>
              <a:gd name="connsiteY177" fmla="*/ 392568 h 1610292"/>
              <a:gd name="connsiteX178" fmla="*/ 1005662 w 1189367"/>
              <a:gd name="connsiteY178" fmla="*/ 381584 h 1610292"/>
              <a:gd name="connsiteX179" fmla="*/ 851984 w 1189367"/>
              <a:gd name="connsiteY179" fmla="*/ 378108 h 1610292"/>
              <a:gd name="connsiteX180" fmla="*/ 849779 w 1189367"/>
              <a:gd name="connsiteY180" fmla="*/ 378728 h 1610292"/>
              <a:gd name="connsiteX181" fmla="*/ 848441 w 1189367"/>
              <a:gd name="connsiteY181" fmla="*/ 378905 h 1610292"/>
              <a:gd name="connsiteX182" fmla="*/ 840976 w 1189367"/>
              <a:gd name="connsiteY182" fmla="*/ 437656 h 1610292"/>
              <a:gd name="connsiteX183" fmla="*/ 825907 w 1189367"/>
              <a:gd name="connsiteY183" fmla="*/ 464487 h 1610292"/>
              <a:gd name="connsiteX184" fmla="*/ 878272 w 1189367"/>
              <a:gd name="connsiteY184" fmla="*/ 527044 h 1610292"/>
              <a:gd name="connsiteX185" fmla="*/ 903090 w 1189367"/>
              <a:gd name="connsiteY185" fmla="*/ 447104 h 1610292"/>
              <a:gd name="connsiteX186" fmla="*/ 898383 w 1189367"/>
              <a:gd name="connsiteY186" fmla="*/ 444460 h 1610292"/>
              <a:gd name="connsiteX187" fmla="*/ 851984 w 1189367"/>
              <a:gd name="connsiteY187" fmla="*/ 378108 h 1610292"/>
              <a:gd name="connsiteX188" fmla="*/ 766979 w 1189367"/>
              <a:gd name="connsiteY188" fmla="*/ 329656 h 1610292"/>
              <a:gd name="connsiteX189" fmla="*/ 744457 w 1189367"/>
              <a:gd name="connsiteY189" fmla="*/ 349277 h 1610292"/>
              <a:gd name="connsiteX190" fmla="*/ 729829 w 1189367"/>
              <a:gd name="connsiteY190" fmla="*/ 354376 h 1610292"/>
              <a:gd name="connsiteX191" fmla="*/ 724042 w 1189367"/>
              <a:gd name="connsiteY191" fmla="*/ 355056 h 1610292"/>
              <a:gd name="connsiteX192" fmla="*/ 731893 w 1189367"/>
              <a:gd name="connsiteY192" fmla="*/ 388781 h 1610292"/>
              <a:gd name="connsiteX193" fmla="*/ 783499 w 1189367"/>
              <a:gd name="connsiteY193" fmla="*/ 448363 h 1610292"/>
              <a:gd name="connsiteX194" fmla="*/ 804715 w 1189367"/>
              <a:gd name="connsiteY194" fmla="*/ 424366 h 1610292"/>
              <a:gd name="connsiteX195" fmla="*/ 808915 w 1189367"/>
              <a:gd name="connsiteY195" fmla="*/ 372235 h 1610292"/>
              <a:gd name="connsiteX196" fmla="*/ 766979 w 1189367"/>
              <a:gd name="connsiteY196" fmla="*/ 329656 h 1610292"/>
              <a:gd name="connsiteX197" fmla="*/ 1107210 w 1189367"/>
              <a:gd name="connsiteY197" fmla="*/ 326920 h 1610292"/>
              <a:gd name="connsiteX198" fmla="*/ 1070712 w 1189367"/>
              <a:gd name="connsiteY198" fmla="*/ 385251 h 1610292"/>
              <a:gd name="connsiteX199" fmla="*/ 1120875 w 1189367"/>
              <a:gd name="connsiteY199" fmla="*/ 444309 h 1610292"/>
              <a:gd name="connsiteX200" fmla="*/ 1145589 w 1189367"/>
              <a:gd name="connsiteY200" fmla="*/ 399962 h 1610292"/>
              <a:gd name="connsiteX201" fmla="*/ 1147323 w 1189367"/>
              <a:gd name="connsiteY201" fmla="*/ 394457 h 1610292"/>
              <a:gd name="connsiteX202" fmla="*/ 1107210 w 1189367"/>
              <a:gd name="connsiteY202" fmla="*/ 326920 h 1610292"/>
              <a:gd name="connsiteX203" fmla="*/ 908268 w 1189367"/>
              <a:gd name="connsiteY203" fmla="*/ 301550 h 1610292"/>
              <a:gd name="connsiteX204" fmla="*/ 891082 w 1189367"/>
              <a:gd name="connsiteY204" fmla="*/ 349792 h 1610292"/>
              <a:gd name="connsiteX205" fmla="*/ 885843 w 1189367"/>
              <a:gd name="connsiteY205" fmla="*/ 356662 h 1610292"/>
              <a:gd name="connsiteX206" fmla="*/ 920008 w 1189367"/>
              <a:gd name="connsiteY206" fmla="*/ 412357 h 1610292"/>
              <a:gd name="connsiteX207" fmla="*/ 940172 w 1189367"/>
              <a:gd name="connsiteY207" fmla="*/ 417798 h 1610292"/>
              <a:gd name="connsiteX208" fmla="*/ 966498 w 1189367"/>
              <a:gd name="connsiteY208" fmla="*/ 333560 h 1610292"/>
              <a:gd name="connsiteX209" fmla="*/ 957481 w 1189367"/>
              <a:gd name="connsiteY209" fmla="*/ 309755 h 1610292"/>
              <a:gd name="connsiteX210" fmla="*/ 952771 w 1189367"/>
              <a:gd name="connsiteY210" fmla="*/ 311062 h 1610292"/>
              <a:gd name="connsiteX211" fmla="*/ 908268 w 1189367"/>
              <a:gd name="connsiteY211" fmla="*/ 301550 h 1610292"/>
              <a:gd name="connsiteX212" fmla="*/ 1008332 w 1189367"/>
              <a:gd name="connsiteY212" fmla="*/ 241004 h 1610292"/>
              <a:gd name="connsiteX213" fmla="*/ 991016 w 1189367"/>
              <a:gd name="connsiteY213" fmla="*/ 285196 h 1610292"/>
              <a:gd name="connsiteX214" fmla="*/ 1016572 w 1189367"/>
              <a:gd name="connsiteY214" fmla="*/ 340319 h 1610292"/>
              <a:gd name="connsiteX215" fmla="*/ 1045105 w 1189367"/>
              <a:gd name="connsiteY215" fmla="*/ 354605 h 1610292"/>
              <a:gd name="connsiteX216" fmla="*/ 1071520 w 1189367"/>
              <a:gd name="connsiteY216" fmla="*/ 286706 h 1610292"/>
              <a:gd name="connsiteX217" fmla="*/ 1071614 w 1189367"/>
              <a:gd name="connsiteY217" fmla="*/ 285902 h 1610292"/>
              <a:gd name="connsiteX218" fmla="*/ 1008332 w 1189367"/>
              <a:gd name="connsiteY218" fmla="*/ 241004 h 1610292"/>
              <a:gd name="connsiteX219" fmla="*/ 892715 w 1189367"/>
              <a:gd name="connsiteY219" fmla="*/ 209322 h 1610292"/>
              <a:gd name="connsiteX220" fmla="*/ 945423 w 1189367"/>
              <a:gd name="connsiteY220" fmla="*/ 273047 h 1610292"/>
              <a:gd name="connsiteX221" fmla="*/ 971295 w 1189367"/>
              <a:gd name="connsiteY221" fmla="*/ 226849 h 1610292"/>
              <a:gd name="connsiteX222" fmla="*/ 892715 w 1189367"/>
              <a:gd name="connsiteY222" fmla="*/ 209322 h 1610292"/>
              <a:gd name="connsiteX223" fmla="*/ 768231 w 1189367"/>
              <a:gd name="connsiteY223" fmla="*/ 204798 h 1610292"/>
              <a:gd name="connsiteX224" fmla="*/ 426339 w 1189367"/>
              <a:gd name="connsiteY224" fmla="*/ 304539 h 1610292"/>
              <a:gd name="connsiteX225" fmla="*/ 100750 w 1189367"/>
              <a:gd name="connsiteY225" fmla="*/ 582962 h 1610292"/>
              <a:gd name="connsiteX226" fmla="*/ 110869 w 1189367"/>
              <a:gd name="connsiteY226" fmla="*/ 588645 h 1610292"/>
              <a:gd name="connsiteX227" fmla="*/ 138686 w 1189367"/>
              <a:gd name="connsiteY227" fmla="*/ 628081 h 1610292"/>
              <a:gd name="connsiteX228" fmla="*/ 189453 w 1189367"/>
              <a:gd name="connsiteY228" fmla="*/ 660616 h 1610292"/>
              <a:gd name="connsiteX229" fmla="*/ 222639 w 1189367"/>
              <a:gd name="connsiteY229" fmla="*/ 656652 h 1610292"/>
              <a:gd name="connsiteX230" fmla="*/ 201117 w 1189367"/>
              <a:gd name="connsiteY230" fmla="*/ 572169 h 1610292"/>
              <a:gd name="connsiteX231" fmla="*/ 161979 w 1189367"/>
              <a:gd name="connsiteY231" fmla="*/ 541020 h 1610292"/>
              <a:gd name="connsiteX232" fmla="*/ 162947 w 1189367"/>
              <a:gd name="connsiteY232" fmla="*/ 513725 h 1610292"/>
              <a:gd name="connsiteX233" fmla="*/ 190243 w 1189367"/>
              <a:gd name="connsiteY233" fmla="*/ 514694 h 1610292"/>
              <a:gd name="connsiteX234" fmla="*/ 221264 w 1189367"/>
              <a:gd name="connsiteY234" fmla="*/ 539307 h 1610292"/>
              <a:gd name="connsiteX235" fmla="*/ 224693 w 1189367"/>
              <a:gd name="connsiteY235" fmla="*/ 541256 h 1610292"/>
              <a:gd name="connsiteX236" fmla="*/ 241521 w 1189367"/>
              <a:gd name="connsiteY236" fmla="*/ 548397 h 1610292"/>
              <a:gd name="connsiteX237" fmla="*/ 273274 w 1189367"/>
              <a:gd name="connsiteY237" fmla="*/ 545414 h 1610292"/>
              <a:gd name="connsiteX238" fmla="*/ 248567 w 1189367"/>
              <a:gd name="connsiteY238" fmla="*/ 460285 h 1610292"/>
              <a:gd name="connsiteX239" fmla="*/ 249535 w 1189367"/>
              <a:gd name="connsiteY239" fmla="*/ 432989 h 1610292"/>
              <a:gd name="connsiteX240" fmla="*/ 272351 w 1189367"/>
              <a:gd name="connsiteY240" fmla="*/ 430443 h 1610292"/>
              <a:gd name="connsiteX241" fmla="*/ 289001 w 1189367"/>
              <a:gd name="connsiteY241" fmla="*/ 440698 h 1610292"/>
              <a:gd name="connsiteX242" fmla="*/ 360475 w 1189367"/>
              <a:gd name="connsiteY242" fmla="*/ 493100 h 1610292"/>
              <a:gd name="connsiteX243" fmla="*/ 372756 w 1189367"/>
              <a:gd name="connsiteY243" fmla="*/ 442651 h 1610292"/>
              <a:gd name="connsiteX244" fmla="*/ 372652 w 1189367"/>
              <a:gd name="connsiteY244" fmla="*/ 442116 h 1610292"/>
              <a:gd name="connsiteX245" fmla="*/ 360152 w 1189367"/>
              <a:gd name="connsiteY245" fmla="*/ 404542 h 1610292"/>
              <a:gd name="connsiteX246" fmla="*/ 368596 w 1189367"/>
              <a:gd name="connsiteY246" fmla="*/ 378564 h 1610292"/>
              <a:gd name="connsiteX247" fmla="*/ 394575 w 1189367"/>
              <a:gd name="connsiteY247" fmla="*/ 387009 h 1610292"/>
              <a:gd name="connsiteX248" fmla="*/ 410803 w 1189367"/>
              <a:gd name="connsiteY248" fmla="*/ 435036 h 1610292"/>
              <a:gd name="connsiteX249" fmla="*/ 480581 w 1189367"/>
              <a:gd name="connsiteY249" fmla="*/ 484438 h 1610292"/>
              <a:gd name="connsiteX250" fmla="*/ 480257 w 1189367"/>
              <a:gd name="connsiteY250" fmla="*/ 395879 h 1610292"/>
              <a:gd name="connsiteX251" fmla="*/ 478222 w 1189367"/>
              <a:gd name="connsiteY251" fmla="*/ 387925 h 1610292"/>
              <a:gd name="connsiteX252" fmla="*/ 456784 w 1189367"/>
              <a:gd name="connsiteY252" fmla="*/ 355239 h 1610292"/>
              <a:gd name="connsiteX253" fmla="*/ 465229 w 1189367"/>
              <a:gd name="connsiteY253" fmla="*/ 329260 h 1610292"/>
              <a:gd name="connsiteX254" fmla="*/ 491208 w 1189367"/>
              <a:gd name="connsiteY254" fmla="*/ 337705 h 1610292"/>
              <a:gd name="connsiteX255" fmla="*/ 562681 w 1189367"/>
              <a:gd name="connsiteY255" fmla="*/ 390108 h 1610292"/>
              <a:gd name="connsiteX256" fmla="*/ 562323 w 1189367"/>
              <a:gd name="connsiteY256" fmla="*/ 301483 h 1610292"/>
              <a:gd name="connsiteX257" fmla="*/ 570768 w 1189367"/>
              <a:gd name="connsiteY257" fmla="*/ 275504 h 1610292"/>
              <a:gd name="connsiteX258" fmla="*/ 596747 w 1189367"/>
              <a:gd name="connsiteY258" fmla="*/ 283949 h 1610292"/>
              <a:gd name="connsiteX259" fmla="*/ 610307 w 1189367"/>
              <a:gd name="connsiteY259" fmla="*/ 387443 h 1610292"/>
              <a:gd name="connsiteX260" fmla="*/ 681953 w 1189367"/>
              <a:gd name="connsiteY260" fmla="*/ 440348 h 1610292"/>
              <a:gd name="connsiteX261" fmla="*/ 694464 w 1189367"/>
              <a:gd name="connsiteY261" fmla="*/ 398267 h 1610292"/>
              <a:gd name="connsiteX262" fmla="*/ 691557 w 1189367"/>
              <a:gd name="connsiteY262" fmla="*/ 385633 h 1610292"/>
              <a:gd name="connsiteX263" fmla="*/ 691381 w 1189367"/>
              <a:gd name="connsiteY263" fmla="*/ 380009 h 1610292"/>
              <a:gd name="connsiteX264" fmla="*/ 678467 w 1189367"/>
              <a:gd name="connsiteY264" fmla="*/ 345417 h 1610292"/>
              <a:gd name="connsiteX265" fmla="*/ 676506 w 1189367"/>
              <a:gd name="connsiteY265" fmla="*/ 338433 h 1610292"/>
              <a:gd name="connsiteX266" fmla="*/ 630507 w 1189367"/>
              <a:gd name="connsiteY266" fmla="*/ 253731 h 1610292"/>
              <a:gd name="connsiteX267" fmla="*/ 645774 w 1189367"/>
              <a:gd name="connsiteY267" fmla="*/ 231083 h 1610292"/>
              <a:gd name="connsiteX268" fmla="*/ 668422 w 1189367"/>
              <a:gd name="connsiteY268" fmla="*/ 246350 h 1610292"/>
              <a:gd name="connsiteX269" fmla="*/ 722749 w 1189367"/>
              <a:gd name="connsiteY269" fmla="*/ 316393 h 1610292"/>
              <a:gd name="connsiteX270" fmla="*/ 743833 w 1189367"/>
              <a:gd name="connsiteY270" fmla="*/ 292463 h 1610292"/>
              <a:gd name="connsiteX271" fmla="*/ 748018 w 1189367"/>
              <a:gd name="connsiteY271" fmla="*/ 274451 h 1610292"/>
              <a:gd name="connsiteX272" fmla="*/ 748459 w 1189367"/>
              <a:gd name="connsiteY272" fmla="*/ 270699 h 1610292"/>
              <a:gd name="connsiteX273" fmla="*/ 746792 w 1189367"/>
              <a:gd name="connsiteY273" fmla="*/ 231135 h 1610292"/>
              <a:gd name="connsiteX274" fmla="*/ 762059 w 1189367"/>
              <a:gd name="connsiteY274" fmla="*/ 208487 h 1610292"/>
              <a:gd name="connsiteX275" fmla="*/ 784707 w 1189367"/>
              <a:gd name="connsiteY275" fmla="*/ 223753 h 1610292"/>
              <a:gd name="connsiteX276" fmla="*/ 786886 w 1189367"/>
              <a:gd name="connsiteY276" fmla="*/ 273727 h 1610292"/>
              <a:gd name="connsiteX277" fmla="*/ 842566 w 1189367"/>
              <a:gd name="connsiteY277" fmla="*/ 340812 h 1610292"/>
              <a:gd name="connsiteX278" fmla="*/ 859179 w 1189367"/>
              <a:gd name="connsiteY278" fmla="*/ 328233 h 1610292"/>
              <a:gd name="connsiteX279" fmla="*/ 868821 w 1189367"/>
              <a:gd name="connsiteY279" fmla="*/ 256107 h 1610292"/>
              <a:gd name="connsiteX280" fmla="*/ 853214 w 1189367"/>
              <a:gd name="connsiteY280" fmla="*/ 210453 h 1610292"/>
              <a:gd name="connsiteX281" fmla="*/ 852974 w 1189367"/>
              <a:gd name="connsiteY281" fmla="*/ 205197 h 1610292"/>
              <a:gd name="connsiteX282" fmla="*/ 768231 w 1189367"/>
              <a:gd name="connsiteY282" fmla="*/ 204798 h 1610292"/>
              <a:gd name="connsiteX283" fmla="*/ 402161 w 1189367"/>
              <a:gd name="connsiteY283" fmla="*/ 29593 h 1610292"/>
              <a:gd name="connsiteX284" fmla="*/ 257243 w 1189367"/>
              <a:gd name="connsiteY284" fmla="*/ 87526 h 1610292"/>
              <a:gd name="connsiteX285" fmla="*/ 255400 w 1189367"/>
              <a:gd name="connsiteY285" fmla="*/ 123333 h 1610292"/>
              <a:gd name="connsiteX286" fmla="*/ 339306 w 1189367"/>
              <a:gd name="connsiteY286" fmla="*/ 91602 h 1610292"/>
              <a:gd name="connsiteX287" fmla="*/ 362748 w 1189367"/>
              <a:gd name="connsiteY287" fmla="*/ 105624 h 1610292"/>
              <a:gd name="connsiteX288" fmla="*/ 352833 w 1189367"/>
              <a:gd name="connsiteY288" fmla="*/ 127562 h 1610292"/>
              <a:gd name="connsiteX289" fmla="*/ 348726 w 1189367"/>
              <a:gd name="connsiteY289" fmla="*/ 129066 h 1610292"/>
              <a:gd name="connsiteX290" fmla="*/ 260705 w 1189367"/>
              <a:gd name="connsiteY290" fmla="*/ 165749 h 1610292"/>
              <a:gd name="connsiteX291" fmla="*/ 268793 w 1189367"/>
              <a:gd name="connsiteY291" fmla="*/ 204227 h 1610292"/>
              <a:gd name="connsiteX292" fmla="*/ 358410 w 1189367"/>
              <a:gd name="connsiteY292" fmla="*/ 166059 h 1610292"/>
              <a:gd name="connsiteX293" fmla="*/ 382250 w 1189367"/>
              <a:gd name="connsiteY293" fmla="*/ 179542 h 1610292"/>
              <a:gd name="connsiteX294" fmla="*/ 372405 w 1189367"/>
              <a:gd name="connsiteY294" fmla="*/ 201948 h 1610292"/>
              <a:gd name="connsiteX295" fmla="*/ 368732 w 1189367"/>
              <a:gd name="connsiteY295" fmla="*/ 203315 h 1610292"/>
              <a:gd name="connsiteX296" fmla="*/ 287464 w 1189367"/>
              <a:gd name="connsiteY296" fmla="*/ 238575 h 1610292"/>
              <a:gd name="connsiteX297" fmla="*/ 280174 w 1189367"/>
              <a:gd name="connsiteY297" fmla="*/ 244388 h 1610292"/>
              <a:gd name="connsiteX298" fmla="*/ 291901 w 1189367"/>
              <a:gd name="connsiteY298" fmla="*/ 276812 h 1610292"/>
              <a:gd name="connsiteX299" fmla="*/ 373919 w 1189367"/>
              <a:gd name="connsiteY299" fmla="*/ 243355 h 1610292"/>
              <a:gd name="connsiteX300" fmla="*/ 397691 w 1189367"/>
              <a:gd name="connsiteY300" fmla="*/ 256872 h 1610292"/>
              <a:gd name="connsiteX301" fmla="*/ 387847 w 1189367"/>
              <a:gd name="connsiteY301" fmla="*/ 279278 h 1610292"/>
              <a:gd name="connsiteX302" fmla="*/ 384274 w 1189367"/>
              <a:gd name="connsiteY302" fmla="*/ 280678 h 1610292"/>
              <a:gd name="connsiteX303" fmla="*/ 308436 w 1189367"/>
              <a:gd name="connsiteY303" fmla="*/ 312080 h 1610292"/>
              <a:gd name="connsiteX304" fmla="*/ 317592 w 1189367"/>
              <a:gd name="connsiteY304" fmla="*/ 327749 h 1610292"/>
              <a:gd name="connsiteX305" fmla="*/ 389374 w 1189367"/>
              <a:gd name="connsiteY305" fmla="*/ 291019 h 1610292"/>
              <a:gd name="connsiteX306" fmla="*/ 472063 w 1189367"/>
              <a:gd name="connsiteY306" fmla="*/ 248651 h 1610292"/>
              <a:gd name="connsiteX307" fmla="*/ 414463 w 1189367"/>
              <a:gd name="connsiteY307" fmla="*/ 67437 h 1610292"/>
              <a:gd name="connsiteX308" fmla="*/ 408686 w 1189367"/>
              <a:gd name="connsiteY308" fmla="*/ 33663 h 1610292"/>
              <a:gd name="connsiteX309" fmla="*/ 402161 w 1189367"/>
              <a:gd name="connsiteY309" fmla="*/ 29593 h 1610292"/>
              <a:gd name="connsiteX310" fmla="*/ 406567 w 1189367"/>
              <a:gd name="connsiteY310" fmla="*/ 799 h 1610292"/>
              <a:gd name="connsiteX311" fmla="*/ 437204 w 1189367"/>
              <a:gd name="connsiteY311" fmla="*/ 27791 h 1610292"/>
              <a:gd name="connsiteX312" fmla="*/ 443190 w 1189367"/>
              <a:gd name="connsiteY312" fmla="*/ 62803 h 1610292"/>
              <a:gd name="connsiteX313" fmla="*/ 500316 w 1189367"/>
              <a:gd name="connsiteY313" fmla="*/ 238964 h 1610292"/>
              <a:gd name="connsiteX314" fmla="*/ 988791 w 1189367"/>
              <a:gd name="connsiteY314" fmla="*/ 202142 h 1610292"/>
              <a:gd name="connsiteX315" fmla="*/ 1014342 w 1189367"/>
              <a:gd name="connsiteY315" fmla="*/ 211730 h 1610292"/>
              <a:gd name="connsiteX316" fmla="*/ 1085984 w 1189367"/>
              <a:gd name="connsiteY316" fmla="*/ 259678 h 1610292"/>
              <a:gd name="connsiteX317" fmla="*/ 1115817 w 1189367"/>
              <a:gd name="connsiteY317" fmla="*/ 291197 h 1610292"/>
              <a:gd name="connsiteX318" fmla="*/ 1139555 w 1189367"/>
              <a:gd name="connsiteY318" fmla="*/ 322460 h 1610292"/>
              <a:gd name="connsiteX319" fmla="*/ 1183736 w 1189367"/>
              <a:gd name="connsiteY319" fmla="*/ 405737 h 1610292"/>
              <a:gd name="connsiteX320" fmla="*/ 1183605 w 1189367"/>
              <a:gd name="connsiteY320" fmla="*/ 406140 h 1610292"/>
              <a:gd name="connsiteX321" fmla="*/ 1189367 w 1189367"/>
              <a:gd name="connsiteY321" fmla="*/ 424889 h 1610292"/>
              <a:gd name="connsiteX322" fmla="*/ 1189367 w 1189367"/>
              <a:gd name="connsiteY322" fmla="*/ 555721 h 1610292"/>
              <a:gd name="connsiteX323" fmla="*/ 1153517 w 1189367"/>
              <a:gd name="connsiteY323" fmla="*/ 592360 h 1610292"/>
              <a:gd name="connsiteX324" fmla="*/ 1128103 w 1189367"/>
              <a:gd name="connsiteY324" fmla="*/ 601355 h 1610292"/>
              <a:gd name="connsiteX325" fmla="*/ 1165475 w 1189367"/>
              <a:gd name="connsiteY325" fmla="*/ 678426 h 1610292"/>
              <a:gd name="connsiteX326" fmla="*/ 1189367 w 1189367"/>
              <a:gd name="connsiteY326" fmla="*/ 735004 h 1610292"/>
              <a:gd name="connsiteX327" fmla="*/ 1189367 w 1189367"/>
              <a:gd name="connsiteY327" fmla="*/ 816812 h 1610292"/>
              <a:gd name="connsiteX328" fmla="*/ 1173738 w 1189367"/>
              <a:gd name="connsiteY328" fmla="*/ 771555 h 1610292"/>
              <a:gd name="connsiteX329" fmla="*/ 1096376 w 1189367"/>
              <a:gd name="connsiteY329" fmla="*/ 603232 h 1610292"/>
              <a:gd name="connsiteX330" fmla="*/ 1047465 w 1189367"/>
              <a:gd name="connsiteY330" fmla="*/ 595293 h 1610292"/>
              <a:gd name="connsiteX331" fmla="*/ 968357 w 1189367"/>
              <a:gd name="connsiteY331" fmla="*/ 583326 h 1610292"/>
              <a:gd name="connsiteX332" fmla="*/ 618190 w 1189367"/>
              <a:gd name="connsiteY332" fmla="*/ 681696 h 1610292"/>
              <a:gd name="connsiteX333" fmla="*/ 525595 w 1189367"/>
              <a:gd name="connsiteY333" fmla="*/ 733647 h 1610292"/>
              <a:gd name="connsiteX334" fmla="*/ 561241 w 1189367"/>
              <a:gd name="connsiteY334" fmla="*/ 808416 h 1610292"/>
              <a:gd name="connsiteX335" fmla="*/ 559268 w 1189367"/>
              <a:gd name="connsiteY335" fmla="*/ 835720 h 1610292"/>
              <a:gd name="connsiteX336" fmla="*/ 555404 w 1189367"/>
              <a:gd name="connsiteY336" fmla="*/ 838360 h 1610292"/>
              <a:gd name="connsiteX337" fmla="*/ 532032 w 1189367"/>
              <a:gd name="connsiteY337" fmla="*/ 833713 h 1610292"/>
              <a:gd name="connsiteX338" fmla="*/ 491908 w 1189367"/>
              <a:gd name="connsiteY338" fmla="*/ 755595 h 1610292"/>
              <a:gd name="connsiteX339" fmla="*/ 470623 w 1189367"/>
              <a:gd name="connsiteY339" fmla="*/ 770553 h 1610292"/>
              <a:gd name="connsiteX340" fmla="*/ 606885 w 1189367"/>
              <a:gd name="connsiteY340" fmla="*/ 1043191 h 1610292"/>
              <a:gd name="connsiteX341" fmla="*/ 608025 w 1189367"/>
              <a:gd name="connsiteY341" fmla="*/ 1070504 h 1610292"/>
              <a:gd name="connsiteX342" fmla="*/ 602565 w 1189367"/>
              <a:gd name="connsiteY342" fmla="*/ 1074629 h 1610292"/>
              <a:gd name="connsiteX343" fmla="*/ 580712 w 1189367"/>
              <a:gd name="connsiteY343" fmla="*/ 1071645 h 1610292"/>
              <a:gd name="connsiteX344" fmla="*/ 437232 w 1189367"/>
              <a:gd name="connsiteY344" fmla="*/ 796383 h 1610292"/>
              <a:gd name="connsiteX345" fmla="*/ 419731 w 1189367"/>
              <a:gd name="connsiteY345" fmla="*/ 811178 h 1610292"/>
              <a:gd name="connsiteX346" fmla="*/ 421288 w 1189367"/>
              <a:gd name="connsiteY346" fmla="*/ 818031 h 1610292"/>
              <a:gd name="connsiteX347" fmla="*/ 631964 w 1189367"/>
              <a:gd name="connsiteY347" fmla="*/ 1214167 h 1610292"/>
              <a:gd name="connsiteX348" fmla="*/ 630157 w 1189367"/>
              <a:gd name="connsiteY348" fmla="*/ 1241468 h 1610292"/>
              <a:gd name="connsiteX349" fmla="*/ 626160 w 1189367"/>
              <a:gd name="connsiteY349" fmla="*/ 1244177 h 1610292"/>
              <a:gd name="connsiteX350" fmla="*/ 602856 w 1189367"/>
              <a:gd name="connsiteY350" fmla="*/ 1239663 h 1610292"/>
              <a:gd name="connsiteX351" fmla="*/ 385020 w 1189367"/>
              <a:gd name="connsiteY351" fmla="*/ 844150 h 1610292"/>
              <a:gd name="connsiteX352" fmla="*/ 364594 w 1189367"/>
              <a:gd name="connsiteY352" fmla="*/ 866400 h 1610292"/>
              <a:gd name="connsiteX353" fmla="*/ 365805 w 1189367"/>
              <a:gd name="connsiteY353" fmla="*/ 871749 h 1610292"/>
              <a:gd name="connsiteX354" fmla="*/ 598171 w 1189367"/>
              <a:gd name="connsiteY354" fmla="*/ 1289520 h 1610292"/>
              <a:gd name="connsiteX355" fmla="*/ 598977 w 1189367"/>
              <a:gd name="connsiteY355" fmla="*/ 1316835 h 1610292"/>
              <a:gd name="connsiteX356" fmla="*/ 593682 w 1189367"/>
              <a:gd name="connsiteY356" fmla="*/ 1320793 h 1610292"/>
              <a:gd name="connsiteX357" fmla="*/ 571661 w 1189367"/>
              <a:gd name="connsiteY357" fmla="*/ 1317642 h 1610292"/>
              <a:gd name="connsiteX358" fmla="*/ 331530 w 1189367"/>
              <a:gd name="connsiteY358" fmla="*/ 909203 h 1610292"/>
              <a:gd name="connsiteX359" fmla="*/ 314243 w 1189367"/>
              <a:gd name="connsiteY359" fmla="*/ 939433 h 1610292"/>
              <a:gd name="connsiteX360" fmla="*/ 315779 w 1189367"/>
              <a:gd name="connsiteY360" fmla="*/ 943272 h 1610292"/>
              <a:gd name="connsiteX361" fmla="*/ 658717 w 1189367"/>
              <a:gd name="connsiteY361" fmla="*/ 1412184 h 1610292"/>
              <a:gd name="connsiteX362" fmla="*/ 664674 w 1189367"/>
              <a:gd name="connsiteY362" fmla="*/ 1438892 h 1610292"/>
              <a:gd name="connsiteX363" fmla="*/ 657159 w 1189367"/>
              <a:gd name="connsiteY363" fmla="*/ 1445745 h 1610292"/>
              <a:gd name="connsiteX364" fmla="*/ 637966 w 1189367"/>
              <a:gd name="connsiteY364" fmla="*/ 1444850 h 1610292"/>
              <a:gd name="connsiteX365" fmla="*/ 290484 w 1189367"/>
              <a:gd name="connsiteY365" fmla="*/ 990771 h 1610292"/>
              <a:gd name="connsiteX366" fmla="*/ 273778 w 1189367"/>
              <a:gd name="connsiteY366" fmla="*/ 1022469 h 1610292"/>
              <a:gd name="connsiteX367" fmla="*/ 1017703 w 1189367"/>
              <a:gd name="connsiteY367" fmla="*/ 1553986 h 1610292"/>
              <a:gd name="connsiteX368" fmla="*/ 1030928 w 1189367"/>
              <a:gd name="connsiteY368" fmla="*/ 1558340 h 1610292"/>
              <a:gd name="connsiteX369" fmla="*/ 1073848 w 1189367"/>
              <a:gd name="connsiteY369" fmla="*/ 1580253 h 1610292"/>
              <a:gd name="connsiteX370" fmla="*/ 1077451 w 1189367"/>
              <a:gd name="connsiteY370" fmla="*/ 1578418 h 1610292"/>
              <a:gd name="connsiteX371" fmla="*/ 1084831 w 1189367"/>
              <a:gd name="connsiteY371" fmla="*/ 1530885 h 1610292"/>
              <a:gd name="connsiteX372" fmla="*/ 1089086 w 1189367"/>
              <a:gd name="connsiteY372" fmla="*/ 1517628 h 1610292"/>
              <a:gd name="connsiteX373" fmla="*/ 1182721 w 1189367"/>
              <a:gd name="connsiteY373" fmla="*/ 1398983 h 1610292"/>
              <a:gd name="connsiteX374" fmla="*/ 1189367 w 1189367"/>
              <a:gd name="connsiteY374" fmla="*/ 1385179 h 1610292"/>
              <a:gd name="connsiteX375" fmla="*/ 1189367 w 1189367"/>
              <a:gd name="connsiteY375" fmla="*/ 1441209 h 1610292"/>
              <a:gd name="connsiteX376" fmla="*/ 1167448 w 1189367"/>
              <a:gd name="connsiteY376" fmla="*/ 1473995 h 1610292"/>
              <a:gd name="connsiteX377" fmla="*/ 1114648 w 1189367"/>
              <a:gd name="connsiteY377" fmla="*/ 1533174 h 1610292"/>
              <a:gd name="connsiteX378" fmla="*/ 1088765 w 1189367"/>
              <a:gd name="connsiteY378" fmla="*/ 1605086 h 1610292"/>
              <a:gd name="connsiteX379" fmla="*/ 1087331 w 1189367"/>
              <a:gd name="connsiteY379" fmla="*/ 1605900 h 1610292"/>
              <a:gd name="connsiteX380" fmla="*/ 1015414 w 1189367"/>
              <a:gd name="connsiteY380" fmla="*/ 1583802 h 1610292"/>
              <a:gd name="connsiteX381" fmla="*/ 253802 w 1189367"/>
              <a:gd name="connsiteY381" fmla="*/ 1046760 h 1610292"/>
              <a:gd name="connsiteX382" fmla="*/ 231583 w 1189367"/>
              <a:gd name="connsiteY382" fmla="*/ 1062026 h 1610292"/>
              <a:gd name="connsiteX383" fmla="*/ 121282 w 1189367"/>
              <a:gd name="connsiteY383" fmla="*/ 1042926 h 1610292"/>
              <a:gd name="connsiteX384" fmla="*/ 5615 w 1189367"/>
              <a:gd name="connsiteY384" fmla="*/ 725602 h 1610292"/>
              <a:gd name="connsiteX385" fmla="*/ 296379 w 1189367"/>
              <a:gd name="connsiteY385" fmla="*/ 347796 h 1610292"/>
              <a:gd name="connsiteX386" fmla="*/ 285193 w 1189367"/>
              <a:gd name="connsiteY386" fmla="*/ 329297 h 1610292"/>
              <a:gd name="connsiteX387" fmla="*/ 244926 w 1189367"/>
              <a:gd name="connsiteY387" fmla="*/ 227642 h 1610292"/>
              <a:gd name="connsiteX388" fmla="*/ 239235 w 1189367"/>
              <a:gd name="connsiteY388" fmla="*/ 205251 h 1610292"/>
              <a:gd name="connsiteX389" fmla="*/ 226750 w 1189367"/>
              <a:gd name="connsiteY389" fmla="*/ 120198 h 1610292"/>
              <a:gd name="connsiteX390" fmla="*/ 232290 w 1189367"/>
              <a:gd name="connsiteY390" fmla="*/ 72846 h 1610292"/>
              <a:gd name="connsiteX391" fmla="*/ 406567 w 1189367"/>
              <a:gd name="connsiteY391" fmla="*/ 799 h 161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</a:cxnLst>
            <a:rect l="l" t="t" r="r" b="b"/>
            <a:pathLst>
              <a:path w="1189367" h="1610292">
                <a:moveTo>
                  <a:pt x="102956" y="982860"/>
                </a:moveTo>
                <a:cubicBezTo>
                  <a:pt x="114415" y="997608"/>
                  <a:pt x="126630" y="1010206"/>
                  <a:pt x="139091" y="1019992"/>
                </a:cubicBezTo>
                <a:cubicBezTo>
                  <a:pt x="159064" y="1035612"/>
                  <a:pt x="188978" y="1051126"/>
                  <a:pt x="218399" y="1036141"/>
                </a:cubicBezTo>
                <a:cubicBezTo>
                  <a:pt x="222468" y="1034068"/>
                  <a:pt x="226100" y="1031631"/>
                  <a:pt x="229463" y="1029161"/>
                </a:cubicBezTo>
                <a:cubicBezTo>
                  <a:pt x="227321" y="1029245"/>
                  <a:pt x="225178" y="1029328"/>
                  <a:pt x="222968" y="1029277"/>
                </a:cubicBezTo>
                <a:cubicBezTo>
                  <a:pt x="194501" y="1028317"/>
                  <a:pt x="162805" y="1011946"/>
                  <a:pt x="138064" y="985478"/>
                </a:cubicBezTo>
                <a:cubicBezTo>
                  <a:pt x="127330" y="987165"/>
                  <a:pt x="115402" y="986182"/>
                  <a:pt x="102956" y="982860"/>
                </a:cubicBezTo>
                <a:close/>
                <a:moveTo>
                  <a:pt x="186937" y="925381"/>
                </a:moveTo>
                <a:cubicBezTo>
                  <a:pt x="186822" y="941320"/>
                  <a:pt x="182204" y="955183"/>
                  <a:pt x="173310" y="965930"/>
                </a:cubicBezTo>
                <a:cubicBezTo>
                  <a:pt x="189526" y="980775"/>
                  <a:pt x="208446" y="990043"/>
                  <a:pt x="224355" y="990595"/>
                </a:cubicBezTo>
                <a:cubicBezTo>
                  <a:pt x="231991" y="990906"/>
                  <a:pt x="237870" y="989087"/>
                  <a:pt x="241861" y="985375"/>
                </a:cubicBezTo>
                <a:cubicBezTo>
                  <a:pt x="250805" y="977038"/>
                  <a:pt x="250364" y="958190"/>
                  <a:pt x="241443" y="938368"/>
                </a:cubicBezTo>
                <a:cubicBezTo>
                  <a:pt x="224544" y="939498"/>
                  <a:pt x="205626" y="935019"/>
                  <a:pt x="186937" y="925381"/>
                </a:cubicBezTo>
                <a:close/>
                <a:moveTo>
                  <a:pt x="39992" y="854790"/>
                </a:moveTo>
                <a:cubicBezTo>
                  <a:pt x="47773" y="883427"/>
                  <a:pt x="59264" y="911433"/>
                  <a:pt x="72980" y="936710"/>
                </a:cubicBezTo>
                <a:cubicBezTo>
                  <a:pt x="78715" y="933621"/>
                  <a:pt x="85609" y="933134"/>
                  <a:pt x="91662" y="936605"/>
                </a:cubicBezTo>
                <a:cubicBezTo>
                  <a:pt x="112780" y="948702"/>
                  <a:pt x="133054" y="951062"/>
                  <a:pt x="142066" y="942691"/>
                </a:cubicBezTo>
                <a:cubicBezTo>
                  <a:pt x="148118" y="937088"/>
                  <a:pt x="149776" y="925993"/>
                  <a:pt x="146692" y="912021"/>
                </a:cubicBezTo>
                <a:cubicBezTo>
                  <a:pt x="143471" y="897614"/>
                  <a:pt x="135184" y="881838"/>
                  <a:pt x="123760" y="867493"/>
                </a:cubicBezTo>
                <a:cubicBezTo>
                  <a:pt x="100497" y="877409"/>
                  <a:pt x="69825" y="872783"/>
                  <a:pt x="39992" y="854790"/>
                </a:cubicBezTo>
                <a:close/>
                <a:moveTo>
                  <a:pt x="285404" y="825573"/>
                </a:moveTo>
                <a:cubicBezTo>
                  <a:pt x="303497" y="863239"/>
                  <a:pt x="302374" y="901284"/>
                  <a:pt x="279064" y="922987"/>
                </a:cubicBezTo>
                <a:cubicBezTo>
                  <a:pt x="278566" y="923493"/>
                  <a:pt x="277999" y="923866"/>
                  <a:pt x="277467" y="924305"/>
                </a:cubicBezTo>
                <a:cubicBezTo>
                  <a:pt x="279101" y="928010"/>
                  <a:pt x="280335" y="931750"/>
                  <a:pt x="281569" y="935491"/>
                </a:cubicBezTo>
                <a:cubicBezTo>
                  <a:pt x="287944" y="923926"/>
                  <a:pt x="295023" y="912255"/>
                  <a:pt x="302937" y="900409"/>
                </a:cubicBezTo>
                <a:cubicBezTo>
                  <a:pt x="314645" y="881002"/>
                  <a:pt x="329557" y="860132"/>
                  <a:pt x="349381" y="837853"/>
                </a:cubicBezTo>
                <a:cubicBezTo>
                  <a:pt x="337245" y="840254"/>
                  <a:pt x="323780" y="839718"/>
                  <a:pt x="309218" y="835541"/>
                </a:cubicBezTo>
                <a:cubicBezTo>
                  <a:pt x="301266" y="833290"/>
                  <a:pt x="293303" y="829700"/>
                  <a:pt x="285404" y="825573"/>
                </a:cubicBezTo>
                <a:close/>
                <a:moveTo>
                  <a:pt x="159046" y="812887"/>
                </a:moveTo>
                <a:cubicBezTo>
                  <a:pt x="158554" y="823303"/>
                  <a:pt x="156215" y="832897"/>
                  <a:pt x="151992" y="841265"/>
                </a:cubicBezTo>
                <a:cubicBezTo>
                  <a:pt x="157398" y="847755"/>
                  <a:pt x="162235" y="854448"/>
                  <a:pt x="166438" y="861382"/>
                </a:cubicBezTo>
                <a:cubicBezTo>
                  <a:pt x="167583" y="862143"/>
                  <a:pt x="168627" y="863039"/>
                  <a:pt x="169573" y="864070"/>
                </a:cubicBezTo>
                <a:cubicBezTo>
                  <a:pt x="200421" y="897089"/>
                  <a:pt x="238804" y="907617"/>
                  <a:pt x="252703" y="894657"/>
                </a:cubicBezTo>
                <a:cubicBezTo>
                  <a:pt x="265074" y="883147"/>
                  <a:pt x="260110" y="850639"/>
                  <a:pt x="236748" y="820276"/>
                </a:cubicBezTo>
                <a:cubicBezTo>
                  <a:pt x="214788" y="829950"/>
                  <a:pt x="186540" y="826945"/>
                  <a:pt x="159046" y="812887"/>
                </a:cubicBezTo>
                <a:close/>
                <a:moveTo>
                  <a:pt x="394850" y="756888"/>
                </a:moveTo>
                <a:cubicBezTo>
                  <a:pt x="397355" y="769559"/>
                  <a:pt x="397445" y="781612"/>
                  <a:pt x="395049" y="792578"/>
                </a:cubicBezTo>
                <a:cubicBezTo>
                  <a:pt x="405594" y="783259"/>
                  <a:pt x="417208" y="773730"/>
                  <a:pt x="429759" y="764061"/>
                </a:cubicBezTo>
                <a:cubicBezTo>
                  <a:pt x="418910" y="763874"/>
                  <a:pt x="407139" y="761383"/>
                  <a:pt x="394850" y="756888"/>
                </a:cubicBezTo>
                <a:close/>
                <a:moveTo>
                  <a:pt x="34859" y="727427"/>
                </a:moveTo>
                <a:cubicBezTo>
                  <a:pt x="34436" y="729071"/>
                  <a:pt x="34080" y="730681"/>
                  <a:pt x="33722" y="732124"/>
                </a:cubicBezTo>
                <a:cubicBezTo>
                  <a:pt x="28434" y="755065"/>
                  <a:pt x="27784" y="780182"/>
                  <a:pt x="30687" y="805841"/>
                </a:cubicBezTo>
                <a:cubicBezTo>
                  <a:pt x="35240" y="805707"/>
                  <a:pt x="39837" y="806978"/>
                  <a:pt x="43644" y="810164"/>
                </a:cubicBezTo>
                <a:cubicBezTo>
                  <a:pt x="73429" y="835154"/>
                  <a:pt x="102790" y="839188"/>
                  <a:pt x="114096" y="828725"/>
                </a:cubicBezTo>
                <a:cubicBezTo>
                  <a:pt x="120448" y="822884"/>
                  <a:pt x="122339" y="811420"/>
                  <a:pt x="119319" y="797245"/>
                </a:cubicBezTo>
                <a:cubicBezTo>
                  <a:pt x="115641" y="779795"/>
                  <a:pt x="104816" y="760523"/>
                  <a:pt x="89761" y="744161"/>
                </a:cubicBezTo>
                <a:cubicBezTo>
                  <a:pt x="72651" y="744054"/>
                  <a:pt x="53690" y="738337"/>
                  <a:pt x="34859" y="727427"/>
                </a:cubicBezTo>
                <a:close/>
                <a:moveTo>
                  <a:pt x="151745" y="686712"/>
                </a:moveTo>
                <a:cubicBezTo>
                  <a:pt x="150597" y="703261"/>
                  <a:pt x="144612" y="717904"/>
                  <a:pt x="133274" y="728636"/>
                </a:cubicBezTo>
                <a:cubicBezTo>
                  <a:pt x="132077" y="729750"/>
                  <a:pt x="130711" y="730698"/>
                  <a:pt x="129446" y="731678"/>
                </a:cubicBezTo>
                <a:cubicBezTo>
                  <a:pt x="134721" y="738570"/>
                  <a:pt x="139461" y="745733"/>
                  <a:pt x="143433" y="753036"/>
                </a:cubicBezTo>
                <a:cubicBezTo>
                  <a:pt x="174953" y="786217"/>
                  <a:pt x="212649" y="794574"/>
                  <a:pt x="227015" y="781208"/>
                </a:cubicBezTo>
                <a:cubicBezTo>
                  <a:pt x="231670" y="776821"/>
                  <a:pt x="234133" y="770274"/>
                  <a:pt x="234470" y="761700"/>
                </a:cubicBezTo>
                <a:cubicBezTo>
                  <a:pt x="235071" y="743413"/>
                  <a:pt x="225528" y="720884"/>
                  <a:pt x="209376" y="701216"/>
                </a:cubicBezTo>
                <a:cubicBezTo>
                  <a:pt x="199739" y="701924"/>
                  <a:pt x="189452" y="700862"/>
                  <a:pt x="178850" y="698028"/>
                </a:cubicBezTo>
                <a:cubicBezTo>
                  <a:pt x="169725" y="695619"/>
                  <a:pt x="160653" y="691500"/>
                  <a:pt x="151745" y="686712"/>
                </a:cubicBezTo>
                <a:close/>
                <a:moveTo>
                  <a:pt x="259775" y="670505"/>
                </a:moveTo>
                <a:cubicBezTo>
                  <a:pt x="256767" y="675818"/>
                  <a:pt x="253154" y="680767"/>
                  <a:pt x="248532" y="685054"/>
                </a:cubicBezTo>
                <a:cubicBezTo>
                  <a:pt x="247933" y="685527"/>
                  <a:pt x="247334" y="685999"/>
                  <a:pt x="246734" y="686473"/>
                </a:cubicBezTo>
                <a:cubicBezTo>
                  <a:pt x="264262" y="711153"/>
                  <a:pt x="273942" y="738570"/>
                  <a:pt x="273120" y="763019"/>
                </a:cubicBezTo>
                <a:cubicBezTo>
                  <a:pt x="273032" y="764827"/>
                  <a:pt x="272643" y="766537"/>
                  <a:pt x="272456" y="768314"/>
                </a:cubicBezTo>
                <a:cubicBezTo>
                  <a:pt x="286995" y="782837"/>
                  <a:pt x="303985" y="793760"/>
                  <a:pt x="319923" y="798329"/>
                </a:cubicBezTo>
                <a:cubicBezTo>
                  <a:pt x="333815" y="802343"/>
                  <a:pt x="345425" y="801219"/>
                  <a:pt x="351777" y="795379"/>
                </a:cubicBezTo>
                <a:cubicBezTo>
                  <a:pt x="364045" y="783837"/>
                  <a:pt x="359150" y="751462"/>
                  <a:pt x="336022" y="721065"/>
                </a:cubicBezTo>
                <a:cubicBezTo>
                  <a:pt x="333326" y="718741"/>
                  <a:pt x="330631" y="716417"/>
                  <a:pt x="328034" y="713959"/>
                </a:cubicBezTo>
                <a:cubicBezTo>
                  <a:pt x="327562" y="713527"/>
                  <a:pt x="327258" y="713094"/>
                  <a:pt x="326852" y="712628"/>
                </a:cubicBezTo>
                <a:cubicBezTo>
                  <a:pt x="305159" y="708638"/>
                  <a:pt x="281779" y="693913"/>
                  <a:pt x="259775" y="670505"/>
                </a:cubicBezTo>
                <a:close/>
                <a:moveTo>
                  <a:pt x="392693" y="629101"/>
                </a:moveTo>
                <a:cubicBezTo>
                  <a:pt x="395158" y="654228"/>
                  <a:pt x="391611" y="677123"/>
                  <a:pt x="379312" y="693554"/>
                </a:cubicBezTo>
                <a:cubicBezTo>
                  <a:pt x="377288" y="696181"/>
                  <a:pt x="374929" y="698476"/>
                  <a:pt x="372601" y="700669"/>
                </a:cubicBezTo>
                <a:cubicBezTo>
                  <a:pt x="405022" y="724569"/>
                  <a:pt x="434061" y="730279"/>
                  <a:pt x="442943" y="722478"/>
                </a:cubicBezTo>
                <a:cubicBezTo>
                  <a:pt x="445205" y="720485"/>
                  <a:pt x="446452" y="716994"/>
                  <a:pt x="446616" y="712037"/>
                </a:cubicBezTo>
                <a:cubicBezTo>
                  <a:pt x="447159" y="695125"/>
                  <a:pt x="434477" y="664616"/>
                  <a:pt x="404720" y="634402"/>
                </a:cubicBezTo>
                <a:cubicBezTo>
                  <a:pt x="400692" y="632926"/>
                  <a:pt x="396660" y="631114"/>
                  <a:pt x="392693" y="629101"/>
                </a:cubicBezTo>
                <a:close/>
                <a:moveTo>
                  <a:pt x="467757" y="628341"/>
                </a:moveTo>
                <a:cubicBezTo>
                  <a:pt x="465923" y="629526"/>
                  <a:pt x="464091" y="630712"/>
                  <a:pt x="462156" y="631697"/>
                </a:cubicBezTo>
                <a:cubicBezTo>
                  <a:pt x="459954" y="632819"/>
                  <a:pt x="457685" y="633806"/>
                  <a:pt x="455415" y="634627"/>
                </a:cubicBezTo>
                <a:cubicBezTo>
                  <a:pt x="474970" y="661803"/>
                  <a:pt x="486063" y="690181"/>
                  <a:pt x="485230" y="713290"/>
                </a:cubicBezTo>
                <a:cubicBezTo>
                  <a:pt x="485063" y="717744"/>
                  <a:pt x="484390" y="721868"/>
                  <a:pt x="483416" y="725893"/>
                </a:cubicBezTo>
                <a:cubicBezTo>
                  <a:pt x="484415" y="725216"/>
                  <a:pt x="485582" y="724537"/>
                  <a:pt x="486582" y="723860"/>
                </a:cubicBezTo>
                <a:cubicBezTo>
                  <a:pt x="488645" y="717685"/>
                  <a:pt x="493696" y="712590"/>
                  <a:pt x="500548" y="711033"/>
                </a:cubicBezTo>
                <a:cubicBezTo>
                  <a:pt x="502788" y="710481"/>
                  <a:pt x="505031" y="710430"/>
                  <a:pt x="507276" y="710715"/>
                </a:cubicBezTo>
                <a:cubicBezTo>
                  <a:pt x="518008" y="704072"/>
                  <a:pt x="529275" y="697325"/>
                  <a:pt x="541111" y="690540"/>
                </a:cubicBezTo>
                <a:cubicBezTo>
                  <a:pt x="514439" y="683373"/>
                  <a:pt x="487253" y="661176"/>
                  <a:pt x="467757" y="628341"/>
                </a:cubicBezTo>
                <a:close/>
                <a:moveTo>
                  <a:pt x="81394" y="614245"/>
                </a:moveTo>
                <a:cubicBezTo>
                  <a:pt x="65302" y="643026"/>
                  <a:pt x="54177" y="668688"/>
                  <a:pt x="46564" y="689706"/>
                </a:cubicBezTo>
                <a:cubicBezTo>
                  <a:pt x="47170" y="690069"/>
                  <a:pt x="47840" y="690065"/>
                  <a:pt x="48379" y="690463"/>
                </a:cubicBezTo>
                <a:cubicBezTo>
                  <a:pt x="71697" y="705891"/>
                  <a:pt x="96205" y="710128"/>
                  <a:pt x="106845" y="700172"/>
                </a:cubicBezTo>
                <a:cubicBezTo>
                  <a:pt x="120544" y="687313"/>
                  <a:pt x="112954" y="648162"/>
                  <a:pt x="82071" y="615076"/>
                </a:cubicBezTo>
                <a:cubicBezTo>
                  <a:pt x="81767" y="614810"/>
                  <a:pt x="81631" y="614544"/>
                  <a:pt x="81394" y="614245"/>
                </a:cubicBezTo>
                <a:close/>
                <a:moveTo>
                  <a:pt x="620331" y="613979"/>
                </a:moveTo>
                <a:cubicBezTo>
                  <a:pt x="620733" y="627469"/>
                  <a:pt x="618985" y="640038"/>
                  <a:pt x="615183" y="651048"/>
                </a:cubicBezTo>
                <a:cubicBezTo>
                  <a:pt x="628660" y="644352"/>
                  <a:pt x="641704" y="637960"/>
                  <a:pt x="654350" y="632106"/>
                </a:cubicBezTo>
                <a:cubicBezTo>
                  <a:pt x="642808" y="628744"/>
                  <a:pt x="631210" y="622636"/>
                  <a:pt x="620331" y="613979"/>
                </a:cubicBezTo>
                <a:close/>
                <a:moveTo>
                  <a:pt x="731578" y="584789"/>
                </a:moveTo>
                <a:cubicBezTo>
                  <a:pt x="730217" y="590860"/>
                  <a:pt x="728182" y="596433"/>
                  <a:pt x="725644" y="601675"/>
                </a:cubicBezTo>
                <a:cubicBezTo>
                  <a:pt x="733121" y="598707"/>
                  <a:pt x="740534" y="595939"/>
                  <a:pt x="747713" y="593375"/>
                </a:cubicBezTo>
                <a:cubicBezTo>
                  <a:pt x="742174" y="591407"/>
                  <a:pt x="736828" y="588501"/>
                  <a:pt x="731578" y="584789"/>
                </a:cubicBezTo>
                <a:close/>
                <a:moveTo>
                  <a:pt x="821304" y="538752"/>
                </a:moveTo>
                <a:cubicBezTo>
                  <a:pt x="817595" y="553245"/>
                  <a:pt x="811994" y="565507"/>
                  <a:pt x="804799" y="574970"/>
                </a:cubicBezTo>
                <a:cubicBezTo>
                  <a:pt x="823042" y="569878"/>
                  <a:pt x="840122" y="565800"/>
                  <a:pt x="856204" y="562733"/>
                </a:cubicBezTo>
                <a:cubicBezTo>
                  <a:pt x="843650" y="558541"/>
                  <a:pt x="831769" y="550226"/>
                  <a:pt x="821304" y="538752"/>
                </a:cubicBezTo>
                <a:close/>
                <a:moveTo>
                  <a:pt x="317372" y="536481"/>
                </a:moveTo>
                <a:cubicBezTo>
                  <a:pt x="315471" y="551060"/>
                  <a:pt x="309540" y="563994"/>
                  <a:pt x="299232" y="573614"/>
                </a:cubicBezTo>
                <a:cubicBezTo>
                  <a:pt x="295475" y="577124"/>
                  <a:pt x="291178" y="580069"/>
                  <a:pt x="286575" y="582414"/>
                </a:cubicBezTo>
                <a:cubicBezTo>
                  <a:pt x="278035" y="586763"/>
                  <a:pt x="268173" y="588845"/>
                  <a:pt x="257528" y="589059"/>
                </a:cubicBezTo>
                <a:cubicBezTo>
                  <a:pt x="261649" y="598470"/>
                  <a:pt x="264631" y="607789"/>
                  <a:pt x="266339" y="616917"/>
                </a:cubicBezTo>
                <a:cubicBezTo>
                  <a:pt x="266441" y="617118"/>
                  <a:pt x="266609" y="617117"/>
                  <a:pt x="266711" y="617316"/>
                </a:cubicBezTo>
                <a:cubicBezTo>
                  <a:pt x="293623" y="656793"/>
                  <a:pt x="321883" y="674831"/>
                  <a:pt x="337857" y="675180"/>
                </a:cubicBezTo>
                <a:cubicBezTo>
                  <a:pt x="342612" y="675278"/>
                  <a:pt x="345615" y="673917"/>
                  <a:pt x="348268" y="670382"/>
                </a:cubicBezTo>
                <a:cubicBezTo>
                  <a:pt x="362856" y="650853"/>
                  <a:pt x="352493" y="590260"/>
                  <a:pt x="317372" y="536481"/>
                </a:cubicBezTo>
                <a:close/>
                <a:moveTo>
                  <a:pt x="505378" y="514153"/>
                </a:moveTo>
                <a:cubicBezTo>
                  <a:pt x="502980" y="515878"/>
                  <a:pt x="500447" y="517505"/>
                  <a:pt x="497780" y="518864"/>
                </a:cubicBezTo>
                <a:cubicBezTo>
                  <a:pt x="497179" y="519170"/>
                  <a:pt x="496577" y="519308"/>
                  <a:pt x="495977" y="519614"/>
                </a:cubicBezTo>
                <a:cubicBezTo>
                  <a:pt x="504925" y="547739"/>
                  <a:pt x="503994" y="575604"/>
                  <a:pt x="494111" y="597441"/>
                </a:cubicBezTo>
                <a:cubicBezTo>
                  <a:pt x="494855" y="598406"/>
                  <a:pt x="495832" y="599169"/>
                  <a:pt x="496410" y="600303"/>
                </a:cubicBezTo>
                <a:cubicBezTo>
                  <a:pt x="516968" y="640664"/>
                  <a:pt x="551073" y="661270"/>
                  <a:pt x="567884" y="652707"/>
                </a:cubicBezTo>
                <a:cubicBezTo>
                  <a:pt x="584695" y="644144"/>
                  <a:pt x="588116" y="604341"/>
                  <a:pt x="567558" y="563980"/>
                </a:cubicBezTo>
                <a:cubicBezTo>
                  <a:pt x="545305" y="556747"/>
                  <a:pt x="523009" y="539200"/>
                  <a:pt x="505378" y="514153"/>
                </a:cubicBezTo>
                <a:close/>
                <a:moveTo>
                  <a:pt x="406385" y="493830"/>
                </a:moveTo>
                <a:cubicBezTo>
                  <a:pt x="400637" y="508773"/>
                  <a:pt x="391049" y="520630"/>
                  <a:pt x="377574" y="527494"/>
                </a:cubicBezTo>
                <a:cubicBezTo>
                  <a:pt x="372103" y="530280"/>
                  <a:pt x="366323" y="531964"/>
                  <a:pt x="360404" y="532879"/>
                </a:cubicBezTo>
                <a:cubicBezTo>
                  <a:pt x="363458" y="538380"/>
                  <a:pt x="366245" y="544018"/>
                  <a:pt x="368966" y="549690"/>
                </a:cubicBezTo>
                <a:cubicBezTo>
                  <a:pt x="370953" y="551283"/>
                  <a:pt x="372575" y="553313"/>
                  <a:pt x="373799" y="555715"/>
                </a:cubicBezTo>
                <a:cubicBezTo>
                  <a:pt x="390822" y="589137"/>
                  <a:pt x="423275" y="608148"/>
                  <a:pt x="444623" y="597274"/>
                </a:cubicBezTo>
                <a:cubicBezTo>
                  <a:pt x="464437" y="587182"/>
                  <a:pt x="468813" y="554370"/>
                  <a:pt x="455822" y="522926"/>
                </a:cubicBezTo>
                <a:cubicBezTo>
                  <a:pt x="438917" y="518934"/>
                  <a:pt x="421766" y="508850"/>
                  <a:pt x="406385" y="493830"/>
                </a:cubicBezTo>
                <a:close/>
                <a:moveTo>
                  <a:pt x="941959" y="491580"/>
                </a:moveTo>
                <a:cubicBezTo>
                  <a:pt x="937649" y="519738"/>
                  <a:pt x="925498" y="542730"/>
                  <a:pt x="907780" y="555451"/>
                </a:cubicBezTo>
                <a:cubicBezTo>
                  <a:pt x="935251" y="552970"/>
                  <a:pt x="959127" y="553327"/>
                  <a:pt x="980368" y="555111"/>
                </a:cubicBezTo>
                <a:cubicBezTo>
                  <a:pt x="1001200" y="555927"/>
                  <a:pt x="1020736" y="557992"/>
                  <a:pt x="1039306" y="560800"/>
                </a:cubicBezTo>
                <a:cubicBezTo>
                  <a:pt x="1034646" y="555444"/>
                  <a:pt x="1030251" y="549617"/>
                  <a:pt x="1026317" y="542883"/>
                </a:cubicBezTo>
                <a:cubicBezTo>
                  <a:pt x="1025648" y="543055"/>
                  <a:pt x="1025013" y="543294"/>
                  <a:pt x="1024311" y="543400"/>
                </a:cubicBezTo>
                <a:cubicBezTo>
                  <a:pt x="993151" y="549525"/>
                  <a:pt x="961853" y="528162"/>
                  <a:pt x="941959" y="491580"/>
                </a:cubicBezTo>
                <a:close/>
                <a:moveTo>
                  <a:pt x="650041" y="476010"/>
                </a:moveTo>
                <a:cubicBezTo>
                  <a:pt x="654393" y="511770"/>
                  <a:pt x="644445" y="542883"/>
                  <a:pt x="621490" y="558188"/>
                </a:cubicBezTo>
                <a:cubicBezTo>
                  <a:pt x="641028" y="587641"/>
                  <a:pt x="667886" y="601772"/>
                  <a:pt x="682096" y="594534"/>
                </a:cubicBezTo>
                <a:cubicBezTo>
                  <a:pt x="695439" y="587738"/>
                  <a:pt x="699892" y="560851"/>
                  <a:pt x="690222" y="530153"/>
                </a:cubicBezTo>
                <a:cubicBezTo>
                  <a:pt x="687498" y="524147"/>
                  <a:pt x="684974" y="517871"/>
                  <a:pt x="682716" y="511291"/>
                </a:cubicBezTo>
                <a:cubicBezTo>
                  <a:pt x="682512" y="510891"/>
                  <a:pt x="682408" y="510523"/>
                  <a:pt x="682239" y="510190"/>
                </a:cubicBezTo>
                <a:cubicBezTo>
                  <a:pt x="681933" y="509589"/>
                  <a:pt x="681961" y="508987"/>
                  <a:pt x="681722" y="508352"/>
                </a:cubicBezTo>
                <a:cubicBezTo>
                  <a:pt x="678844" y="499568"/>
                  <a:pt x="676297" y="490278"/>
                  <a:pt x="674182" y="480517"/>
                </a:cubicBezTo>
                <a:cubicBezTo>
                  <a:pt x="666347" y="480475"/>
                  <a:pt x="658200" y="478996"/>
                  <a:pt x="650041" y="476010"/>
                </a:cubicBezTo>
                <a:close/>
                <a:moveTo>
                  <a:pt x="1080485" y="470090"/>
                </a:moveTo>
                <a:cubicBezTo>
                  <a:pt x="1077326" y="490940"/>
                  <a:pt x="1069825" y="508875"/>
                  <a:pt x="1058940" y="521981"/>
                </a:cubicBezTo>
                <a:cubicBezTo>
                  <a:pt x="1069662" y="540886"/>
                  <a:pt x="1084646" y="552326"/>
                  <a:pt x="1096650" y="549993"/>
                </a:cubicBezTo>
                <a:cubicBezTo>
                  <a:pt x="1101998" y="548949"/>
                  <a:pt x="1106927" y="545262"/>
                  <a:pt x="1111166" y="538903"/>
                </a:cubicBezTo>
                <a:cubicBezTo>
                  <a:pt x="1120007" y="525745"/>
                  <a:pt x="1123636" y="504992"/>
                  <a:pt x="1121230" y="483113"/>
                </a:cubicBezTo>
                <a:cubicBezTo>
                  <a:pt x="1107140" y="483988"/>
                  <a:pt x="1093209" y="479236"/>
                  <a:pt x="1080485" y="470090"/>
                </a:cubicBezTo>
                <a:close/>
                <a:moveTo>
                  <a:pt x="721363" y="453882"/>
                </a:moveTo>
                <a:cubicBezTo>
                  <a:pt x="718385" y="458759"/>
                  <a:pt x="714802" y="463105"/>
                  <a:pt x="710711" y="466786"/>
                </a:cubicBezTo>
                <a:cubicBezTo>
                  <a:pt x="710779" y="467086"/>
                  <a:pt x="710882" y="467453"/>
                  <a:pt x="710986" y="467822"/>
                </a:cubicBezTo>
                <a:cubicBezTo>
                  <a:pt x="713006" y="478219"/>
                  <a:pt x="715621" y="487809"/>
                  <a:pt x="718566" y="496559"/>
                </a:cubicBezTo>
                <a:cubicBezTo>
                  <a:pt x="721764" y="503333"/>
                  <a:pt x="724594" y="510209"/>
                  <a:pt x="726787" y="516989"/>
                </a:cubicBezTo>
                <a:cubicBezTo>
                  <a:pt x="739951" y="544649"/>
                  <a:pt x="756403" y="559627"/>
                  <a:pt x="766199" y="557745"/>
                </a:cubicBezTo>
                <a:cubicBezTo>
                  <a:pt x="777533" y="555585"/>
                  <a:pt x="789079" y="527776"/>
                  <a:pt x="787568" y="486704"/>
                </a:cubicBezTo>
                <a:cubicBezTo>
                  <a:pt x="763617" y="489829"/>
                  <a:pt x="739750" y="477116"/>
                  <a:pt x="721363" y="453882"/>
                </a:cubicBezTo>
                <a:close/>
                <a:moveTo>
                  <a:pt x="1167981" y="452831"/>
                </a:moveTo>
                <a:cubicBezTo>
                  <a:pt x="1164903" y="457675"/>
                  <a:pt x="1161522" y="462254"/>
                  <a:pt x="1157733" y="466032"/>
                </a:cubicBezTo>
                <a:cubicBezTo>
                  <a:pt x="1164493" y="501574"/>
                  <a:pt x="1159131" y="536904"/>
                  <a:pt x="1143168" y="560495"/>
                </a:cubicBezTo>
                <a:cubicBezTo>
                  <a:pt x="1141512" y="563018"/>
                  <a:pt x="1139689" y="565376"/>
                  <a:pt x="1137797" y="567600"/>
                </a:cubicBezTo>
                <a:cubicBezTo>
                  <a:pt x="1138698" y="567225"/>
                  <a:pt x="1139567" y="566950"/>
                  <a:pt x="1140434" y="566508"/>
                </a:cubicBezTo>
                <a:cubicBezTo>
                  <a:pt x="1169854" y="551523"/>
                  <a:pt x="1174896" y="518204"/>
                  <a:pt x="1174005" y="492865"/>
                </a:cubicBezTo>
                <a:cubicBezTo>
                  <a:pt x="1173510" y="480346"/>
                  <a:pt x="1171399" y="466801"/>
                  <a:pt x="1167981" y="452831"/>
                </a:cubicBezTo>
                <a:close/>
                <a:moveTo>
                  <a:pt x="585380" y="421145"/>
                </a:moveTo>
                <a:cubicBezTo>
                  <a:pt x="583613" y="422297"/>
                  <a:pt x="581847" y="423448"/>
                  <a:pt x="579913" y="424433"/>
                </a:cubicBezTo>
                <a:cubicBezTo>
                  <a:pt x="564969" y="432045"/>
                  <a:pt x="547795" y="432307"/>
                  <a:pt x="530642" y="426509"/>
                </a:cubicBezTo>
                <a:cubicBezTo>
                  <a:pt x="533896" y="445435"/>
                  <a:pt x="533225" y="463253"/>
                  <a:pt x="528819" y="478521"/>
                </a:cubicBezTo>
                <a:cubicBezTo>
                  <a:pt x="549725" y="516267"/>
                  <a:pt x="582145" y="535378"/>
                  <a:pt x="598423" y="527087"/>
                </a:cubicBezTo>
                <a:cubicBezTo>
                  <a:pt x="615301" y="518491"/>
                  <a:pt x="618753" y="478419"/>
                  <a:pt x="597959" y="437760"/>
                </a:cubicBezTo>
                <a:cubicBezTo>
                  <a:pt x="597925" y="437693"/>
                  <a:pt x="597958" y="437592"/>
                  <a:pt x="597924" y="437525"/>
                </a:cubicBezTo>
                <a:cubicBezTo>
                  <a:pt x="593567" y="432435"/>
                  <a:pt x="589374" y="427009"/>
                  <a:pt x="585380" y="421145"/>
                </a:cubicBezTo>
                <a:close/>
                <a:moveTo>
                  <a:pt x="1005662" y="381584"/>
                </a:moveTo>
                <a:cubicBezTo>
                  <a:pt x="1000867" y="412089"/>
                  <a:pt x="986686" y="436704"/>
                  <a:pt x="966016" y="448744"/>
                </a:cubicBezTo>
                <a:cubicBezTo>
                  <a:pt x="976937" y="485527"/>
                  <a:pt x="1000313" y="508657"/>
                  <a:pt x="1016863" y="505520"/>
                </a:cubicBezTo>
                <a:cubicBezTo>
                  <a:pt x="1035418" y="501699"/>
                  <a:pt x="1049640" y="464628"/>
                  <a:pt x="1040972" y="420228"/>
                </a:cubicBezTo>
                <a:cubicBezTo>
                  <a:pt x="1040730" y="419091"/>
                  <a:pt x="1040689" y="418020"/>
                  <a:pt x="1040647" y="416949"/>
                </a:cubicBezTo>
                <a:cubicBezTo>
                  <a:pt x="1037409" y="409272"/>
                  <a:pt x="1034637" y="401189"/>
                  <a:pt x="1032429" y="392568"/>
                </a:cubicBezTo>
                <a:cubicBezTo>
                  <a:pt x="1023310" y="390996"/>
                  <a:pt x="1014276" y="387279"/>
                  <a:pt x="1005662" y="381584"/>
                </a:cubicBezTo>
                <a:close/>
                <a:moveTo>
                  <a:pt x="851984" y="378108"/>
                </a:moveTo>
                <a:cubicBezTo>
                  <a:pt x="851248" y="378315"/>
                  <a:pt x="850547" y="378589"/>
                  <a:pt x="849779" y="378728"/>
                </a:cubicBezTo>
                <a:cubicBezTo>
                  <a:pt x="849311" y="378798"/>
                  <a:pt x="848909" y="378835"/>
                  <a:pt x="848441" y="378905"/>
                </a:cubicBezTo>
                <a:cubicBezTo>
                  <a:pt x="849769" y="399989"/>
                  <a:pt x="847276" y="420332"/>
                  <a:pt x="840976" y="437656"/>
                </a:cubicBezTo>
                <a:cubicBezTo>
                  <a:pt x="837203" y="448063"/>
                  <a:pt x="832046" y="457075"/>
                  <a:pt x="825907" y="464487"/>
                </a:cubicBezTo>
                <a:cubicBezTo>
                  <a:pt x="835983" y="504558"/>
                  <a:pt x="860852" y="530455"/>
                  <a:pt x="878272" y="527044"/>
                </a:cubicBezTo>
                <a:cubicBezTo>
                  <a:pt x="895991" y="523563"/>
                  <a:pt x="909530" y="489110"/>
                  <a:pt x="903090" y="447104"/>
                </a:cubicBezTo>
                <a:cubicBezTo>
                  <a:pt x="901508" y="446144"/>
                  <a:pt x="899930" y="445520"/>
                  <a:pt x="898383" y="444460"/>
                </a:cubicBezTo>
                <a:cubicBezTo>
                  <a:pt x="878158" y="430816"/>
                  <a:pt x="861639" y="406799"/>
                  <a:pt x="851984" y="378108"/>
                </a:cubicBezTo>
                <a:close/>
                <a:moveTo>
                  <a:pt x="766979" y="329656"/>
                </a:moveTo>
                <a:cubicBezTo>
                  <a:pt x="760547" y="338142"/>
                  <a:pt x="752996" y="344928"/>
                  <a:pt x="744457" y="349277"/>
                </a:cubicBezTo>
                <a:cubicBezTo>
                  <a:pt x="739787" y="351656"/>
                  <a:pt x="734945" y="353367"/>
                  <a:pt x="729829" y="354376"/>
                </a:cubicBezTo>
                <a:cubicBezTo>
                  <a:pt x="727924" y="354758"/>
                  <a:pt x="725982" y="354906"/>
                  <a:pt x="724042" y="355056"/>
                </a:cubicBezTo>
                <a:cubicBezTo>
                  <a:pt x="727912" y="366611"/>
                  <a:pt x="730540" y="377875"/>
                  <a:pt x="731893" y="388781"/>
                </a:cubicBezTo>
                <a:cubicBezTo>
                  <a:pt x="742458" y="427174"/>
                  <a:pt x="766514" y="451637"/>
                  <a:pt x="783499" y="448363"/>
                </a:cubicBezTo>
                <a:cubicBezTo>
                  <a:pt x="792024" y="446625"/>
                  <a:pt x="799694" y="437930"/>
                  <a:pt x="804715" y="424366"/>
                </a:cubicBezTo>
                <a:cubicBezTo>
                  <a:pt x="809998" y="409828"/>
                  <a:pt x="811366" y="391235"/>
                  <a:pt x="808915" y="372235"/>
                </a:cubicBezTo>
                <a:cubicBezTo>
                  <a:pt x="792748" y="363918"/>
                  <a:pt x="778207" y="349060"/>
                  <a:pt x="766979" y="329656"/>
                </a:cubicBezTo>
                <a:close/>
                <a:moveTo>
                  <a:pt x="1107210" y="326920"/>
                </a:moveTo>
                <a:cubicBezTo>
                  <a:pt x="1101650" y="353615"/>
                  <a:pt x="1088746" y="374470"/>
                  <a:pt x="1070712" y="385251"/>
                </a:cubicBezTo>
                <a:cubicBezTo>
                  <a:pt x="1081308" y="423209"/>
                  <a:pt x="1104491" y="447445"/>
                  <a:pt x="1120875" y="444309"/>
                </a:cubicBezTo>
                <a:cubicBezTo>
                  <a:pt x="1132911" y="442042"/>
                  <a:pt x="1142890" y="424190"/>
                  <a:pt x="1145589" y="399962"/>
                </a:cubicBezTo>
                <a:cubicBezTo>
                  <a:pt x="1145742" y="397951"/>
                  <a:pt x="1146533" y="396204"/>
                  <a:pt x="1147323" y="394457"/>
                </a:cubicBezTo>
                <a:cubicBezTo>
                  <a:pt x="1136570" y="371200"/>
                  <a:pt x="1123005" y="348198"/>
                  <a:pt x="1107210" y="326920"/>
                </a:cubicBezTo>
                <a:close/>
                <a:moveTo>
                  <a:pt x="908268" y="301550"/>
                </a:moveTo>
                <a:cubicBezTo>
                  <a:pt x="905759" y="319884"/>
                  <a:pt x="899990" y="336601"/>
                  <a:pt x="891082" y="349792"/>
                </a:cubicBezTo>
                <a:cubicBezTo>
                  <a:pt x="889459" y="352215"/>
                  <a:pt x="887668" y="354472"/>
                  <a:pt x="885843" y="356662"/>
                </a:cubicBezTo>
                <a:cubicBezTo>
                  <a:pt x="892254" y="381291"/>
                  <a:pt x="904898" y="402156"/>
                  <a:pt x="920008" y="412357"/>
                </a:cubicBezTo>
                <a:cubicBezTo>
                  <a:pt x="927176" y="417192"/>
                  <a:pt x="933920" y="419050"/>
                  <a:pt x="940172" y="417798"/>
                </a:cubicBezTo>
                <a:cubicBezTo>
                  <a:pt x="959431" y="414205"/>
                  <a:pt x="974769" y="378667"/>
                  <a:pt x="966498" y="333560"/>
                </a:cubicBezTo>
                <a:cubicBezTo>
                  <a:pt x="962926" y="326054"/>
                  <a:pt x="960021" y="318039"/>
                  <a:pt x="957481" y="309755"/>
                </a:cubicBezTo>
                <a:cubicBezTo>
                  <a:pt x="955878" y="310236"/>
                  <a:pt x="954375" y="310749"/>
                  <a:pt x="952771" y="311062"/>
                </a:cubicBezTo>
                <a:cubicBezTo>
                  <a:pt x="937558" y="314022"/>
                  <a:pt x="922228" y="310319"/>
                  <a:pt x="908268" y="301550"/>
                </a:cubicBezTo>
                <a:close/>
                <a:moveTo>
                  <a:pt x="1008332" y="241004"/>
                </a:moveTo>
                <a:cubicBezTo>
                  <a:pt x="1005314" y="258337"/>
                  <a:pt x="999400" y="273449"/>
                  <a:pt x="991016" y="285196"/>
                </a:cubicBezTo>
                <a:cubicBezTo>
                  <a:pt x="995397" y="306995"/>
                  <a:pt x="1004621" y="327082"/>
                  <a:pt x="1016572" y="340319"/>
                </a:cubicBezTo>
                <a:cubicBezTo>
                  <a:pt x="1026261" y="351095"/>
                  <a:pt x="1036647" y="356308"/>
                  <a:pt x="1045105" y="354605"/>
                </a:cubicBezTo>
                <a:cubicBezTo>
                  <a:pt x="1060386" y="351779"/>
                  <a:pt x="1074219" y="325492"/>
                  <a:pt x="1071520" y="286706"/>
                </a:cubicBezTo>
                <a:cubicBezTo>
                  <a:pt x="1071450" y="286405"/>
                  <a:pt x="1071583" y="286170"/>
                  <a:pt x="1071614" y="285902"/>
                </a:cubicBezTo>
                <a:cubicBezTo>
                  <a:pt x="1052120" y="266929"/>
                  <a:pt x="1030777" y="251418"/>
                  <a:pt x="1008332" y="241004"/>
                </a:cubicBezTo>
                <a:close/>
                <a:moveTo>
                  <a:pt x="892715" y="209322"/>
                </a:moveTo>
                <a:cubicBezTo>
                  <a:pt x="902561" y="250096"/>
                  <a:pt x="927836" y="276460"/>
                  <a:pt x="945423" y="273047"/>
                </a:cubicBezTo>
                <a:cubicBezTo>
                  <a:pt x="958295" y="270608"/>
                  <a:pt x="968667" y="251545"/>
                  <a:pt x="971295" y="226849"/>
                </a:cubicBezTo>
                <a:cubicBezTo>
                  <a:pt x="951158" y="220471"/>
                  <a:pt x="924792" y="213903"/>
                  <a:pt x="892715" y="209322"/>
                </a:cubicBezTo>
                <a:close/>
                <a:moveTo>
                  <a:pt x="768231" y="204798"/>
                </a:moveTo>
                <a:cubicBezTo>
                  <a:pt x="675673" y="210388"/>
                  <a:pt x="560182" y="236367"/>
                  <a:pt x="426339" y="304539"/>
                </a:cubicBezTo>
                <a:cubicBezTo>
                  <a:pt x="253353" y="392648"/>
                  <a:pt x="155358" y="497341"/>
                  <a:pt x="100750" y="582962"/>
                </a:cubicBezTo>
                <a:cubicBezTo>
                  <a:pt x="104504" y="583737"/>
                  <a:pt x="108068" y="585620"/>
                  <a:pt x="110869" y="588645"/>
                </a:cubicBezTo>
                <a:cubicBezTo>
                  <a:pt x="122548" y="601181"/>
                  <a:pt x="131822" y="614605"/>
                  <a:pt x="138686" y="628081"/>
                </a:cubicBezTo>
                <a:cubicBezTo>
                  <a:pt x="153805" y="644073"/>
                  <a:pt x="172276" y="655922"/>
                  <a:pt x="189453" y="660616"/>
                </a:cubicBezTo>
                <a:cubicBezTo>
                  <a:pt x="203679" y="664461"/>
                  <a:pt x="215856" y="662964"/>
                  <a:pt x="222639" y="656652"/>
                </a:cubicBezTo>
                <a:cubicBezTo>
                  <a:pt x="236871" y="643354"/>
                  <a:pt x="231234" y="605728"/>
                  <a:pt x="201117" y="572169"/>
                </a:cubicBezTo>
                <a:cubicBezTo>
                  <a:pt x="187262" y="564103"/>
                  <a:pt x="173859" y="553789"/>
                  <a:pt x="161979" y="541020"/>
                </a:cubicBezTo>
                <a:cubicBezTo>
                  <a:pt x="154721" y="533206"/>
                  <a:pt x="155132" y="520982"/>
                  <a:pt x="162947" y="513725"/>
                </a:cubicBezTo>
                <a:cubicBezTo>
                  <a:pt x="170727" y="506401"/>
                  <a:pt x="182985" y="506879"/>
                  <a:pt x="190243" y="514694"/>
                </a:cubicBezTo>
                <a:cubicBezTo>
                  <a:pt x="199693" y="524835"/>
                  <a:pt x="210368" y="533093"/>
                  <a:pt x="221264" y="539307"/>
                </a:cubicBezTo>
                <a:cubicBezTo>
                  <a:pt x="222439" y="539800"/>
                  <a:pt x="223616" y="540461"/>
                  <a:pt x="224693" y="541256"/>
                </a:cubicBezTo>
                <a:cubicBezTo>
                  <a:pt x="230341" y="544260"/>
                  <a:pt x="236019" y="546830"/>
                  <a:pt x="241521" y="548397"/>
                </a:cubicBezTo>
                <a:cubicBezTo>
                  <a:pt x="255413" y="552411"/>
                  <a:pt x="266923" y="551254"/>
                  <a:pt x="273274" y="545414"/>
                </a:cubicBezTo>
                <a:cubicBezTo>
                  <a:pt x="287040" y="532521"/>
                  <a:pt x="279449" y="493369"/>
                  <a:pt x="248567" y="460285"/>
                </a:cubicBezTo>
                <a:cubicBezTo>
                  <a:pt x="241310" y="452471"/>
                  <a:pt x="241720" y="440247"/>
                  <a:pt x="249535" y="432989"/>
                </a:cubicBezTo>
                <a:cubicBezTo>
                  <a:pt x="255886" y="426982"/>
                  <a:pt x="265188" y="426277"/>
                  <a:pt x="272351" y="430443"/>
                </a:cubicBezTo>
                <a:cubicBezTo>
                  <a:pt x="279184" y="430659"/>
                  <a:pt x="285671" y="434160"/>
                  <a:pt x="289001" y="440698"/>
                </a:cubicBezTo>
                <a:cubicBezTo>
                  <a:pt x="309559" y="481059"/>
                  <a:pt x="343664" y="501663"/>
                  <a:pt x="360475" y="493100"/>
                </a:cubicBezTo>
                <a:cubicBezTo>
                  <a:pt x="371817" y="487324"/>
                  <a:pt x="376858" y="467364"/>
                  <a:pt x="372756" y="442651"/>
                </a:cubicBezTo>
                <a:cubicBezTo>
                  <a:pt x="372755" y="442485"/>
                  <a:pt x="372653" y="442284"/>
                  <a:pt x="372652" y="442116"/>
                </a:cubicBezTo>
                <a:cubicBezTo>
                  <a:pt x="370656" y="430279"/>
                  <a:pt x="366778" y="417551"/>
                  <a:pt x="360152" y="404542"/>
                </a:cubicBezTo>
                <a:cubicBezTo>
                  <a:pt x="355293" y="395002"/>
                  <a:pt x="359056" y="383423"/>
                  <a:pt x="368596" y="378564"/>
                </a:cubicBezTo>
                <a:cubicBezTo>
                  <a:pt x="378137" y="373704"/>
                  <a:pt x="389716" y="377469"/>
                  <a:pt x="394575" y="387009"/>
                </a:cubicBezTo>
                <a:cubicBezTo>
                  <a:pt x="402764" y="403086"/>
                  <a:pt x="408042" y="419386"/>
                  <a:pt x="410803" y="435036"/>
                </a:cubicBezTo>
                <a:cubicBezTo>
                  <a:pt x="431479" y="473319"/>
                  <a:pt x="464236" y="492762"/>
                  <a:pt x="480581" y="484438"/>
                </a:cubicBezTo>
                <a:cubicBezTo>
                  <a:pt x="497326" y="475909"/>
                  <a:pt x="500780" y="436172"/>
                  <a:pt x="480257" y="395879"/>
                </a:cubicBezTo>
                <a:cubicBezTo>
                  <a:pt x="478932" y="393277"/>
                  <a:pt x="478342" y="390637"/>
                  <a:pt x="478222" y="387925"/>
                </a:cubicBezTo>
                <a:cubicBezTo>
                  <a:pt x="470315" y="378342"/>
                  <a:pt x="463002" y="367447"/>
                  <a:pt x="456784" y="355239"/>
                </a:cubicBezTo>
                <a:cubicBezTo>
                  <a:pt x="451925" y="345699"/>
                  <a:pt x="455689" y="334119"/>
                  <a:pt x="465229" y="329260"/>
                </a:cubicBezTo>
                <a:cubicBezTo>
                  <a:pt x="474702" y="324435"/>
                  <a:pt x="486349" y="328165"/>
                  <a:pt x="491208" y="337705"/>
                </a:cubicBezTo>
                <a:cubicBezTo>
                  <a:pt x="511765" y="378066"/>
                  <a:pt x="545870" y="398671"/>
                  <a:pt x="562681" y="390108"/>
                </a:cubicBezTo>
                <a:cubicBezTo>
                  <a:pt x="579493" y="381545"/>
                  <a:pt x="582881" y="341844"/>
                  <a:pt x="562323" y="301483"/>
                </a:cubicBezTo>
                <a:cubicBezTo>
                  <a:pt x="557464" y="291943"/>
                  <a:pt x="561229" y="280363"/>
                  <a:pt x="570768" y="275504"/>
                </a:cubicBezTo>
                <a:cubicBezTo>
                  <a:pt x="580308" y="270645"/>
                  <a:pt x="591888" y="274409"/>
                  <a:pt x="596747" y="283949"/>
                </a:cubicBezTo>
                <a:cubicBezTo>
                  <a:pt x="615640" y="321041"/>
                  <a:pt x="619707" y="359214"/>
                  <a:pt x="610307" y="387443"/>
                </a:cubicBezTo>
                <a:cubicBezTo>
                  <a:pt x="632705" y="427623"/>
                  <a:pt x="665875" y="448537"/>
                  <a:pt x="681953" y="440348"/>
                </a:cubicBezTo>
                <a:cubicBezTo>
                  <a:pt x="691626" y="435421"/>
                  <a:pt x="696361" y="419313"/>
                  <a:pt x="694464" y="398267"/>
                </a:cubicBezTo>
                <a:cubicBezTo>
                  <a:pt x="693361" y="394124"/>
                  <a:pt x="692392" y="389912"/>
                  <a:pt x="691557" y="385633"/>
                </a:cubicBezTo>
                <a:cubicBezTo>
                  <a:pt x="691174" y="383727"/>
                  <a:pt x="691228" y="381851"/>
                  <a:pt x="691381" y="380009"/>
                </a:cubicBezTo>
                <a:cubicBezTo>
                  <a:pt x="688721" y="369013"/>
                  <a:pt x="684515" y="357292"/>
                  <a:pt x="678467" y="345417"/>
                </a:cubicBezTo>
                <a:cubicBezTo>
                  <a:pt x="677311" y="343149"/>
                  <a:pt x="676692" y="340776"/>
                  <a:pt x="676506" y="338433"/>
                </a:cubicBezTo>
                <a:cubicBezTo>
                  <a:pt x="654947" y="320849"/>
                  <a:pt x="637713" y="290641"/>
                  <a:pt x="630507" y="253731"/>
                </a:cubicBezTo>
                <a:cubicBezTo>
                  <a:pt x="628454" y="243266"/>
                  <a:pt x="635209" y="233104"/>
                  <a:pt x="645774" y="231083"/>
                </a:cubicBezTo>
                <a:cubicBezTo>
                  <a:pt x="656239" y="229030"/>
                  <a:pt x="666368" y="235885"/>
                  <a:pt x="668422" y="246350"/>
                </a:cubicBezTo>
                <a:cubicBezTo>
                  <a:pt x="677023" y="290785"/>
                  <a:pt x="704227" y="319945"/>
                  <a:pt x="722749" y="316393"/>
                </a:cubicBezTo>
                <a:cubicBezTo>
                  <a:pt x="731141" y="314723"/>
                  <a:pt x="738912" y="306059"/>
                  <a:pt x="743833" y="292463"/>
                </a:cubicBezTo>
                <a:cubicBezTo>
                  <a:pt x="745835" y="286990"/>
                  <a:pt x="747096" y="280887"/>
                  <a:pt x="748018" y="274451"/>
                </a:cubicBezTo>
                <a:cubicBezTo>
                  <a:pt x="748042" y="273179"/>
                  <a:pt x="748234" y="271905"/>
                  <a:pt x="748459" y="270699"/>
                </a:cubicBezTo>
                <a:cubicBezTo>
                  <a:pt x="749772" y="258266"/>
                  <a:pt x="749438" y="244742"/>
                  <a:pt x="746792" y="231135"/>
                </a:cubicBezTo>
                <a:cubicBezTo>
                  <a:pt x="744738" y="220670"/>
                  <a:pt x="751494" y="210508"/>
                  <a:pt x="762059" y="208487"/>
                </a:cubicBezTo>
                <a:cubicBezTo>
                  <a:pt x="772524" y="206433"/>
                  <a:pt x="782653" y="213288"/>
                  <a:pt x="784707" y="223753"/>
                </a:cubicBezTo>
                <a:cubicBezTo>
                  <a:pt x="787947" y="240839"/>
                  <a:pt x="788509" y="257777"/>
                  <a:pt x="786886" y="273727"/>
                </a:cubicBezTo>
                <a:cubicBezTo>
                  <a:pt x="796322" y="317819"/>
                  <a:pt x="823441" y="344504"/>
                  <a:pt x="842566" y="340812"/>
                </a:cubicBezTo>
                <a:cubicBezTo>
                  <a:pt x="848818" y="339561"/>
                  <a:pt x="854345" y="335401"/>
                  <a:pt x="859179" y="328233"/>
                </a:cubicBezTo>
                <a:cubicBezTo>
                  <a:pt x="870373" y="311610"/>
                  <a:pt x="874052" y="284025"/>
                  <a:pt x="868821" y="256107"/>
                </a:cubicBezTo>
                <a:cubicBezTo>
                  <a:pt x="861892" y="242665"/>
                  <a:pt x="856486" y="227269"/>
                  <a:pt x="853214" y="210453"/>
                </a:cubicBezTo>
                <a:cubicBezTo>
                  <a:pt x="852833" y="208714"/>
                  <a:pt x="852852" y="206939"/>
                  <a:pt x="852974" y="205197"/>
                </a:cubicBezTo>
                <a:cubicBezTo>
                  <a:pt x="827388" y="203337"/>
                  <a:pt x="799084" y="202935"/>
                  <a:pt x="768231" y="204798"/>
                </a:cubicBezTo>
                <a:close/>
                <a:moveTo>
                  <a:pt x="402161" y="29593"/>
                </a:moveTo>
                <a:cubicBezTo>
                  <a:pt x="363435" y="22515"/>
                  <a:pt x="265846" y="73734"/>
                  <a:pt x="257243" y="87526"/>
                </a:cubicBezTo>
                <a:cubicBezTo>
                  <a:pt x="254768" y="92400"/>
                  <a:pt x="254095" y="105429"/>
                  <a:pt x="255400" y="123333"/>
                </a:cubicBezTo>
                <a:cubicBezTo>
                  <a:pt x="279844" y="109958"/>
                  <a:pt x="314408" y="97814"/>
                  <a:pt x="339306" y="91602"/>
                </a:cubicBezTo>
                <a:cubicBezTo>
                  <a:pt x="349666" y="89014"/>
                  <a:pt x="360160" y="95264"/>
                  <a:pt x="362748" y="105624"/>
                </a:cubicBezTo>
                <a:cubicBezTo>
                  <a:pt x="365025" y="114547"/>
                  <a:pt x="360705" y="123552"/>
                  <a:pt x="352833" y="127562"/>
                </a:cubicBezTo>
                <a:cubicBezTo>
                  <a:pt x="351566" y="128207"/>
                  <a:pt x="350163" y="128754"/>
                  <a:pt x="348726" y="129066"/>
                </a:cubicBezTo>
                <a:cubicBezTo>
                  <a:pt x="305146" y="140005"/>
                  <a:pt x="267817" y="158598"/>
                  <a:pt x="260705" y="165749"/>
                </a:cubicBezTo>
                <a:cubicBezTo>
                  <a:pt x="262871" y="177920"/>
                  <a:pt x="265546" y="190925"/>
                  <a:pt x="268793" y="204227"/>
                </a:cubicBezTo>
                <a:cubicBezTo>
                  <a:pt x="290974" y="188392"/>
                  <a:pt x="331511" y="173458"/>
                  <a:pt x="358410" y="166059"/>
                </a:cubicBezTo>
                <a:cubicBezTo>
                  <a:pt x="368735" y="163236"/>
                  <a:pt x="379360" y="169251"/>
                  <a:pt x="382250" y="179542"/>
                </a:cubicBezTo>
                <a:cubicBezTo>
                  <a:pt x="384761" y="188597"/>
                  <a:pt x="380410" y="197871"/>
                  <a:pt x="372405" y="201948"/>
                </a:cubicBezTo>
                <a:cubicBezTo>
                  <a:pt x="371271" y="202526"/>
                  <a:pt x="370002" y="203004"/>
                  <a:pt x="368732" y="203315"/>
                </a:cubicBezTo>
                <a:cubicBezTo>
                  <a:pt x="325795" y="215186"/>
                  <a:pt x="292544" y="232879"/>
                  <a:pt x="287464" y="238575"/>
                </a:cubicBezTo>
                <a:cubicBezTo>
                  <a:pt x="285542" y="241235"/>
                  <a:pt x="282944" y="243062"/>
                  <a:pt x="280174" y="244388"/>
                </a:cubicBezTo>
                <a:cubicBezTo>
                  <a:pt x="283704" y="255278"/>
                  <a:pt x="287603" y="266230"/>
                  <a:pt x="291901" y="276812"/>
                </a:cubicBezTo>
                <a:cubicBezTo>
                  <a:pt x="314799" y="262881"/>
                  <a:pt x="349928" y="250029"/>
                  <a:pt x="373919" y="243355"/>
                </a:cubicBezTo>
                <a:cubicBezTo>
                  <a:pt x="384209" y="240466"/>
                  <a:pt x="394835" y="246480"/>
                  <a:pt x="397691" y="256872"/>
                </a:cubicBezTo>
                <a:cubicBezTo>
                  <a:pt x="400168" y="265860"/>
                  <a:pt x="395853" y="275201"/>
                  <a:pt x="387847" y="279278"/>
                </a:cubicBezTo>
                <a:cubicBezTo>
                  <a:pt x="386780" y="279822"/>
                  <a:pt x="385544" y="280367"/>
                  <a:pt x="384274" y="280678"/>
                </a:cubicBezTo>
                <a:cubicBezTo>
                  <a:pt x="348589" y="290621"/>
                  <a:pt x="319830" y="304428"/>
                  <a:pt x="308436" y="312080"/>
                </a:cubicBezTo>
                <a:cubicBezTo>
                  <a:pt x="311355" y="317482"/>
                  <a:pt x="314441" y="322716"/>
                  <a:pt x="317592" y="327749"/>
                </a:cubicBezTo>
                <a:cubicBezTo>
                  <a:pt x="336741" y="318331"/>
                  <a:pt x="374804" y="299365"/>
                  <a:pt x="389374" y="291019"/>
                </a:cubicBezTo>
                <a:cubicBezTo>
                  <a:pt x="406744" y="281080"/>
                  <a:pt x="449711" y="259699"/>
                  <a:pt x="472063" y="248651"/>
                </a:cubicBezTo>
                <a:cubicBezTo>
                  <a:pt x="431686" y="177131"/>
                  <a:pt x="422229" y="116666"/>
                  <a:pt x="414463" y="67437"/>
                </a:cubicBezTo>
                <a:cubicBezTo>
                  <a:pt x="412531" y="55397"/>
                  <a:pt x="410774" y="44194"/>
                  <a:pt x="408686" y="33663"/>
                </a:cubicBezTo>
                <a:cubicBezTo>
                  <a:pt x="408410" y="32459"/>
                  <a:pt x="408095" y="30687"/>
                  <a:pt x="402161" y="29593"/>
                </a:cubicBezTo>
                <a:close/>
                <a:moveTo>
                  <a:pt x="406567" y="799"/>
                </a:moveTo>
                <a:cubicBezTo>
                  <a:pt x="429229" y="4548"/>
                  <a:pt x="435500" y="19333"/>
                  <a:pt x="437204" y="27791"/>
                </a:cubicBezTo>
                <a:cubicBezTo>
                  <a:pt x="439394" y="38690"/>
                  <a:pt x="441222" y="50362"/>
                  <a:pt x="443190" y="62803"/>
                </a:cubicBezTo>
                <a:cubicBezTo>
                  <a:pt x="450712" y="110727"/>
                  <a:pt x="460327" y="170020"/>
                  <a:pt x="500316" y="238964"/>
                </a:cubicBezTo>
                <a:cubicBezTo>
                  <a:pt x="739834" y="142089"/>
                  <a:pt x="913232" y="176690"/>
                  <a:pt x="988791" y="202142"/>
                </a:cubicBezTo>
                <a:cubicBezTo>
                  <a:pt x="989895" y="202001"/>
                  <a:pt x="1011789" y="210677"/>
                  <a:pt x="1014342" y="211730"/>
                </a:cubicBezTo>
                <a:cubicBezTo>
                  <a:pt x="1039902" y="222488"/>
                  <a:pt x="1064001" y="239284"/>
                  <a:pt x="1085984" y="259678"/>
                </a:cubicBezTo>
                <a:cubicBezTo>
                  <a:pt x="1089728" y="263400"/>
                  <a:pt x="1102613" y="275994"/>
                  <a:pt x="1115817" y="291197"/>
                </a:cubicBezTo>
                <a:cubicBezTo>
                  <a:pt x="1124195" y="301213"/>
                  <a:pt x="1132142" y="311701"/>
                  <a:pt x="1139555" y="322460"/>
                </a:cubicBezTo>
                <a:cubicBezTo>
                  <a:pt x="1155413" y="347822"/>
                  <a:pt x="1173832" y="379694"/>
                  <a:pt x="1183736" y="405737"/>
                </a:cubicBezTo>
                <a:cubicBezTo>
                  <a:pt x="1183703" y="405838"/>
                  <a:pt x="1183704" y="406005"/>
                  <a:pt x="1183605" y="406140"/>
                </a:cubicBezTo>
                <a:lnTo>
                  <a:pt x="1189367" y="424889"/>
                </a:lnTo>
                <a:lnTo>
                  <a:pt x="1189367" y="555721"/>
                </a:lnTo>
                <a:lnTo>
                  <a:pt x="1153517" y="592360"/>
                </a:lnTo>
                <a:cubicBezTo>
                  <a:pt x="1144911" y="596743"/>
                  <a:pt x="1136528" y="599584"/>
                  <a:pt x="1128103" y="601355"/>
                </a:cubicBezTo>
                <a:cubicBezTo>
                  <a:pt x="1139024" y="622962"/>
                  <a:pt x="1151906" y="648928"/>
                  <a:pt x="1165475" y="678426"/>
                </a:cubicBezTo>
                <a:lnTo>
                  <a:pt x="1189367" y="735004"/>
                </a:lnTo>
                <a:lnTo>
                  <a:pt x="1189367" y="816812"/>
                </a:lnTo>
                <a:lnTo>
                  <a:pt x="1173738" y="771555"/>
                </a:lnTo>
                <a:cubicBezTo>
                  <a:pt x="1146113" y="701706"/>
                  <a:pt x="1116780" y="643251"/>
                  <a:pt x="1096376" y="603232"/>
                </a:cubicBezTo>
                <a:cubicBezTo>
                  <a:pt x="1080599" y="602278"/>
                  <a:pt x="1064602" y="598915"/>
                  <a:pt x="1047465" y="595293"/>
                </a:cubicBezTo>
                <a:cubicBezTo>
                  <a:pt x="1025399" y="590569"/>
                  <a:pt x="999945" y="585133"/>
                  <a:pt x="968357" y="583326"/>
                </a:cubicBezTo>
                <a:cubicBezTo>
                  <a:pt x="880886" y="581501"/>
                  <a:pt x="772362" y="603169"/>
                  <a:pt x="618190" y="681696"/>
                </a:cubicBezTo>
                <a:cubicBezTo>
                  <a:pt x="583833" y="699195"/>
                  <a:pt x="553157" y="716500"/>
                  <a:pt x="525595" y="733647"/>
                </a:cubicBezTo>
                <a:cubicBezTo>
                  <a:pt x="533511" y="762551"/>
                  <a:pt x="547900" y="792947"/>
                  <a:pt x="561241" y="808416"/>
                </a:cubicBezTo>
                <a:cubicBezTo>
                  <a:pt x="568232" y="816534"/>
                  <a:pt x="567319" y="828762"/>
                  <a:pt x="559268" y="835720"/>
                </a:cubicBezTo>
                <a:cubicBezTo>
                  <a:pt x="558037" y="836766"/>
                  <a:pt x="556738" y="837681"/>
                  <a:pt x="555404" y="838360"/>
                </a:cubicBezTo>
                <a:cubicBezTo>
                  <a:pt x="547665" y="842302"/>
                  <a:pt x="537976" y="840599"/>
                  <a:pt x="532032" y="833713"/>
                </a:cubicBezTo>
                <a:cubicBezTo>
                  <a:pt x="517036" y="816312"/>
                  <a:pt x="501844" y="786158"/>
                  <a:pt x="491908" y="755595"/>
                </a:cubicBezTo>
                <a:cubicBezTo>
                  <a:pt x="484612" y="760572"/>
                  <a:pt x="477416" y="765581"/>
                  <a:pt x="470623" y="770553"/>
                </a:cubicBezTo>
                <a:cubicBezTo>
                  <a:pt x="480708" y="825490"/>
                  <a:pt x="555134" y="995529"/>
                  <a:pt x="606885" y="1043191"/>
                </a:cubicBezTo>
                <a:cubicBezTo>
                  <a:pt x="614774" y="1050431"/>
                  <a:pt x="615266" y="1062615"/>
                  <a:pt x="608025" y="1070504"/>
                </a:cubicBezTo>
                <a:cubicBezTo>
                  <a:pt x="606398" y="1072257"/>
                  <a:pt x="604566" y="1073610"/>
                  <a:pt x="602565" y="1074629"/>
                </a:cubicBezTo>
                <a:cubicBezTo>
                  <a:pt x="595560" y="1078197"/>
                  <a:pt x="586848" y="1077258"/>
                  <a:pt x="580712" y="1071645"/>
                </a:cubicBezTo>
                <a:cubicBezTo>
                  <a:pt x="527309" y="1022388"/>
                  <a:pt x="458075" y="870626"/>
                  <a:pt x="437232" y="796383"/>
                </a:cubicBezTo>
                <a:cubicBezTo>
                  <a:pt x="431175" y="801316"/>
                  <a:pt x="425386" y="806281"/>
                  <a:pt x="419731" y="811178"/>
                </a:cubicBezTo>
                <a:cubicBezTo>
                  <a:pt x="420583" y="813349"/>
                  <a:pt x="421237" y="815621"/>
                  <a:pt x="421288" y="818031"/>
                </a:cubicBezTo>
                <a:cubicBezTo>
                  <a:pt x="423674" y="922679"/>
                  <a:pt x="559729" y="1131568"/>
                  <a:pt x="631964" y="1214167"/>
                </a:cubicBezTo>
                <a:cubicBezTo>
                  <a:pt x="638988" y="1222184"/>
                  <a:pt x="638175" y="1234444"/>
                  <a:pt x="630157" y="1241468"/>
                </a:cubicBezTo>
                <a:cubicBezTo>
                  <a:pt x="628859" y="1242549"/>
                  <a:pt x="627561" y="1243463"/>
                  <a:pt x="626160" y="1244177"/>
                </a:cubicBezTo>
                <a:cubicBezTo>
                  <a:pt x="618488" y="1248084"/>
                  <a:pt x="608833" y="1246448"/>
                  <a:pt x="602856" y="1239663"/>
                </a:cubicBezTo>
                <a:cubicBezTo>
                  <a:pt x="534640" y="1161654"/>
                  <a:pt x="404190" y="968059"/>
                  <a:pt x="385020" y="844150"/>
                </a:cubicBezTo>
                <a:cubicBezTo>
                  <a:pt x="377809" y="851603"/>
                  <a:pt x="371001" y="859020"/>
                  <a:pt x="364594" y="866400"/>
                </a:cubicBezTo>
                <a:cubicBezTo>
                  <a:pt x="365142" y="868138"/>
                  <a:pt x="365758" y="869841"/>
                  <a:pt x="365805" y="871749"/>
                </a:cubicBezTo>
                <a:cubicBezTo>
                  <a:pt x="368192" y="976565"/>
                  <a:pt x="498768" y="1195973"/>
                  <a:pt x="598171" y="1289520"/>
                </a:cubicBezTo>
                <a:cubicBezTo>
                  <a:pt x="605926" y="1296828"/>
                  <a:pt x="606285" y="1309080"/>
                  <a:pt x="598977" y="1316835"/>
                </a:cubicBezTo>
                <a:cubicBezTo>
                  <a:pt x="597383" y="1318488"/>
                  <a:pt x="595618" y="1319807"/>
                  <a:pt x="593682" y="1320793"/>
                </a:cubicBezTo>
                <a:cubicBezTo>
                  <a:pt x="586611" y="1324394"/>
                  <a:pt x="577764" y="1323356"/>
                  <a:pt x="571661" y="1317642"/>
                </a:cubicBezTo>
                <a:cubicBezTo>
                  <a:pt x="476304" y="1227916"/>
                  <a:pt x="355848" y="1032003"/>
                  <a:pt x="331530" y="909203"/>
                </a:cubicBezTo>
                <a:cubicBezTo>
                  <a:pt x="324878" y="919733"/>
                  <a:pt x="319194" y="929853"/>
                  <a:pt x="314243" y="939433"/>
                </a:cubicBezTo>
                <a:cubicBezTo>
                  <a:pt x="314855" y="940634"/>
                  <a:pt x="315433" y="941935"/>
                  <a:pt x="315779" y="943272"/>
                </a:cubicBezTo>
                <a:cubicBezTo>
                  <a:pt x="349132" y="1065502"/>
                  <a:pt x="481220" y="1299097"/>
                  <a:pt x="658717" y="1412184"/>
                </a:cubicBezTo>
                <a:cubicBezTo>
                  <a:pt x="667766" y="1417908"/>
                  <a:pt x="670399" y="1429842"/>
                  <a:pt x="664674" y="1438892"/>
                </a:cubicBezTo>
                <a:cubicBezTo>
                  <a:pt x="662755" y="1441886"/>
                  <a:pt x="660161" y="1444216"/>
                  <a:pt x="657159" y="1445745"/>
                </a:cubicBezTo>
                <a:cubicBezTo>
                  <a:pt x="651221" y="1448769"/>
                  <a:pt x="643955" y="1448689"/>
                  <a:pt x="637966" y="1444850"/>
                </a:cubicBezTo>
                <a:cubicBezTo>
                  <a:pt x="468678" y="1336992"/>
                  <a:pt x="338825" y="1124609"/>
                  <a:pt x="290484" y="990771"/>
                </a:cubicBezTo>
                <a:cubicBezTo>
                  <a:pt x="285345" y="1002126"/>
                  <a:pt x="279966" y="1012680"/>
                  <a:pt x="273778" y="1022469"/>
                </a:cubicBezTo>
                <a:cubicBezTo>
                  <a:pt x="355259" y="1182278"/>
                  <a:pt x="591375" y="1631494"/>
                  <a:pt x="1017703" y="1553986"/>
                </a:cubicBezTo>
                <a:cubicBezTo>
                  <a:pt x="1022618" y="1553078"/>
                  <a:pt x="1027586" y="1554750"/>
                  <a:pt x="1030928" y="1558340"/>
                </a:cubicBezTo>
                <a:cubicBezTo>
                  <a:pt x="1053340" y="1582549"/>
                  <a:pt x="1069148" y="1583067"/>
                  <a:pt x="1073848" y="1580253"/>
                </a:cubicBezTo>
                <a:cubicBezTo>
                  <a:pt x="1075113" y="1579272"/>
                  <a:pt x="1076081" y="1578863"/>
                  <a:pt x="1077451" y="1578418"/>
                </a:cubicBezTo>
                <a:cubicBezTo>
                  <a:pt x="1083126" y="1576200"/>
                  <a:pt x="1091164" y="1562947"/>
                  <a:pt x="1084831" y="1530885"/>
                </a:cubicBezTo>
                <a:cubicBezTo>
                  <a:pt x="1083959" y="1526037"/>
                  <a:pt x="1085528" y="1521036"/>
                  <a:pt x="1089086" y="1517628"/>
                </a:cubicBezTo>
                <a:cubicBezTo>
                  <a:pt x="1128259" y="1480220"/>
                  <a:pt x="1159027" y="1440379"/>
                  <a:pt x="1182721" y="1398983"/>
                </a:cubicBezTo>
                <a:lnTo>
                  <a:pt x="1189367" y="1385179"/>
                </a:lnTo>
                <a:lnTo>
                  <a:pt x="1189367" y="1441209"/>
                </a:lnTo>
                <a:lnTo>
                  <a:pt x="1167448" y="1473995"/>
                </a:lnTo>
                <a:cubicBezTo>
                  <a:pt x="1151799" y="1494218"/>
                  <a:pt x="1134252" y="1513979"/>
                  <a:pt x="1114648" y="1533174"/>
                </a:cubicBezTo>
                <a:cubicBezTo>
                  <a:pt x="1122371" y="1585617"/>
                  <a:pt x="1097074" y="1601275"/>
                  <a:pt x="1088765" y="1605086"/>
                </a:cubicBezTo>
                <a:cubicBezTo>
                  <a:pt x="1088399" y="1605357"/>
                  <a:pt x="1087865" y="1605628"/>
                  <a:pt x="1087331" y="1605900"/>
                </a:cubicBezTo>
                <a:cubicBezTo>
                  <a:pt x="1077858" y="1610725"/>
                  <a:pt x="1051233" y="1618826"/>
                  <a:pt x="1015414" y="1583802"/>
                </a:cubicBezTo>
                <a:cubicBezTo>
                  <a:pt x="582557" y="1656906"/>
                  <a:pt x="342240" y="1219072"/>
                  <a:pt x="253802" y="1046760"/>
                </a:cubicBezTo>
                <a:cubicBezTo>
                  <a:pt x="247483" y="1052499"/>
                  <a:pt x="240189" y="1057642"/>
                  <a:pt x="231583" y="1062026"/>
                </a:cubicBezTo>
                <a:cubicBezTo>
                  <a:pt x="198026" y="1079118"/>
                  <a:pt x="158868" y="1072345"/>
                  <a:pt x="121282" y="1042926"/>
                </a:cubicBezTo>
                <a:cubicBezTo>
                  <a:pt x="45639" y="983656"/>
                  <a:pt x="-19919" y="835314"/>
                  <a:pt x="5615" y="725602"/>
                </a:cubicBezTo>
                <a:cubicBezTo>
                  <a:pt x="18431" y="670596"/>
                  <a:pt x="75142" y="498542"/>
                  <a:pt x="296379" y="347796"/>
                </a:cubicBezTo>
                <a:cubicBezTo>
                  <a:pt x="292452" y="341899"/>
                  <a:pt x="288789" y="335697"/>
                  <a:pt x="285193" y="329297"/>
                </a:cubicBezTo>
                <a:cubicBezTo>
                  <a:pt x="278362" y="315720"/>
                  <a:pt x="255217" y="260713"/>
                  <a:pt x="244926" y="227642"/>
                </a:cubicBezTo>
                <a:cubicBezTo>
                  <a:pt x="242861" y="220124"/>
                  <a:pt x="240998" y="212671"/>
                  <a:pt x="239235" y="205251"/>
                </a:cubicBezTo>
                <a:cubicBezTo>
                  <a:pt x="231528" y="168511"/>
                  <a:pt x="226784" y="120265"/>
                  <a:pt x="226750" y="120198"/>
                </a:cubicBezTo>
                <a:cubicBezTo>
                  <a:pt x="225847" y="97973"/>
                  <a:pt x="227595" y="80950"/>
                  <a:pt x="232290" y="72846"/>
                </a:cubicBezTo>
                <a:cubicBezTo>
                  <a:pt x="247795" y="46212"/>
                  <a:pt x="358493" y="-7147"/>
                  <a:pt x="406567" y="799"/>
                </a:cubicBezTo>
                <a:close/>
              </a:path>
            </a:pathLst>
          </a:custGeom>
          <a:solidFill>
            <a:schemeClr val="accent3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027345"/>
            <a:ext cx="6028854" cy="4064227"/>
          </a:xfrm>
        </p:spPr>
        <p:txBody>
          <a:bodyPr anchor="b">
            <a:noAutofit/>
          </a:bodyPr>
          <a:lstStyle>
            <a:lvl1pPr algn="l">
              <a:defRPr sz="44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A36AA62-83B7-84B7-49F8-E1BF5965DF2F}"/>
              </a:ext>
            </a:extLst>
          </p:cNvPr>
          <p:cNvSpPr/>
          <p:nvPr userDrawn="1"/>
        </p:nvSpPr>
        <p:spPr>
          <a:xfrm>
            <a:off x="5956966" y="0"/>
            <a:ext cx="6235034" cy="6858000"/>
          </a:xfrm>
          <a:custGeom>
            <a:avLst/>
            <a:gdLst>
              <a:gd name="connsiteX0" fmla="*/ 88837 w 6235034"/>
              <a:gd name="connsiteY0" fmla="*/ 0 h 6858000"/>
              <a:gd name="connsiteX1" fmla="*/ 666194 w 6235034"/>
              <a:gd name="connsiteY1" fmla="*/ 0 h 6858000"/>
              <a:gd name="connsiteX2" fmla="*/ 2417154 w 6235034"/>
              <a:gd name="connsiteY2" fmla="*/ 1 h 6858000"/>
              <a:gd name="connsiteX3" fmla="*/ 2417154 w 6235034"/>
              <a:gd name="connsiteY3" fmla="*/ 0 h 6858000"/>
              <a:gd name="connsiteX4" fmla="*/ 6235034 w 6235034"/>
              <a:gd name="connsiteY4" fmla="*/ 0 h 6858000"/>
              <a:gd name="connsiteX5" fmla="*/ 6235034 w 6235034"/>
              <a:gd name="connsiteY5" fmla="*/ 6858000 h 6858000"/>
              <a:gd name="connsiteX6" fmla="*/ 2417154 w 6235034"/>
              <a:gd name="connsiteY6" fmla="*/ 6858000 h 6858000"/>
              <a:gd name="connsiteX7" fmla="*/ 2417154 w 6235034"/>
              <a:gd name="connsiteY7" fmla="*/ 6857999 h 6858000"/>
              <a:gd name="connsiteX8" fmla="*/ 1508139 w 6235034"/>
              <a:gd name="connsiteY8" fmla="*/ 6857999 h 6858000"/>
              <a:gd name="connsiteX9" fmla="*/ 1506558 w 6235034"/>
              <a:gd name="connsiteY9" fmla="*/ 6849927 h 6858000"/>
              <a:gd name="connsiteX10" fmla="*/ 1435677 w 6235034"/>
              <a:gd name="connsiteY10" fmla="*/ 6758113 h 6858000"/>
              <a:gd name="connsiteX11" fmla="*/ 1353903 w 6235034"/>
              <a:gd name="connsiteY11" fmla="*/ 6486410 h 6858000"/>
              <a:gd name="connsiteX12" fmla="*/ 1380718 w 6235034"/>
              <a:gd name="connsiteY12" fmla="*/ 6334359 h 6858000"/>
              <a:gd name="connsiteX13" fmla="*/ 1266402 w 6235034"/>
              <a:gd name="connsiteY13" fmla="*/ 6221088 h 6858000"/>
              <a:gd name="connsiteX14" fmla="*/ 1226997 w 6235034"/>
              <a:gd name="connsiteY14" fmla="*/ 6086434 h 6858000"/>
              <a:gd name="connsiteX15" fmla="*/ 1176310 w 6235034"/>
              <a:gd name="connsiteY15" fmla="*/ 5956115 h 6858000"/>
              <a:gd name="connsiteX16" fmla="*/ 1091251 w 6235034"/>
              <a:gd name="connsiteY16" fmla="*/ 5718464 h 6858000"/>
              <a:gd name="connsiteX17" fmla="*/ 996404 w 6235034"/>
              <a:gd name="connsiteY17" fmla="*/ 5496140 h 6858000"/>
              <a:gd name="connsiteX18" fmla="*/ 910153 w 6235034"/>
              <a:gd name="connsiteY18" fmla="*/ 5337052 h 6858000"/>
              <a:gd name="connsiteX19" fmla="*/ 831846 w 6235034"/>
              <a:gd name="connsiteY19" fmla="*/ 5168485 h 6858000"/>
              <a:gd name="connsiteX20" fmla="*/ 765117 w 6235034"/>
              <a:gd name="connsiteY20" fmla="*/ 4939540 h 6858000"/>
              <a:gd name="connsiteX21" fmla="*/ 719829 w 6235034"/>
              <a:gd name="connsiteY21" fmla="*/ 4693681 h 6858000"/>
              <a:gd name="connsiteX22" fmla="*/ 685823 w 6235034"/>
              <a:gd name="connsiteY22" fmla="*/ 4443485 h 6858000"/>
              <a:gd name="connsiteX23" fmla="*/ 698811 w 6235034"/>
              <a:gd name="connsiteY23" fmla="*/ 4189706 h 6858000"/>
              <a:gd name="connsiteX24" fmla="*/ 680919 w 6235034"/>
              <a:gd name="connsiteY24" fmla="*/ 3951325 h 6858000"/>
              <a:gd name="connsiteX25" fmla="*/ 580448 w 6235034"/>
              <a:gd name="connsiteY25" fmla="*/ 3813772 h 6858000"/>
              <a:gd name="connsiteX26" fmla="*/ 490042 w 6235034"/>
              <a:gd name="connsiteY26" fmla="*/ 3730851 h 6858000"/>
              <a:gd name="connsiteX27" fmla="*/ 386685 w 6235034"/>
              <a:gd name="connsiteY27" fmla="*/ 3649694 h 6858000"/>
              <a:gd name="connsiteX28" fmla="*/ 326534 w 6235034"/>
              <a:gd name="connsiteY28" fmla="*/ 3498261 h 6858000"/>
              <a:gd name="connsiteX29" fmla="*/ 333839 w 6235034"/>
              <a:gd name="connsiteY29" fmla="*/ 3144447 h 6858000"/>
              <a:gd name="connsiteX30" fmla="*/ 254463 w 6235034"/>
              <a:gd name="connsiteY30" fmla="*/ 3006825 h 6858000"/>
              <a:gd name="connsiteX31" fmla="*/ 141294 w 6235034"/>
              <a:gd name="connsiteY31" fmla="*/ 2921402 h 6858000"/>
              <a:gd name="connsiteX32" fmla="*/ 47916 w 6235034"/>
              <a:gd name="connsiteY32" fmla="*/ 2690479 h 6858000"/>
              <a:gd name="connsiteX33" fmla="*/ 68449 w 6235034"/>
              <a:gd name="connsiteY33" fmla="*/ 2404873 h 6858000"/>
              <a:gd name="connsiteX34" fmla="*/ 132638 w 6235034"/>
              <a:gd name="connsiteY34" fmla="*/ 2110528 h 6858000"/>
              <a:gd name="connsiteX35" fmla="*/ 167267 w 6235034"/>
              <a:gd name="connsiteY35" fmla="*/ 1851007 h 6858000"/>
              <a:gd name="connsiteX36" fmla="*/ 93734 w 6235034"/>
              <a:gd name="connsiteY36" fmla="*/ 1513781 h 6858000"/>
              <a:gd name="connsiteX37" fmla="*/ 17038 w 6235034"/>
              <a:gd name="connsiteY37" fmla="*/ 1162983 h 6858000"/>
              <a:gd name="connsiteX38" fmla="*/ 69365 w 6235034"/>
              <a:gd name="connsiteY38" fmla="*/ 713443 h 6858000"/>
              <a:gd name="connsiteX39" fmla="*/ 110670 w 6235034"/>
              <a:gd name="connsiteY39" fmla="*/ 464214 h 6858000"/>
              <a:gd name="connsiteX40" fmla="*/ 131080 w 6235034"/>
              <a:gd name="connsiteY40" fmla="*/ 226226 h 6858000"/>
              <a:gd name="connsiteX41" fmla="*/ 86045 w 6235034"/>
              <a:gd name="connsiteY41" fmla="*/ 208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35034" h="6858000">
                <a:moveTo>
                  <a:pt x="88837" y="0"/>
                </a:moveTo>
                <a:lnTo>
                  <a:pt x="666194" y="0"/>
                </a:lnTo>
                <a:lnTo>
                  <a:pt x="2417154" y="1"/>
                </a:lnTo>
                <a:lnTo>
                  <a:pt x="2417154" y="0"/>
                </a:lnTo>
                <a:lnTo>
                  <a:pt x="6235034" y="0"/>
                </a:lnTo>
                <a:lnTo>
                  <a:pt x="6235034" y="6858000"/>
                </a:lnTo>
                <a:lnTo>
                  <a:pt x="2417154" y="6858000"/>
                </a:lnTo>
                <a:lnTo>
                  <a:pt x="2417154" y="6857999"/>
                </a:lnTo>
                <a:lnTo>
                  <a:pt x="1508139" y="6857999"/>
                </a:lnTo>
                <a:lnTo>
                  <a:pt x="1506558" y="6849927"/>
                </a:lnTo>
                <a:cubicBezTo>
                  <a:pt x="1496476" y="6815611"/>
                  <a:pt x="1475817" y="6784161"/>
                  <a:pt x="1435677" y="6758113"/>
                </a:cubicBezTo>
                <a:cubicBezTo>
                  <a:pt x="1376723" y="6673721"/>
                  <a:pt x="1378264" y="6578309"/>
                  <a:pt x="1353903" y="6486410"/>
                </a:cubicBezTo>
                <a:cubicBezTo>
                  <a:pt x="1371782" y="6433579"/>
                  <a:pt x="1385776" y="6381273"/>
                  <a:pt x="1380718" y="6334359"/>
                </a:cubicBezTo>
                <a:cubicBezTo>
                  <a:pt x="1363084" y="6291954"/>
                  <a:pt x="1328615" y="6251834"/>
                  <a:pt x="1266402" y="6221088"/>
                </a:cubicBezTo>
                <a:cubicBezTo>
                  <a:pt x="1187354" y="6192631"/>
                  <a:pt x="1195247" y="6143954"/>
                  <a:pt x="1226997" y="6086434"/>
                </a:cubicBezTo>
                <a:cubicBezTo>
                  <a:pt x="1243580" y="6033780"/>
                  <a:pt x="1264049" y="5980595"/>
                  <a:pt x="1176310" y="5956115"/>
                </a:cubicBezTo>
                <a:cubicBezTo>
                  <a:pt x="1219663" y="5857818"/>
                  <a:pt x="1145745" y="5789461"/>
                  <a:pt x="1091251" y="5718464"/>
                </a:cubicBezTo>
                <a:cubicBezTo>
                  <a:pt x="1045822" y="5646230"/>
                  <a:pt x="1035906" y="5563575"/>
                  <a:pt x="996404" y="5496140"/>
                </a:cubicBezTo>
                <a:cubicBezTo>
                  <a:pt x="984298" y="5436182"/>
                  <a:pt x="929656" y="5393204"/>
                  <a:pt x="910153" y="5337052"/>
                </a:cubicBezTo>
                <a:cubicBezTo>
                  <a:pt x="903601" y="5279139"/>
                  <a:pt x="833044" y="5235525"/>
                  <a:pt x="831846" y="5168485"/>
                </a:cubicBezTo>
                <a:cubicBezTo>
                  <a:pt x="798446" y="5097420"/>
                  <a:pt x="775032" y="5022199"/>
                  <a:pt x="765117" y="4939540"/>
                </a:cubicBezTo>
                <a:cubicBezTo>
                  <a:pt x="713212" y="4868190"/>
                  <a:pt x="742695" y="4774578"/>
                  <a:pt x="719829" y="4693681"/>
                </a:cubicBezTo>
                <a:cubicBezTo>
                  <a:pt x="713424" y="4607745"/>
                  <a:pt x="690558" y="4526848"/>
                  <a:pt x="685823" y="4443485"/>
                </a:cubicBezTo>
                <a:cubicBezTo>
                  <a:pt x="727882" y="4345363"/>
                  <a:pt x="706684" y="4267039"/>
                  <a:pt x="698811" y="4189706"/>
                </a:cubicBezTo>
                <a:cubicBezTo>
                  <a:pt x="796929" y="4086764"/>
                  <a:pt x="715987" y="4024960"/>
                  <a:pt x="680919" y="3951325"/>
                </a:cubicBezTo>
                <a:cubicBezTo>
                  <a:pt x="670282" y="3882764"/>
                  <a:pt x="648388" y="3838139"/>
                  <a:pt x="580448" y="3813772"/>
                </a:cubicBezTo>
                <a:cubicBezTo>
                  <a:pt x="549689" y="3781547"/>
                  <a:pt x="467704" y="3770292"/>
                  <a:pt x="490042" y="3730851"/>
                </a:cubicBezTo>
                <a:cubicBezTo>
                  <a:pt x="450044" y="3708286"/>
                  <a:pt x="419113" y="3684492"/>
                  <a:pt x="386685" y="3649694"/>
                </a:cubicBezTo>
                <a:cubicBezTo>
                  <a:pt x="368129" y="3610215"/>
                  <a:pt x="358813" y="3561077"/>
                  <a:pt x="326534" y="3498261"/>
                </a:cubicBezTo>
                <a:cubicBezTo>
                  <a:pt x="288075" y="3380279"/>
                  <a:pt x="308668" y="3279477"/>
                  <a:pt x="333839" y="3144447"/>
                </a:cubicBezTo>
                <a:cubicBezTo>
                  <a:pt x="310251" y="3077646"/>
                  <a:pt x="284847" y="3036298"/>
                  <a:pt x="254463" y="3006825"/>
                </a:cubicBezTo>
                <a:cubicBezTo>
                  <a:pt x="222782" y="2977530"/>
                  <a:pt x="186670" y="2954436"/>
                  <a:pt x="141294" y="2921402"/>
                </a:cubicBezTo>
                <a:cubicBezTo>
                  <a:pt x="90136" y="2855548"/>
                  <a:pt x="110554" y="2763169"/>
                  <a:pt x="47916" y="2690479"/>
                </a:cubicBezTo>
                <a:cubicBezTo>
                  <a:pt x="42434" y="2601621"/>
                  <a:pt x="36202" y="2507259"/>
                  <a:pt x="68449" y="2404873"/>
                </a:cubicBezTo>
                <a:cubicBezTo>
                  <a:pt x="124926" y="2296390"/>
                  <a:pt x="117774" y="2204953"/>
                  <a:pt x="132638" y="2110528"/>
                </a:cubicBezTo>
                <a:cubicBezTo>
                  <a:pt x="159157" y="2014520"/>
                  <a:pt x="150536" y="1931685"/>
                  <a:pt x="167267" y="1851007"/>
                </a:cubicBezTo>
                <a:cubicBezTo>
                  <a:pt x="80521" y="1736788"/>
                  <a:pt x="82783" y="1627274"/>
                  <a:pt x="93734" y="1513781"/>
                </a:cubicBezTo>
                <a:cubicBezTo>
                  <a:pt x="58814" y="1412119"/>
                  <a:pt x="-39189" y="1321833"/>
                  <a:pt x="17038" y="1162983"/>
                </a:cubicBezTo>
                <a:cubicBezTo>
                  <a:pt x="1890" y="1041833"/>
                  <a:pt x="101574" y="863077"/>
                  <a:pt x="69365" y="713443"/>
                </a:cubicBezTo>
                <a:cubicBezTo>
                  <a:pt x="138071" y="617299"/>
                  <a:pt x="79146" y="552505"/>
                  <a:pt x="110670" y="464214"/>
                </a:cubicBezTo>
                <a:cubicBezTo>
                  <a:pt x="158657" y="370888"/>
                  <a:pt x="113975" y="304154"/>
                  <a:pt x="131080" y="226226"/>
                </a:cubicBezTo>
                <a:cubicBezTo>
                  <a:pt x="112025" y="158812"/>
                  <a:pt x="82999" y="93846"/>
                  <a:pt x="86045" y="20831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5108466F-5CDB-DA22-85A2-C52A71C865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45"/>
          <a:stretch/>
        </p:blipFill>
        <p:spPr>
          <a:xfrm>
            <a:off x="0" y="3529857"/>
            <a:ext cx="2203220" cy="210502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10DDA3B-E625-12C9-5756-0D1C316859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2686">
            <a:off x="2960047" y="1478734"/>
            <a:ext cx="1876425" cy="24384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98976736-342E-3698-C927-8D4FFFC028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8424"/>
          <a:stretch/>
        </p:blipFill>
        <p:spPr>
          <a:xfrm>
            <a:off x="3939698" y="4625010"/>
            <a:ext cx="2438400" cy="223299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F2E5B73-4EA9-DABB-C08B-8C7E2D67151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213" y="702440"/>
            <a:ext cx="1069675" cy="106967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20BE4-616E-5FBB-12F4-00CA3C2738C5}"/>
              </a:ext>
            </a:extLst>
          </p:cNvPr>
          <p:cNvSpPr/>
          <p:nvPr userDrawn="1"/>
        </p:nvSpPr>
        <p:spPr>
          <a:xfrm>
            <a:off x="393229" y="0"/>
            <a:ext cx="2463787" cy="1499239"/>
          </a:xfrm>
          <a:custGeom>
            <a:avLst/>
            <a:gdLst>
              <a:gd name="connsiteX0" fmla="*/ 1698408 w 2463787"/>
              <a:gd name="connsiteY0" fmla="*/ 1155697 h 1499239"/>
              <a:gd name="connsiteX1" fmla="*/ 1714220 w 2463787"/>
              <a:gd name="connsiteY1" fmla="*/ 1159315 h 1499239"/>
              <a:gd name="connsiteX2" fmla="*/ 1815364 w 2463787"/>
              <a:gd name="connsiteY2" fmla="*/ 1175147 h 1499239"/>
              <a:gd name="connsiteX3" fmla="*/ 1817372 w 2463787"/>
              <a:gd name="connsiteY3" fmla="*/ 1174610 h 1499239"/>
              <a:gd name="connsiteX4" fmla="*/ 1817773 w 2463787"/>
              <a:gd name="connsiteY4" fmla="*/ 1174502 h 1499239"/>
              <a:gd name="connsiteX5" fmla="*/ 1818174 w 2463787"/>
              <a:gd name="connsiteY5" fmla="*/ 1174395 h 1499239"/>
              <a:gd name="connsiteX6" fmla="*/ 1842556 w 2463787"/>
              <a:gd name="connsiteY6" fmla="*/ 1188732 h 1499239"/>
              <a:gd name="connsiteX7" fmla="*/ 1842637 w 2463787"/>
              <a:gd name="connsiteY7" fmla="*/ 1189033 h 1499239"/>
              <a:gd name="connsiteX8" fmla="*/ 1828562 w 2463787"/>
              <a:gd name="connsiteY8" fmla="*/ 1213990 h 1499239"/>
              <a:gd name="connsiteX9" fmla="*/ 1828160 w 2463787"/>
              <a:gd name="connsiteY9" fmla="*/ 1214097 h 1499239"/>
              <a:gd name="connsiteX10" fmla="*/ 1825350 w 2463787"/>
              <a:gd name="connsiteY10" fmla="*/ 1214850 h 1499239"/>
              <a:gd name="connsiteX11" fmla="*/ 1709099 w 2463787"/>
              <a:gd name="connsiteY11" fmla="*/ 1204460 h 1499239"/>
              <a:gd name="connsiteX12" fmla="*/ 1613593 w 2463787"/>
              <a:gd name="connsiteY12" fmla="*/ 1271548 h 1499239"/>
              <a:gd name="connsiteX13" fmla="*/ 1497470 w 2463787"/>
              <a:gd name="connsiteY13" fmla="*/ 1261232 h 1499239"/>
              <a:gd name="connsiteX14" fmla="*/ 1402036 w 2463787"/>
              <a:gd name="connsiteY14" fmla="*/ 1328192 h 1499239"/>
              <a:gd name="connsiteX15" fmla="*/ 1285913 w 2463787"/>
              <a:gd name="connsiteY15" fmla="*/ 1317876 h 1499239"/>
              <a:gd name="connsiteX16" fmla="*/ 1190480 w 2463787"/>
              <a:gd name="connsiteY16" fmla="*/ 1384836 h 1499239"/>
              <a:gd name="connsiteX17" fmla="*/ 1187169 w 2463787"/>
              <a:gd name="connsiteY17" fmla="*/ 1385723 h 1499239"/>
              <a:gd name="connsiteX18" fmla="*/ 1162505 w 2463787"/>
              <a:gd name="connsiteY18" fmla="*/ 1371139 h 1499239"/>
              <a:gd name="connsiteX19" fmla="*/ 1162398 w 2463787"/>
              <a:gd name="connsiteY19" fmla="*/ 1370737 h 1499239"/>
              <a:gd name="connsiteX20" fmla="*/ 1176882 w 2463787"/>
              <a:gd name="connsiteY20" fmla="*/ 1346101 h 1499239"/>
              <a:gd name="connsiteX21" fmla="*/ 1177284 w 2463787"/>
              <a:gd name="connsiteY21" fmla="*/ 1345994 h 1499239"/>
              <a:gd name="connsiteX22" fmla="*/ 1179893 w 2463787"/>
              <a:gd name="connsiteY22" fmla="*/ 1345295 h 1499239"/>
              <a:gd name="connsiteX23" fmla="*/ 1259594 w 2463787"/>
              <a:gd name="connsiteY23" fmla="*/ 1281041 h 1499239"/>
              <a:gd name="connsiteX24" fmla="*/ 1273061 w 2463787"/>
              <a:gd name="connsiteY24" fmla="*/ 1269476 h 1499239"/>
              <a:gd name="connsiteX25" fmla="*/ 1290505 w 2463787"/>
              <a:gd name="connsiteY25" fmla="*/ 1272764 h 1499239"/>
              <a:gd name="connsiteX26" fmla="*/ 1391650 w 2463787"/>
              <a:gd name="connsiteY26" fmla="*/ 1288597 h 1499239"/>
              <a:gd name="connsiteX27" fmla="*/ 1471352 w 2463787"/>
              <a:gd name="connsiteY27" fmla="*/ 1224343 h 1499239"/>
              <a:gd name="connsiteX28" fmla="*/ 1484818 w 2463787"/>
              <a:gd name="connsiteY28" fmla="*/ 1212778 h 1499239"/>
              <a:gd name="connsiteX29" fmla="*/ 1502262 w 2463787"/>
              <a:gd name="connsiteY29" fmla="*/ 1216066 h 1499239"/>
              <a:gd name="connsiteX30" fmla="*/ 1603407 w 2463787"/>
              <a:gd name="connsiteY30" fmla="*/ 1231899 h 1499239"/>
              <a:gd name="connsiteX31" fmla="*/ 1683109 w 2463787"/>
              <a:gd name="connsiteY31" fmla="*/ 1167645 h 1499239"/>
              <a:gd name="connsiteX32" fmla="*/ 1694996 w 2463787"/>
              <a:gd name="connsiteY32" fmla="*/ 1156610 h 1499239"/>
              <a:gd name="connsiteX33" fmla="*/ 1695499 w 2463787"/>
              <a:gd name="connsiteY33" fmla="*/ 1156476 h 1499239"/>
              <a:gd name="connsiteX34" fmla="*/ 1696702 w 2463787"/>
              <a:gd name="connsiteY34" fmla="*/ 1156154 h 1499239"/>
              <a:gd name="connsiteX35" fmla="*/ 1698007 w 2463787"/>
              <a:gd name="connsiteY35" fmla="*/ 1155804 h 1499239"/>
              <a:gd name="connsiteX36" fmla="*/ 1698408 w 2463787"/>
              <a:gd name="connsiteY36" fmla="*/ 1155697 h 1499239"/>
              <a:gd name="connsiteX37" fmla="*/ 2072460 w 2463787"/>
              <a:gd name="connsiteY37" fmla="*/ 863992 h 1499239"/>
              <a:gd name="connsiteX38" fmla="*/ 2089903 w 2463787"/>
              <a:gd name="connsiteY38" fmla="*/ 867280 h 1499239"/>
              <a:gd name="connsiteX39" fmla="*/ 2131180 w 2463787"/>
              <a:gd name="connsiteY39" fmla="*/ 885268 h 1499239"/>
              <a:gd name="connsiteX40" fmla="*/ 2146521 w 2463787"/>
              <a:gd name="connsiteY40" fmla="*/ 899982 h 1499239"/>
              <a:gd name="connsiteX41" fmla="*/ 2146779 w 2463787"/>
              <a:gd name="connsiteY41" fmla="*/ 909378 h 1499239"/>
              <a:gd name="connsiteX42" fmla="*/ 2122621 w 2463787"/>
              <a:gd name="connsiteY42" fmla="*/ 925203 h 1499239"/>
              <a:gd name="connsiteX43" fmla="*/ 2085157 w 2463787"/>
              <a:gd name="connsiteY43" fmla="*/ 912217 h 1499239"/>
              <a:gd name="connsiteX44" fmla="*/ 1989651 w 2463787"/>
              <a:gd name="connsiteY44" fmla="*/ 979305 h 1499239"/>
              <a:gd name="connsiteX45" fmla="*/ 1873273 w 2463787"/>
              <a:gd name="connsiteY45" fmla="*/ 968842 h 1499239"/>
              <a:gd name="connsiteX46" fmla="*/ 1777693 w 2463787"/>
              <a:gd name="connsiteY46" fmla="*/ 1036057 h 1499239"/>
              <a:gd name="connsiteX47" fmla="*/ 1661443 w 2463787"/>
              <a:gd name="connsiteY47" fmla="*/ 1025667 h 1499239"/>
              <a:gd name="connsiteX48" fmla="*/ 1565936 w 2463787"/>
              <a:gd name="connsiteY48" fmla="*/ 1092755 h 1499239"/>
              <a:gd name="connsiteX49" fmla="*/ 1449813 w 2463787"/>
              <a:gd name="connsiteY49" fmla="*/ 1082439 h 1499239"/>
              <a:gd name="connsiteX50" fmla="*/ 1354380 w 2463787"/>
              <a:gd name="connsiteY50" fmla="*/ 1149399 h 1499239"/>
              <a:gd name="connsiteX51" fmla="*/ 1238256 w 2463787"/>
              <a:gd name="connsiteY51" fmla="*/ 1139083 h 1499239"/>
              <a:gd name="connsiteX52" fmla="*/ 1142823 w 2463787"/>
              <a:gd name="connsiteY52" fmla="*/ 1206044 h 1499239"/>
              <a:gd name="connsiteX53" fmla="*/ 1026445 w 2463787"/>
              <a:gd name="connsiteY53" fmla="*/ 1195581 h 1499239"/>
              <a:gd name="connsiteX54" fmla="*/ 930865 w 2463787"/>
              <a:gd name="connsiteY54" fmla="*/ 1262795 h 1499239"/>
              <a:gd name="connsiteX55" fmla="*/ 814615 w 2463787"/>
              <a:gd name="connsiteY55" fmla="*/ 1252406 h 1499239"/>
              <a:gd name="connsiteX56" fmla="*/ 788579 w 2463787"/>
              <a:gd name="connsiteY56" fmla="*/ 1282501 h 1499239"/>
              <a:gd name="connsiteX57" fmla="*/ 780311 w 2463787"/>
              <a:gd name="connsiteY57" fmla="*/ 1286973 h 1499239"/>
              <a:gd name="connsiteX58" fmla="*/ 759746 w 2463787"/>
              <a:gd name="connsiteY58" fmla="*/ 1280864 h 1499239"/>
              <a:gd name="connsiteX59" fmla="*/ 755274 w 2463787"/>
              <a:gd name="connsiteY59" fmla="*/ 1272597 h 1499239"/>
              <a:gd name="connsiteX60" fmla="*/ 761384 w 2463787"/>
              <a:gd name="connsiteY60" fmla="*/ 1252032 h 1499239"/>
              <a:gd name="connsiteX61" fmla="*/ 788150 w 2463787"/>
              <a:gd name="connsiteY61" fmla="*/ 1215825 h 1499239"/>
              <a:gd name="connsiteX62" fmla="*/ 800038 w 2463787"/>
              <a:gd name="connsiteY62" fmla="*/ 1204791 h 1499239"/>
              <a:gd name="connsiteX63" fmla="*/ 800539 w 2463787"/>
              <a:gd name="connsiteY63" fmla="*/ 1204657 h 1499239"/>
              <a:gd name="connsiteX64" fmla="*/ 801643 w 2463787"/>
              <a:gd name="connsiteY64" fmla="*/ 1204361 h 1499239"/>
              <a:gd name="connsiteX65" fmla="*/ 802948 w 2463787"/>
              <a:gd name="connsiteY65" fmla="*/ 1204012 h 1499239"/>
              <a:gd name="connsiteX66" fmla="*/ 803250 w 2463787"/>
              <a:gd name="connsiteY66" fmla="*/ 1203931 h 1499239"/>
              <a:gd name="connsiteX67" fmla="*/ 819060 w 2463787"/>
              <a:gd name="connsiteY67" fmla="*/ 1207549 h 1499239"/>
              <a:gd name="connsiteX68" fmla="*/ 920205 w 2463787"/>
              <a:gd name="connsiteY68" fmla="*/ 1223382 h 1499239"/>
              <a:gd name="connsiteX69" fmla="*/ 999907 w 2463787"/>
              <a:gd name="connsiteY69" fmla="*/ 1159127 h 1499239"/>
              <a:gd name="connsiteX70" fmla="*/ 1011895 w 2463787"/>
              <a:gd name="connsiteY70" fmla="*/ 1148066 h 1499239"/>
              <a:gd name="connsiteX71" fmla="*/ 1012297 w 2463787"/>
              <a:gd name="connsiteY71" fmla="*/ 1147959 h 1499239"/>
              <a:gd name="connsiteX72" fmla="*/ 1013601 w 2463787"/>
              <a:gd name="connsiteY72" fmla="*/ 1147609 h 1499239"/>
              <a:gd name="connsiteX73" fmla="*/ 1014806 w 2463787"/>
              <a:gd name="connsiteY73" fmla="*/ 1147287 h 1499239"/>
              <a:gd name="connsiteX74" fmla="*/ 1015206 w 2463787"/>
              <a:gd name="connsiteY74" fmla="*/ 1147179 h 1499239"/>
              <a:gd name="connsiteX75" fmla="*/ 1031018 w 2463787"/>
              <a:gd name="connsiteY75" fmla="*/ 1150797 h 1499239"/>
              <a:gd name="connsiteX76" fmla="*/ 1132163 w 2463787"/>
              <a:gd name="connsiteY76" fmla="*/ 1166630 h 1499239"/>
              <a:gd name="connsiteX77" fmla="*/ 1211865 w 2463787"/>
              <a:gd name="connsiteY77" fmla="*/ 1102375 h 1499239"/>
              <a:gd name="connsiteX78" fmla="*/ 1225331 w 2463787"/>
              <a:gd name="connsiteY78" fmla="*/ 1090811 h 1499239"/>
              <a:gd name="connsiteX79" fmla="*/ 1242775 w 2463787"/>
              <a:gd name="connsiteY79" fmla="*/ 1094099 h 1499239"/>
              <a:gd name="connsiteX80" fmla="*/ 1343919 w 2463787"/>
              <a:gd name="connsiteY80" fmla="*/ 1109932 h 1499239"/>
              <a:gd name="connsiteX81" fmla="*/ 1423622 w 2463787"/>
              <a:gd name="connsiteY81" fmla="*/ 1045677 h 1499239"/>
              <a:gd name="connsiteX82" fmla="*/ 1437088 w 2463787"/>
              <a:gd name="connsiteY82" fmla="*/ 1034113 h 1499239"/>
              <a:gd name="connsiteX83" fmla="*/ 1454532 w 2463787"/>
              <a:gd name="connsiteY83" fmla="*/ 1037401 h 1499239"/>
              <a:gd name="connsiteX84" fmla="*/ 1555676 w 2463787"/>
              <a:gd name="connsiteY84" fmla="*/ 1053234 h 1499239"/>
              <a:gd name="connsiteX85" fmla="*/ 1635379 w 2463787"/>
              <a:gd name="connsiteY85" fmla="*/ 988979 h 1499239"/>
              <a:gd name="connsiteX86" fmla="*/ 1647266 w 2463787"/>
              <a:gd name="connsiteY86" fmla="*/ 977945 h 1499239"/>
              <a:gd name="connsiteX87" fmla="*/ 1647769 w 2463787"/>
              <a:gd name="connsiteY87" fmla="*/ 977811 h 1499239"/>
              <a:gd name="connsiteX88" fmla="*/ 1648873 w 2463787"/>
              <a:gd name="connsiteY88" fmla="*/ 977515 h 1499239"/>
              <a:gd name="connsiteX89" fmla="*/ 1650177 w 2463787"/>
              <a:gd name="connsiteY89" fmla="*/ 977166 h 1499239"/>
              <a:gd name="connsiteX90" fmla="*/ 1650478 w 2463787"/>
              <a:gd name="connsiteY90" fmla="*/ 977085 h 1499239"/>
              <a:gd name="connsiteX91" fmla="*/ 1666289 w 2463787"/>
              <a:gd name="connsiteY91" fmla="*/ 980703 h 1499239"/>
              <a:gd name="connsiteX92" fmla="*/ 1767434 w 2463787"/>
              <a:gd name="connsiteY92" fmla="*/ 996535 h 1499239"/>
              <a:gd name="connsiteX93" fmla="*/ 1847135 w 2463787"/>
              <a:gd name="connsiteY93" fmla="*/ 932281 h 1499239"/>
              <a:gd name="connsiteX94" fmla="*/ 1859023 w 2463787"/>
              <a:gd name="connsiteY94" fmla="*/ 921247 h 1499239"/>
              <a:gd name="connsiteX95" fmla="*/ 1859425 w 2463787"/>
              <a:gd name="connsiteY95" fmla="*/ 921139 h 1499239"/>
              <a:gd name="connsiteX96" fmla="*/ 1860630 w 2463787"/>
              <a:gd name="connsiteY96" fmla="*/ 920817 h 1499239"/>
              <a:gd name="connsiteX97" fmla="*/ 1861934 w 2463787"/>
              <a:gd name="connsiteY97" fmla="*/ 920468 h 1499239"/>
              <a:gd name="connsiteX98" fmla="*/ 1862235 w 2463787"/>
              <a:gd name="connsiteY98" fmla="*/ 920387 h 1499239"/>
              <a:gd name="connsiteX99" fmla="*/ 1878146 w 2463787"/>
              <a:gd name="connsiteY99" fmla="*/ 923978 h 1499239"/>
              <a:gd name="connsiteX100" fmla="*/ 1979292 w 2463787"/>
              <a:gd name="connsiteY100" fmla="*/ 939810 h 1499239"/>
              <a:gd name="connsiteX101" fmla="*/ 2058993 w 2463787"/>
              <a:gd name="connsiteY101" fmla="*/ 875556 h 1499239"/>
              <a:gd name="connsiteX102" fmla="*/ 2072460 w 2463787"/>
              <a:gd name="connsiteY102" fmla="*/ 863992 h 1499239"/>
              <a:gd name="connsiteX103" fmla="*/ 2236213 w 2463787"/>
              <a:gd name="connsiteY103" fmla="*/ 628809 h 1499239"/>
              <a:gd name="connsiteX104" fmla="*/ 2253656 w 2463787"/>
              <a:gd name="connsiteY104" fmla="*/ 632097 h 1499239"/>
              <a:gd name="connsiteX105" fmla="*/ 2268040 w 2463787"/>
              <a:gd name="connsiteY105" fmla="*/ 640830 h 1499239"/>
              <a:gd name="connsiteX106" fmla="*/ 2277912 w 2463787"/>
              <a:gd name="connsiteY106" fmla="*/ 653997 h 1499239"/>
              <a:gd name="connsiteX107" fmla="*/ 2276487 w 2463787"/>
              <a:gd name="connsiteY107" fmla="*/ 668360 h 1499239"/>
              <a:gd name="connsiteX108" fmla="*/ 2249045 w 2463787"/>
              <a:gd name="connsiteY108" fmla="*/ 677536 h 1499239"/>
              <a:gd name="connsiteX109" fmla="*/ 2248435 w 2463787"/>
              <a:gd name="connsiteY109" fmla="*/ 677270 h 1499239"/>
              <a:gd name="connsiteX110" fmla="*/ 2152902 w 2463787"/>
              <a:gd name="connsiteY110" fmla="*/ 744257 h 1499239"/>
              <a:gd name="connsiteX111" fmla="*/ 2036779 w 2463787"/>
              <a:gd name="connsiteY111" fmla="*/ 733941 h 1499239"/>
              <a:gd name="connsiteX112" fmla="*/ 1941346 w 2463787"/>
              <a:gd name="connsiteY112" fmla="*/ 800901 h 1499239"/>
              <a:gd name="connsiteX113" fmla="*/ 1824968 w 2463787"/>
              <a:gd name="connsiteY113" fmla="*/ 790438 h 1499239"/>
              <a:gd name="connsiteX114" fmla="*/ 1729388 w 2463787"/>
              <a:gd name="connsiteY114" fmla="*/ 857653 h 1499239"/>
              <a:gd name="connsiteX115" fmla="*/ 1613137 w 2463787"/>
              <a:gd name="connsiteY115" fmla="*/ 847264 h 1499239"/>
              <a:gd name="connsiteX116" fmla="*/ 1517631 w 2463787"/>
              <a:gd name="connsiteY116" fmla="*/ 914351 h 1499239"/>
              <a:gd name="connsiteX117" fmla="*/ 1401507 w 2463787"/>
              <a:gd name="connsiteY117" fmla="*/ 904035 h 1499239"/>
              <a:gd name="connsiteX118" fmla="*/ 1306074 w 2463787"/>
              <a:gd name="connsiteY118" fmla="*/ 970995 h 1499239"/>
              <a:gd name="connsiteX119" fmla="*/ 1189951 w 2463787"/>
              <a:gd name="connsiteY119" fmla="*/ 960680 h 1499239"/>
              <a:gd name="connsiteX120" fmla="*/ 1094518 w 2463787"/>
              <a:gd name="connsiteY120" fmla="*/ 1027640 h 1499239"/>
              <a:gd name="connsiteX121" fmla="*/ 978140 w 2463787"/>
              <a:gd name="connsiteY121" fmla="*/ 1017177 h 1499239"/>
              <a:gd name="connsiteX122" fmla="*/ 882560 w 2463787"/>
              <a:gd name="connsiteY122" fmla="*/ 1084392 h 1499239"/>
              <a:gd name="connsiteX123" fmla="*/ 766310 w 2463787"/>
              <a:gd name="connsiteY123" fmla="*/ 1074002 h 1499239"/>
              <a:gd name="connsiteX124" fmla="*/ 670804 w 2463787"/>
              <a:gd name="connsiteY124" fmla="*/ 1141090 h 1499239"/>
              <a:gd name="connsiteX125" fmla="*/ 554580 w 2463787"/>
              <a:gd name="connsiteY125" fmla="*/ 1130801 h 1499239"/>
              <a:gd name="connsiteX126" fmla="*/ 554185 w 2463787"/>
              <a:gd name="connsiteY126" fmla="*/ 1131336 h 1499239"/>
              <a:gd name="connsiteX127" fmla="*/ 525829 w 2463787"/>
              <a:gd name="connsiteY127" fmla="*/ 1137100 h 1499239"/>
              <a:gd name="connsiteX128" fmla="*/ 517418 w 2463787"/>
              <a:gd name="connsiteY128" fmla="*/ 1125370 h 1499239"/>
              <a:gd name="connsiteX129" fmla="*/ 520092 w 2463787"/>
              <a:gd name="connsiteY129" fmla="*/ 1108845 h 1499239"/>
              <a:gd name="connsiteX130" fmla="*/ 528188 w 2463787"/>
              <a:gd name="connsiteY130" fmla="*/ 1094093 h 1499239"/>
              <a:gd name="connsiteX131" fmla="*/ 541655 w 2463787"/>
              <a:gd name="connsiteY131" fmla="*/ 1082528 h 1499239"/>
              <a:gd name="connsiteX132" fmla="*/ 559098 w 2463787"/>
              <a:gd name="connsiteY132" fmla="*/ 1085816 h 1499239"/>
              <a:gd name="connsiteX133" fmla="*/ 660243 w 2463787"/>
              <a:gd name="connsiteY133" fmla="*/ 1101649 h 1499239"/>
              <a:gd name="connsiteX134" fmla="*/ 739945 w 2463787"/>
              <a:gd name="connsiteY134" fmla="*/ 1037395 h 1499239"/>
              <a:gd name="connsiteX135" fmla="*/ 751833 w 2463787"/>
              <a:gd name="connsiteY135" fmla="*/ 1026360 h 1499239"/>
              <a:gd name="connsiteX136" fmla="*/ 752335 w 2463787"/>
              <a:gd name="connsiteY136" fmla="*/ 1026226 h 1499239"/>
              <a:gd name="connsiteX137" fmla="*/ 753539 w 2463787"/>
              <a:gd name="connsiteY137" fmla="*/ 1025904 h 1499239"/>
              <a:gd name="connsiteX138" fmla="*/ 754744 w 2463787"/>
              <a:gd name="connsiteY138" fmla="*/ 1025581 h 1499239"/>
              <a:gd name="connsiteX139" fmla="*/ 755145 w 2463787"/>
              <a:gd name="connsiteY139" fmla="*/ 1025474 h 1499239"/>
              <a:gd name="connsiteX140" fmla="*/ 770956 w 2463787"/>
              <a:gd name="connsiteY140" fmla="*/ 1029091 h 1499239"/>
              <a:gd name="connsiteX141" fmla="*/ 872101 w 2463787"/>
              <a:gd name="connsiteY141" fmla="*/ 1044924 h 1499239"/>
              <a:gd name="connsiteX142" fmla="*/ 951802 w 2463787"/>
              <a:gd name="connsiteY142" fmla="*/ 980670 h 1499239"/>
              <a:gd name="connsiteX143" fmla="*/ 963691 w 2463787"/>
              <a:gd name="connsiteY143" fmla="*/ 969635 h 1499239"/>
              <a:gd name="connsiteX144" fmla="*/ 964091 w 2463787"/>
              <a:gd name="connsiteY144" fmla="*/ 969528 h 1499239"/>
              <a:gd name="connsiteX145" fmla="*/ 965296 w 2463787"/>
              <a:gd name="connsiteY145" fmla="*/ 969206 h 1499239"/>
              <a:gd name="connsiteX146" fmla="*/ 966601 w 2463787"/>
              <a:gd name="connsiteY146" fmla="*/ 968856 h 1499239"/>
              <a:gd name="connsiteX147" fmla="*/ 966901 w 2463787"/>
              <a:gd name="connsiteY147" fmla="*/ 968776 h 1499239"/>
              <a:gd name="connsiteX148" fmla="*/ 982813 w 2463787"/>
              <a:gd name="connsiteY148" fmla="*/ 972366 h 1499239"/>
              <a:gd name="connsiteX149" fmla="*/ 1083958 w 2463787"/>
              <a:gd name="connsiteY149" fmla="*/ 988199 h 1499239"/>
              <a:gd name="connsiteX150" fmla="*/ 1163659 w 2463787"/>
              <a:gd name="connsiteY150" fmla="*/ 923945 h 1499239"/>
              <a:gd name="connsiteX151" fmla="*/ 1177126 w 2463787"/>
              <a:gd name="connsiteY151" fmla="*/ 912380 h 1499239"/>
              <a:gd name="connsiteX152" fmla="*/ 1194570 w 2463787"/>
              <a:gd name="connsiteY152" fmla="*/ 915668 h 1499239"/>
              <a:gd name="connsiteX153" fmla="*/ 1295715 w 2463787"/>
              <a:gd name="connsiteY153" fmla="*/ 931501 h 1499239"/>
              <a:gd name="connsiteX154" fmla="*/ 1375416 w 2463787"/>
              <a:gd name="connsiteY154" fmla="*/ 867247 h 1499239"/>
              <a:gd name="connsiteX155" fmla="*/ 1388883 w 2463787"/>
              <a:gd name="connsiteY155" fmla="*/ 855682 h 1499239"/>
              <a:gd name="connsiteX156" fmla="*/ 1406327 w 2463787"/>
              <a:gd name="connsiteY156" fmla="*/ 858970 h 1499239"/>
              <a:gd name="connsiteX157" fmla="*/ 1507472 w 2463787"/>
              <a:gd name="connsiteY157" fmla="*/ 874803 h 1499239"/>
              <a:gd name="connsiteX158" fmla="*/ 1587174 w 2463787"/>
              <a:gd name="connsiteY158" fmla="*/ 810548 h 1499239"/>
              <a:gd name="connsiteX159" fmla="*/ 1599062 w 2463787"/>
              <a:gd name="connsiteY159" fmla="*/ 799514 h 1499239"/>
              <a:gd name="connsiteX160" fmla="*/ 1599564 w 2463787"/>
              <a:gd name="connsiteY160" fmla="*/ 799380 h 1499239"/>
              <a:gd name="connsiteX161" fmla="*/ 1600768 w 2463787"/>
              <a:gd name="connsiteY161" fmla="*/ 799058 h 1499239"/>
              <a:gd name="connsiteX162" fmla="*/ 1602073 w 2463787"/>
              <a:gd name="connsiteY162" fmla="*/ 798708 h 1499239"/>
              <a:gd name="connsiteX163" fmla="*/ 1602474 w 2463787"/>
              <a:gd name="connsiteY163" fmla="*/ 798601 h 1499239"/>
              <a:gd name="connsiteX164" fmla="*/ 1618285 w 2463787"/>
              <a:gd name="connsiteY164" fmla="*/ 802218 h 1499239"/>
              <a:gd name="connsiteX165" fmla="*/ 1719430 w 2463787"/>
              <a:gd name="connsiteY165" fmla="*/ 818051 h 1499239"/>
              <a:gd name="connsiteX166" fmla="*/ 1799132 w 2463787"/>
              <a:gd name="connsiteY166" fmla="*/ 753797 h 1499239"/>
              <a:gd name="connsiteX167" fmla="*/ 1811019 w 2463787"/>
              <a:gd name="connsiteY167" fmla="*/ 742763 h 1499239"/>
              <a:gd name="connsiteX168" fmla="*/ 1811421 w 2463787"/>
              <a:gd name="connsiteY168" fmla="*/ 742655 h 1499239"/>
              <a:gd name="connsiteX169" fmla="*/ 1812625 w 2463787"/>
              <a:gd name="connsiteY169" fmla="*/ 742333 h 1499239"/>
              <a:gd name="connsiteX170" fmla="*/ 1813930 w 2463787"/>
              <a:gd name="connsiteY170" fmla="*/ 741983 h 1499239"/>
              <a:gd name="connsiteX171" fmla="*/ 1814231 w 2463787"/>
              <a:gd name="connsiteY171" fmla="*/ 741903 h 1499239"/>
              <a:gd name="connsiteX172" fmla="*/ 1830142 w 2463787"/>
              <a:gd name="connsiteY172" fmla="*/ 745493 h 1499239"/>
              <a:gd name="connsiteX173" fmla="*/ 1931287 w 2463787"/>
              <a:gd name="connsiteY173" fmla="*/ 761326 h 1499239"/>
              <a:gd name="connsiteX174" fmla="*/ 2010989 w 2463787"/>
              <a:gd name="connsiteY174" fmla="*/ 697072 h 1499239"/>
              <a:gd name="connsiteX175" fmla="*/ 2024455 w 2463787"/>
              <a:gd name="connsiteY175" fmla="*/ 685507 h 1499239"/>
              <a:gd name="connsiteX176" fmla="*/ 2041899 w 2463787"/>
              <a:gd name="connsiteY176" fmla="*/ 688795 h 1499239"/>
              <a:gd name="connsiteX177" fmla="*/ 2143044 w 2463787"/>
              <a:gd name="connsiteY177" fmla="*/ 704628 h 1499239"/>
              <a:gd name="connsiteX178" fmla="*/ 2222746 w 2463787"/>
              <a:gd name="connsiteY178" fmla="*/ 640374 h 1499239"/>
              <a:gd name="connsiteX179" fmla="*/ 2236213 w 2463787"/>
              <a:gd name="connsiteY179" fmla="*/ 628809 h 1499239"/>
              <a:gd name="connsiteX180" fmla="*/ 942752 w 2463787"/>
              <a:gd name="connsiteY180" fmla="*/ 562451 h 1499239"/>
              <a:gd name="connsiteX181" fmla="*/ 904046 w 2463787"/>
              <a:gd name="connsiteY181" fmla="*/ 624763 h 1499239"/>
              <a:gd name="connsiteX182" fmla="*/ 988953 w 2463787"/>
              <a:gd name="connsiteY182" fmla="*/ 630962 h 1499239"/>
              <a:gd name="connsiteX183" fmla="*/ 1016895 w 2463787"/>
              <a:gd name="connsiteY183" fmla="*/ 620038 h 1499239"/>
              <a:gd name="connsiteX184" fmla="*/ 942752 w 2463787"/>
              <a:gd name="connsiteY184" fmla="*/ 562451 h 1499239"/>
              <a:gd name="connsiteX185" fmla="*/ 894765 w 2463787"/>
              <a:gd name="connsiteY185" fmla="*/ 506144 h 1499239"/>
              <a:gd name="connsiteX186" fmla="*/ 494357 w 2463787"/>
              <a:gd name="connsiteY186" fmla="*/ 743600 h 1499239"/>
              <a:gd name="connsiteX187" fmla="*/ 565238 w 2463787"/>
              <a:gd name="connsiteY187" fmla="*/ 744412 h 1499239"/>
              <a:gd name="connsiteX188" fmla="*/ 644939 w 2463787"/>
              <a:gd name="connsiteY188" fmla="*/ 680157 h 1499239"/>
              <a:gd name="connsiteX189" fmla="*/ 656827 w 2463787"/>
              <a:gd name="connsiteY189" fmla="*/ 669123 h 1499239"/>
              <a:gd name="connsiteX190" fmla="*/ 657329 w 2463787"/>
              <a:gd name="connsiteY190" fmla="*/ 668989 h 1499239"/>
              <a:gd name="connsiteX191" fmla="*/ 658534 w 2463787"/>
              <a:gd name="connsiteY191" fmla="*/ 668666 h 1499239"/>
              <a:gd name="connsiteX192" fmla="*/ 659737 w 2463787"/>
              <a:gd name="connsiteY192" fmla="*/ 668344 h 1499239"/>
              <a:gd name="connsiteX193" fmla="*/ 660139 w 2463787"/>
              <a:gd name="connsiteY193" fmla="*/ 668237 h 1499239"/>
              <a:gd name="connsiteX194" fmla="*/ 675950 w 2463787"/>
              <a:gd name="connsiteY194" fmla="*/ 671854 h 1499239"/>
              <a:gd name="connsiteX195" fmla="*/ 777095 w 2463787"/>
              <a:gd name="connsiteY195" fmla="*/ 687687 h 1499239"/>
              <a:gd name="connsiteX196" fmla="*/ 856870 w 2463787"/>
              <a:gd name="connsiteY196" fmla="*/ 623305 h 1499239"/>
              <a:gd name="connsiteX197" fmla="*/ 859542 w 2463787"/>
              <a:gd name="connsiteY197" fmla="*/ 618826 h 1499239"/>
              <a:gd name="connsiteX198" fmla="*/ 914057 w 2463787"/>
              <a:gd name="connsiteY198" fmla="*/ 531200 h 1499239"/>
              <a:gd name="connsiteX199" fmla="*/ 910894 w 2463787"/>
              <a:gd name="connsiteY199" fmla="*/ 527423 h 1499239"/>
              <a:gd name="connsiteX200" fmla="*/ 894765 w 2463787"/>
              <a:gd name="connsiteY200" fmla="*/ 506144 h 1499239"/>
              <a:gd name="connsiteX201" fmla="*/ 2188509 w 2463787"/>
              <a:gd name="connsiteY201" fmla="*/ 450243 h 1499239"/>
              <a:gd name="connsiteX202" fmla="*/ 2205953 w 2463787"/>
              <a:gd name="connsiteY202" fmla="*/ 453532 h 1499239"/>
              <a:gd name="connsiteX203" fmla="*/ 2303686 w 2463787"/>
              <a:gd name="connsiteY203" fmla="*/ 470278 h 1499239"/>
              <a:gd name="connsiteX204" fmla="*/ 2327545 w 2463787"/>
              <a:gd name="connsiteY204" fmla="*/ 485077 h 1499239"/>
              <a:gd name="connsiteX205" fmla="*/ 2327679 w 2463787"/>
              <a:gd name="connsiteY205" fmla="*/ 485579 h 1499239"/>
              <a:gd name="connsiteX206" fmla="*/ 2312566 w 2463787"/>
              <a:gd name="connsiteY206" fmla="*/ 510276 h 1499239"/>
              <a:gd name="connsiteX207" fmla="*/ 2200758 w 2463787"/>
              <a:gd name="connsiteY207" fmla="*/ 498804 h 1499239"/>
              <a:gd name="connsiteX208" fmla="*/ 2105252 w 2463787"/>
              <a:gd name="connsiteY208" fmla="*/ 565892 h 1499239"/>
              <a:gd name="connsiteX209" fmla="*/ 1989128 w 2463787"/>
              <a:gd name="connsiteY209" fmla="*/ 555576 h 1499239"/>
              <a:gd name="connsiteX210" fmla="*/ 1893695 w 2463787"/>
              <a:gd name="connsiteY210" fmla="*/ 622536 h 1499239"/>
              <a:gd name="connsiteX211" fmla="*/ 1777317 w 2463787"/>
              <a:gd name="connsiteY211" fmla="*/ 612073 h 1499239"/>
              <a:gd name="connsiteX212" fmla="*/ 1681737 w 2463787"/>
              <a:gd name="connsiteY212" fmla="*/ 679288 h 1499239"/>
              <a:gd name="connsiteX213" fmla="*/ 1565487 w 2463787"/>
              <a:gd name="connsiteY213" fmla="*/ 668899 h 1499239"/>
              <a:gd name="connsiteX214" fmla="*/ 1469981 w 2463787"/>
              <a:gd name="connsiteY214" fmla="*/ 735986 h 1499239"/>
              <a:gd name="connsiteX215" fmla="*/ 1353857 w 2463787"/>
              <a:gd name="connsiteY215" fmla="*/ 725670 h 1499239"/>
              <a:gd name="connsiteX216" fmla="*/ 1258425 w 2463787"/>
              <a:gd name="connsiteY216" fmla="*/ 792631 h 1499239"/>
              <a:gd name="connsiteX217" fmla="*/ 1142301 w 2463787"/>
              <a:gd name="connsiteY217" fmla="*/ 782315 h 1499239"/>
              <a:gd name="connsiteX218" fmla="*/ 1046868 w 2463787"/>
              <a:gd name="connsiteY218" fmla="*/ 849275 h 1499239"/>
              <a:gd name="connsiteX219" fmla="*/ 930491 w 2463787"/>
              <a:gd name="connsiteY219" fmla="*/ 838812 h 1499239"/>
              <a:gd name="connsiteX220" fmla="*/ 834911 w 2463787"/>
              <a:gd name="connsiteY220" fmla="*/ 906027 h 1499239"/>
              <a:gd name="connsiteX221" fmla="*/ 718659 w 2463787"/>
              <a:gd name="connsiteY221" fmla="*/ 895637 h 1499239"/>
              <a:gd name="connsiteX222" fmla="*/ 623154 w 2463787"/>
              <a:gd name="connsiteY222" fmla="*/ 962725 h 1499239"/>
              <a:gd name="connsiteX223" fmla="*/ 506903 w 2463787"/>
              <a:gd name="connsiteY223" fmla="*/ 952335 h 1499239"/>
              <a:gd name="connsiteX224" fmla="*/ 415786 w 2463787"/>
              <a:gd name="connsiteY224" fmla="*/ 1018140 h 1499239"/>
              <a:gd name="connsiteX225" fmla="*/ 390354 w 2463787"/>
              <a:gd name="connsiteY225" fmla="*/ 1004299 h 1499239"/>
              <a:gd name="connsiteX226" fmla="*/ 390220 w 2463787"/>
              <a:gd name="connsiteY226" fmla="*/ 1003797 h 1499239"/>
              <a:gd name="connsiteX227" fmla="*/ 404196 w 2463787"/>
              <a:gd name="connsiteY227" fmla="*/ 978867 h 1499239"/>
              <a:gd name="connsiteX228" fmla="*/ 480485 w 2463787"/>
              <a:gd name="connsiteY228" fmla="*/ 915527 h 1499239"/>
              <a:gd name="connsiteX229" fmla="*/ 493951 w 2463787"/>
              <a:gd name="connsiteY229" fmla="*/ 903962 h 1499239"/>
              <a:gd name="connsiteX230" fmla="*/ 511395 w 2463787"/>
              <a:gd name="connsiteY230" fmla="*/ 907250 h 1499239"/>
              <a:gd name="connsiteX231" fmla="*/ 612540 w 2463787"/>
              <a:gd name="connsiteY231" fmla="*/ 923083 h 1499239"/>
              <a:gd name="connsiteX232" fmla="*/ 692241 w 2463787"/>
              <a:gd name="connsiteY232" fmla="*/ 858829 h 1499239"/>
              <a:gd name="connsiteX233" fmla="*/ 704129 w 2463787"/>
              <a:gd name="connsiteY233" fmla="*/ 847795 h 1499239"/>
              <a:gd name="connsiteX234" fmla="*/ 704631 w 2463787"/>
              <a:gd name="connsiteY234" fmla="*/ 847660 h 1499239"/>
              <a:gd name="connsiteX235" fmla="*/ 705835 w 2463787"/>
              <a:gd name="connsiteY235" fmla="*/ 847338 h 1499239"/>
              <a:gd name="connsiteX236" fmla="*/ 707140 w 2463787"/>
              <a:gd name="connsiteY236" fmla="*/ 846989 h 1499239"/>
              <a:gd name="connsiteX237" fmla="*/ 707542 w 2463787"/>
              <a:gd name="connsiteY237" fmla="*/ 846881 h 1499239"/>
              <a:gd name="connsiteX238" fmla="*/ 723352 w 2463787"/>
              <a:gd name="connsiteY238" fmla="*/ 850499 h 1499239"/>
              <a:gd name="connsiteX239" fmla="*/ 824497 w 2463787"/>
              <a:gd name="connsiteY239" fmla="*/ 866331 h 1499239"/>
              <a:gd name="connsiteX240" fmla="*/ 904199 w 2463787"/>
              <a:gd name="connsiteY240" fmla="*/ 802077 h 1499239"/>
              <a:gd name="connsiteX241" fmla="*/ 916086 w 2463787"/>
              <a:gd name="connsiteY241" fmla="*/ 791043 h 1499239"/>
              <a:gd name="connsiteX242" fmla="*/ 916488 w 2463787"/>
              <a:gd name="connsiteY242" fmla="*/ 790935 h 1499239"/>
              <a:gd name="connsiteX243" fmla="*/ 917692 w 2463787"/>
              <a:gd name="connsiteY243" fmla="*/ 790613 h 1499239"/>
              <a:gd name="connsiteX244" fmla="*/ 918997 w 2463787"/>
              <a:gd name="connsiteY244" fmla="*/ 790264 h 1499239"/>
              <a:gd name="connsiteX245" fmla="*/ 919298 w 2463787"/>
              <a:gd name="connsiteY245" fmla="*/ 790183 h 1499239"/>
              <a:gd name="connsiteX246" fmla="*/ 935209 w 2463787"/>
              <a:gd name="connsiteY246" fmla="*/ 793774 h 1499239"/>
              <a:gd name="connsiteX247" fmla="*/ 1036354 w 2463787"/>
              <a:gd name="connsiteY247" fmla="*/ 809606 h 1499239"/>
              <a:gd name="connsiteX248" fmla="*/ 1116056 w 2463787"/>
              <a:gd name="connsiteY248" fmla="*/ 745352 h 1499239"/>
              <a:gd name="connsiteX249" fmla="*/ 1129522 w 2463787"/>
              <a:gd name="connsiteY249" fmla="*/ 733788 h 1499239"/>
              <a:gd name="connsiteX250" fmla="*/ 1146966 w 2463787"/>
              <a:gd name="connsiteY250" fmla="*/ 737076 h 1499239"/>
              <a:gd name="connsiteX251" fmla="*/ 1248112 w 2463787"/>
              <a:gd name="connsiteY251" fmla="*/ 752908 h 1499239"/>
              <a:gd name="connsiteX252" fmla="*/ 1327813 w 2463787"/>
              <a:gd name="connsiteY252" fmla="*/ 688654 h 1499239"/>
              <a:gd name="connsiteX253" fmla="*/ 1341280 w 2463787"/>
              <a:gd name="connsiteY253" fmla="*/ 677089 h 1499239"/>
              <a:gd name="connsiteX254" fmla="*/ 1358723 w 2463787"/>
              <a:gd name="connsiteY254" fmla="*/ 680378 h 1499239"/>
              <a:gd name="connsiteX255" fmla="*/ 1459869 w 2463787"/>
              <a:gd name="connsiteY255" fmla="*/ 696210 h 1499239"/>
              <a:gd name="connsiteX256" fmla="*/ 1539570 w 2463787"/>
              <a:gd name="connsiteY256" fmla="*/ 631956 h 1499239"/>
              <a:gd name="connsiteX257" fmla="*/ 1551459 w 2463787"/>
              <a:gd name="connsiteY257" fmla="*/ 620922 h 1499239"/>
              <a:gd name="connsiteX258" fmla="*/ 1551960 w 2463787"/>
              <a:gd name="connsiteY258" fmla="*/ 620787 h 1499239"/>
              <a:gd name="connsiteX259" fmla="*/ 1553064 w 2463787"/>
              <a:gd name="connsiteY259" fmla="*/ 620492 h 1499239"/>
              <a:gd name="connsiteX260" fmla="*/ 1554368 w 2463787"/>
              <a:gd name="connsiteY260" fmla="*/ 620143 h 1499239"/>
              <a:gd name="connsiteX261" fmla="*/ 1554770 w 2463787"/>
              <a:gd name="connsiteY261" fmla="*/ 620035 h 1499239"/>
              <a:gd name="connsiteX262" fmla="*/ 1570581 w 2463787"/>
              <a:gd name="connsiteY262" fmla="*/ 623653 h 1499239"/>
              <a:gd name="connsiteX263" fmla="*/ 1671726 w 2463787"/>
              <a:gd name="connsiteY263" fmla="*/ 639485 h 1499239"/>
              <a:gd name="connsiteX264" fmla="*/ 1751427 w 2463787"/>
              <a:gd name="connsiteY264" fmla="*/ 575231 h 1499239"/>
              <a:gd name="connsiteX265" fmla="*/ 1763316 w 2463787"/>
              <a:gd name="connsiteY265" fmla="*/ 564197 h 1499239"/>
              <a:gd name="connsiteX266" fmla="*/ 1763717 w 2463787"/>
              <a:gd name="connsiteY266" fmla="*/ 564089 h 1499239"/>
              <a:gd name="connsiteX267" fmla="*/ 1764921 w 2463787"/>
              <a:gd name="connsiteY267" fmla="*/ 563767 h 1499239"/>
              <a:gd name="connsiteX268" fmla="*/ 1766226 w 2463787"/>
              <a:gd name="connsiteY268" fmla="*/ 563418 h 1499239"/>
              <a:gd name="connsiteX269" fmla="*/ 1766527 w 2463787"/>
              <a:gd name="connsiteY269" fmla="*/ 563337 h 1499239"/>
              <a:gd name="connsiteX270" fmla="*/ 1782438 w 2463787"/>
              <a:gd name="connsiteY270" fmla="*/ 566928 h 1499239"/>
              <a:gd name="connsiteX271" fmla="*/ 1883584 w 2463787"/>
              <a:gd name="connsiteY271" fmla="*/ 582760 h 1499239"/>
              <a:gd name="connsiteX272" fmla="*/ 1963285 w 2463787"/>
              <a:gd name="connsiteY272" fmla="*/ 518506 h 1499239"/>
              <a:gd name="connsiteX273" fmla="*/ 1976752 w 2463787"/>
              <a:gd name="connsiteY273" fmla="*/ 506941 h 1499239"/>
              <a:gd name="connsiteX274" fmla="*/ 1994196 w 2463787"/>
              <a:gd name="connsiteY274" fmla="*/ 510230 h 1499239"/>
              <a:gd name="connsiteX275" fmla="*/ 2095340 w 2463787"/>
              <a:gd name="connsiteY275" fmla="*/ 526062 h 1499239"/>
              <a:gd name="connsiteX276" fmla="*/ 2175042 w 2463787"/>
              <a:gd name="connsiteY276" fmla="*/ 461808 h 1499239"/>
              <a:gd name="connsiteX277" fmla="*/ 2188509 w 2463787"/>
              <a:gd name="connsiteY277" fmla="*/ 450243 h 1499239"/>
              <a:gd name="connsiteX278" fmla="*/ 1630210 w 2463787"/>
              <a:gd name="connsiteY278" fmla="*/ 378384 h 1499239"/>
              <a:gd name="connsiteX279" fmla="*/ 1594761 w 2463787"/>
              <a:gd name="connsiteY279" fmla="*/ 465314 h 1499239"/>
              <a:gd name="connsiteX280" fmla="*/ 1620912 w 2463787"/>
              <a:gd name="connsiteY280" fmla="*/ 461754 h 1499239"/>
              <a:gd name="connsiteX281" fmla="*/ 1621012 w 2463787"/>
              <a:gd name="connsiteY281" fmla="*/ 461727 h 1499239"/>
              <a:gd name="connsiteX282" fmla="*/ 1621112 w 2463787"/>
              <a:gd name="connsiteY282" fmla="*/ 461701 h 1499239"/>
              <a:gd name="connsiteX283" fmla="*/ 1621413 w 2463787"/>
              <a:gd name="connsiteY283" fmla="*/ 461620 h 1499239"/>
              <a:gd name="connsiteX284" fmla="*/ 1621514 w 2463787"/>
              <a:gd name="connsiteY284" fmla="*/ 461593 h 1499239"/>
              <a:gd name="connsiteX285" fmla="*/ 1621614 w 2463787"/>
              <a:gd name="connsiteY285" fmla="*/ 461566 h 1499239"/>
              <a:gd name="connsiteX286" fmla="*/ 1621815 w 2463787"/>
              <a:gd name="connsiteY286" fmla="*/ 461513 h 1499239"/>
              <a:gd name="connsiteX287" fmla="*/ 1621915 w 2463787"/>
              <a:gd name="connsiteY287" fmla="*/ 461486 h 1499239"/>
              <a:gd name="connsiteX288" fmla="*/ 1622016 w 2463787"/>
              <a:gd name="connsiteY288" fmla="*/ 461459 h 1499239"/>
              <a:gd name="connsiteX289" fmla="*/ 1622216 w 2463787"/>
              <a:gd name="connsiteY289" fmla="*/ 461405 h 1499239"/>
              <a:gd name="connsiteX290" fmla="*/ 1622316 w 2463787"/>
              <a:gd name="connsiteY290" fmla="*/ 461378 h 1499239"/>
              <a:gd name="connsiteX291" fmla="*/ 1622417 w 2463787"/>
              <a:gd name="connsiteY291" fmla="*/ 461351 h 1499239"/>
              <a:gd name="connsiteX292" fmla="*/ 1622517 w 2463787"/>
              <a:gd name="connsiteY292" fmla="*/ 461324 h 1499239"/>
              <a:gd name="connsiteX293" fmla="*/ 1622618 w 2463787"/>
              <a:gd name="connsiteY293" fmla="*/ 461298 h 1499239"/>
              <a:gd name="connsiteX294" fmla="*/ 1622718 w 2463787"/>
              <a:gd name="connsiteY294" fmla="*/ 461271 h 1499239"/>
              <a:gd name="connsiteX295" fmla="*/ 1622819 w 2463787"/>
              <a:gd name="connsiteY295" fmla="*/ 461244 h 1499239"/>
              <a:gd name="connsiteX296" fmla="*/ 1622919 w 2463787"/>
              <a:gd name="connsiteY296" fmla="*/ 461217 h 1499239"/>
              <a:gd name="connsiteX297" fmla="*/ 1623019 w 2463787"/>
              <a:gd name="connsiteY297" fmla="*/ 461190 h 1499239"/>
              <a:gd name="connsiteX298" fmla="*/ 1623119 w 2463787"/>
              <a:gd name="connsiteY298" fmla="*/ 461163 h 1499239"/>
              <a:gd name="connsiteX299" fmla="*/ 1623220 w 2463787"/>
              <a:gd name="connsiteY299" fmla="*/ 461136 h 1499239"/>
              <a:gd name="connsiteX300" fmla="*/ 1623320 w 2463787"/>
              <a:gd name="connsiteY300" fmla="*/ 461110 h 1499239"/>
              <a:gd name="connsiteX301" fmla="*/ 1623420 w 2463787"/>
              <a:gd name="connsiteY301" fmla="*/ 461083 h 1499239"/>
              <a:gd name="connsiteX302" fmla="*/ 1623521 w 2463787"/>
              <a:gd name="connsiteY302" fmla="*/ 461056 h 1499239"/>
              <a:gd name="connsiteX303" fmla="*/ 1623621 w 2463787"/>
              <a:gd name="connsiteY303" fmla="*/ 461029 h 1499239"/>
              <a:gd name="connsiteX304" fmla="*/ 1623722 w 2463787"/>
              <a:gd name="connsiteY304" fmla="*/ 461002 h 1499239"/>
              <a:gd name="connsiteX305" fmla="*/ 1623822 w 2463787"/>
              <a:gd name="connsiteY305" fmla="*/ 460975 h 1499239"/>
              <a:gd name="connsiteX306" fmla="*/ 1623923 w 2463787"/>
              <a:gd name="connsiteY306" fmla="*/ 460948 h 1499239"/>
              <a:gd name="connsiteX307" fmla="*/ 1624022 w 2463787"/>
              <a:gd name="connsiteY307" fmla="*/ 460922 h 1499239"/>
              <a:gd name="connsiteX308" fmla="*/ 1695001 w 2463787"/>
              <a:gd name="connsiteY308" fmla="*/ 413092 h 1499239"/>
              <a:gd name="connsiteX309" fmla="*/ 1643020 w 2463787"/>
              <a:gd name="connsiteY309" fmla="*/ 306120 h 1499239"/>
              <a:gd name="connsiteX310" fmla="*/ 1639727 w 2463787"/>
              <a:gd name="connsiteY310" fmla="*/ 332384 h 1499239"/>
              <a:gd name="connsiteX311" fmla="*/ 1638902 w 2463787"/>
              <a:gd name="connsiteY311" fmla="*/ 337338 h 1499239"/>
              <a:gd name="connsiteX312" fmla="*/ 1729144 w 2463787"/>
              <a:gd name="connsiteY312" fmla="*/ 385558 h 1499239"/>
              <a:gd name="connsiteX313" fmla="*/ 1734762 w 2463787"/>
              <a:gd name="connsiteY313" fmla="*/ 388464 h 1499239"/>
              <a:gd name="connsiteX314" fmla="*/ 1835907 w 2463787"/>
              <a:gd name="connsiteY314" fmla="*/ 404297 h 1499239"/>
              <a:gd name="connsiteX315" fmla="*/ 1915609 w 2463787"/>
              <a:gd name="connsiteY315" fmla="*/ 340043 h 1499239"/>
              <a:gd name="connsiteX316" fmla="*/ 1929076 w 2463787"/>
              <a:gd name="connsiteY316" fmla="*/ 328478 h 1499239"/>
              <a:gd name="connsiteX317" fmla="*/ 1946519 w 2463787"/>
              <a:gd name="connsiteY317" fmla="*/ 331766 h 1499239"/>
              <a:gd name="connsiteX318" fmla="*/ 2047664 w 2463787"/>
              <a:gd name="connsiteY318" fmla="*/ 347599 h 1499239"/>
              <a:gd name="connsiteX319" fmla="*/ 2108655 w 2463787"/>
              <a:gd name="connsiteY319" fmla="*/ 311478 h 1499239"/>
              <a:gd name="connsiteX320" fmla="*/ 180326 w 2463787"/>
              <a:gd name="connsiteY320" fmla="*/ 0 h 1499239"/>
              <a:gd name="connsiteX321" fmla="*/ 344307 w 2463787"/>
              <a:gd name="connsiteY321" fmla="*/ 0 h 1499239"/>
              <a:gd name="connsiteX322" fmla="*/ 842763 w 2463787"/>
              <a:gd name="connsiteY322" fmla="*/ 128356 h 1499239"/>
              <a:gd name="connsiteX323" fmla="*/ 852703 w 2463787"/>
              <a:gd name="connsiteY323" fmla="*/ 103216 h 1499239"/>
              <a:gd name="connsiteX324" fmla="*/ 633288 w 2463787"/>
              <a:gd name="connsiteY324" fmla="*/ 0 h 1499239"/>
              <a:gd name="connsiteX325" fmla="*/ 728851 w 2463787"/>
              <a:gd name="connsiteY325" fmla="*/ 0 h 1499239"/>
              <a:gd name="connsiteX326" fmla="*/ 870695 w 2463787"/>
              <a:gd name="connsiteY326" fmla="*/ 66778 h 1499239"/>
              <a:gd name="connsiteX327" fmla="*/ 874049 w 2463787"/>
              <a:gd name="connsiteY327" fmla="*/ 60825 h 1499239"/>
              <a:gd name="connsiteX328" fmla="*/ 884746 w 2463787"/>
              <a:gd name="connsiteY328" fmla="*/ 43334 h 1499239"/>
              <a:gd name="connsiteX329" fmla="*/ 824492 w 2463787"/>
              <a:gd name="connsiteY329" fmla="*/ 0 h 1499239"/>
              <a:gd name="connsiteX330" fmla="*/ 894419 w 2463787"/>
              <a:gd name="connsiteY330" fmla="*/ 0 h 1499239"/>
              <a:gd name="connsiteX331" fmla="*/ 908564 w 2463787"/>
              <a:gd name="connsiteY331" fmla="*/ 10176 h 1499239"/>
              <a:gd name="connsiteX332" fmla="*/ 917335 w 2463787"/>
              <a:gd name="connsiteY332" fmla="*/ 0 h 1499239"/>
              <a:gd name="connsiteX333" fmla="*/ 975305 w 2463787"/>
              <a:gd name="connsiteY333" fmla="*/ 0 h 1499239"/>
              <a:gd name="connsiteX334" fmla="*/ 952171 w 2463787"/>
              <a:gd name="connsiteY334" fmla="*/ 21676 h 1499239"/>
              <a:gd name="connsiteX335" fmla="*/ 909372 w 2463787"/>
              <a:gd name="connsiteY335" fmla="*/ 81483 h 1499239"/>
              <a:gd name="connsiteX336" fmla="*/ 872160 w 2463787"/>
              <a:gd name="connsiteY336" fmla="*/ 363879 h 1499239"/>
              <a:gd name="connsiteX337" fmla="*/ 942477 w 2463787"/>
              <a:gd name="connsiteY337" fmla="*/ 501972 h 1499239"/>
              <a:gd name="connsiteX338" fmla="*/ 1051555 w 2463787"/>
              <a:gd name="connsiteY338" fmla="*/ 593226 h 1499239"/>
              <a:gd name="connsiteX339" fmla="*/ 1068480 w 2463787"/>
              <a:gd name="connsiteY339" fmla="*/ 566862 h 1499239"/>
              <a:gd name="connsiteX340" fmla="*/ 1081947 w 2463787"/>
              <a:gd name="connsiteY340" fmla="*/ 555297 h 1499239"/>
              <a:gd name="connsiteX341" fmla="*/ 1099391 w 2463787"/>
              <a:gd name="connsiteY341" fmla="*/ 558585 h 1499239"/>
              <a:gd name="connsiteX342" fmla="*/ 1200535 w 2463787"/>
              <a:gd name="connsiteY342" fmla="*/ 574418 h 1499239"/>
              <a:gd name="connsiteX343" fmla="*/ 1280237 w 2463787"/>
              <a:gd name="connsiteY343" fmla="*/ 510164 h 1499239"/>
              <a:gd name="connsiteX344" fmla="*/ 1293704 w 2463787"/>
              <a:gd name="connsiteY344" fmla="*/ 498599 h 1499239"/>
              <a:gd name="connsiteX345" fmla="*/ 1311148 w 2463787"/>
              <a:gd name="connsiteY345" fmla="*/ 501887 h 1499239"/>
              <a:gd name="connsiteX346" fmla="*/ 1412292 w 2463787"/>
              <a:gd name="connsiteY346" fmla="*/ 517720 h 1499239"/>
              <a:gd name="connsiteX347" fmla="*/ 1491994 w 2463787"/>
              <a:gd name="connsiteY347" fmla="*/ 453466 h 1499239"/>
              <a:gd name="connsiteX348" fmla="*/ 1503882 w 2463787"/>
              <a:gd name="connsiteY348" fmla="*/ 442431 h 1499239"/>
              <a:gd name="connsiteX349" fmla="*/ 1504384 w 2463787"/>
              <a:gd name="connsiteY349" fmla="*/ 442297 h 1499239"/>
              <a:gd name="connsiteX350" fmla="*/ 1505488 w 2463787"/>
              <a:gd name="connsiteY350" fmla="*/ 442002 h 1499239"/>
              <a:gd name="connsiteX351" fmla="*/ 1506793 w 2463787"/>
              <a:gd name="connsiteY351" fmla="*/ 441652 h 1499239"/>
              <a:gd name="connsiteX352" fmla="*/ 1507194 w 2463787"/>
              <a:gd name="connsiteY352" fmla="*/ 441545 h 1499239"/>
              <a:gd name="connsiteX353" fmla="*/ 1523005 w 2463787"/>
              <a:gd name="connsiteY353" fmla="*/ 445162 h 1499239"/>
              <a:gd name="connsiteX354" fmla="*/ 1523260 w 2463787"/>
              <a:gd name="connsiteY354" fmla="*/ 445310 h 1499239"/>
              <a:gd name="connsiteX355" fmla="*/ 1550512 w 2463787"/>
              <a:gd name="connsiteY355" fmla="*/ 459523 h 1499239"/>
              <a:gd name="connsiteX356" fmla="*/ 1599298 w 2463787"/>
              <a:gd name="connsiteY356" fmla="*/ 326000 h 1499239"/>
              <a:gd name="connsiteX357" fmla="*/ 1591131 w 2463787"/>
              <a:gd name="connsiteY357" fmla="*/ 171374 h 1499239"/>
              <a:gd name="connsiteX358" fmla="*/ 1527118 w 2463787"/>
              <a:gd name="connsiteY358" fmla="*/ 41005 h 1499239"/>
              <a:gd name="connsiteX359" fmla="*/ 1488698 w 2463787"/>
              <a:gd name="connsiteY359" fmla="*/ 0 h 1499239"/>
              <a:gd name="connsiteX360" fmla="*/ 1546715 w 2463787"/>
              <a:gd name="connsiteY360" fmla="*/ 0 h 1499239"/>
              <a:gd name="connsiteX361" fmla="*/ 1550446 w 2463787"/>
              <a:gd name="connsiteY361" fmla="*/ 4159 h 1499239"/>
              <a:gd name="connsiteX362" fmla="*/ 1556352 w 2463787"/>
              <a:gd name="connsiteY362" fmla="*/ 0 h 1499239"/>
              <a:gd name="connsiteX363" fmla="*/ 1627411 w 2463787"/>
              <a:gd name="connsiteY363" fmla="*/ 0 h 1499239"/>
              <a:gd name="connsiteX364" fmla="*/ 1574933 w 2463787"/>
              <a:gd name="connsiteY364" fmla="*/ 36967 h 1499239"/>
              <a:gd name="connsiteX365" fmla="*/ 1593924 w 2463787"/>
              <a:gd name="connsiteY365" fmla="*/ 68128 h 1499239"/>
              <a:gd name="connsiteX366" fmla="*/ 1734430 w 2463787"/>
              <a:gd name="connsiteY366" fmla="*/ 0 h 1499239"/>
              <a:gd name="connsiteX367" fmla="*/ 1828021 w 2463787"/>
              <a:gd name="connsiteY367" fmla="*/ 0 h 1499239"/>
              <a:gd name="connsiteX368" fmla="*/ 1611724 w 2463787"/>
              <a:gd name="connsiteY368" fmla="*/ 104878 h 1499239"/>
              <a:gd name="connsiteX369" fmla="*/ 1620728 w 2463787"/>
              <a:gd name="connsiteY369" fmla="*/ 128065 h 1499239"/>
              <a:gd name="connsiteX370" fmla="*/ 2099026 w 2463787"/>
              <a:gd name="connsiteY370" fmla="*/ 0 h 1499239"/>
              <a:gd name="connsiteX371" fmla="*/ 2256890 w 2463787"/>
              <a:gd name="connsiteY371" fmla="*/ 0 h 1499239"/>
              <a:gd name="connsiteX372" fmla="*/ 1629983 w 2463787"/>
              <a:gd name="connsiteY372" fmla="*/ 167855 h 1499239"/>
              <a:gd name="connsiteX373" fmla="*/ 1636298 w 2463787"/>
              <a:gd name="connsiteY373" fmla="*/ 197462 h 1499239"/>
              <a:gd name="connsiteX374" fmla="*/ 2316670 w 2463787"/>
              <a:gd name="connsiteY374" fmla="*/ 140377 h 1499239"/>
              <a:gd name="connsiteX375" fmla="*/ 2338753 w 2463787"/>
              <a:gd name="connsiteY375" fmla="*/ 158987 h 1499239"/>
              <a:gd name="connsiteX376" fmla="*/ 2323737 w 2463787"/>
              <a:gd name="connsiteY376" fmla="*/ 180431 h 1499239"/>
              <a:gd name="connsiteX377" fmla="*/ 2320144 w 2463787"/>
              <a:gd name="connsiteY377" fmla="*/ 181070 h 1499239"/>
              <a:gd name="connsiteX378" fmla="*/ 1641359 w 2463787"/>
              <a:gd name="connsiteY378" fmla="*/ 238053 h 1499239"/>
              <a:gd name="connsiteX379" fmla="*/ 1642470 w 2463787"/>
              <a:gd name="connsiteY379" fmla="*/ 265505 h 1499239"/>
              <a:gd name="connsiteX380" fmla="*/ 2143777 w 2463787"/>
              <a:gd name="connsiteY380" fmla="*/ 271529 h 1499239"/>
              <a:gd name="connsiteX381" fmla="*/ 2144533 w 2463787"/>
              <a:gd name="connsiteY381" fmla="*/ 271542 h 1499239"/>
              <a:gd name="connsiteX382" fmla="*/ 2145517 w 2463787"/>
              <a:gd name="connsiteY382" fmla="*/ 271601 h 1499239"/>
              <a:gd name="connsiteX383" fmla="*/ 2146856 w 2463787"/>
              <a:gd name="connsiteY383" fmla="*/ 271780 h 1499239"/>
              <a:gd name="connsiteX384" fmla="*/ 2147639 w 2463787"/>
              <a:gd name="connsiteY384" fmla="*/ 271893 h 1499239"/>
              <a:gd name="connsiteX385" fmla="*/ 2149259 w 2463787"/>
              <a:gd name="connsiteY385" fmla="*/ 272320 h 1499239"/>
              <a:gd name="connsiteX386" fmla="*/ 2149714 w 2463787"/>
              <a:gd name="connsiteY386" fmla="*/ 272413 h 1499239"/>
              <a:gd name="connsiteX387" fmla="*/ 2153725 w 2463787"/>
              <a:gd name="connsiteY387" fmla="*/ 274136 h 1499239"/>
              <a:gd name="connsiteX388" fmla="*/ 2154106 w 2463787"/>
              <a:gd name="connsiteY388" fmla="*/ 274357 h 1499239"/>
              <a:gd name="connsiteX389" fmla="*/ 2155532 w 2463787"/>
              <a:gd name="connsiteY389" fmla="*/ 275266 h 1499239"/>
              <a:gd name="connsiteX390" fmla="*/ 2155787 w 2463787"/>
              <a:gd name="connsiteY390" fmla="*/ 275412 h 1499239"/>
              <a:gd name="connsiteX391" fmla="*/ 2256931 w 2463787"/>
              <a:gd name="connsiteY391" fmla="*/ 291244 h 1499239"/>
              <a:gd name="connsiteX392" fmla="*/ 2314554 w 2463787"/>
              <a:gd name="connsiteY392" fmla="*/ 258607 h 1499239"/>
              <a:gd name="connsiteX393" fmla="*/ 2343485 w 2463787"/>
              <a:gd name="connsiteY393" fmla="*/ 258605 h 1499239"/>
              <a:gd name="connsiteX394" fmla="*/ 2348728 w 2463787"/>
              <a:gd name="connsiteY394" fmla="*/ 267741 h 1499239"/>
              <a:gd name="connsiteX395" fmla="*/ 2343387 w 2463787"/>
              <a:gd name="connsiteY395" fmla="*/ 287563 h 1499239"/>
              <a:gd name="connsiteX396" fmla="*/ 2267492 w 2463787"/>
              <a:gd name="connsiteY396" fmla="*/ 330685 h 1499239"/>
              <a:gd name="connsiteX397" fmla="*/ 2151368 w 2463787"/>
              <a:gd name="connsiteY397" fmla="*/ 320369 h 1499239"/>
              <a:gd name="connsiteX398" fmla="*/ 2055936 w 2463787"/>
              <a:gd name="connsiteY398" fmla="*/ 387329 h 1499239"/>
              <a:gd name="connsiteX399" fmla="*/ 1939812 w 2463787"/>
              <a:gd name="connsiteY399" fmla="*/ 377013 h 1499239"/>
              <a:gd name="connsiteX400" fmla="*/ 1844380 w 2463787"/>
              <a:gd name="connsiteY400" fmla="*/ 443974 h 1499239"/>
              <a:gd name="connsiteX401" fmla="*/ 1728002 w 2463787"/>
              <a:gd name="connsiteY401" fmla="*/ 433511 h 1499239"/>
              <a:gd name="connsiteX402" fmla="*/ 1632422 w 2463787"/>
              <a:gd name="connsiteY402" fmla="*/ 500725 h 1499239"/>
              <a:gd name="connsiteX403" fmla="*/ 1632322 w 2463787"/>
              <a:gd name="connsiteY403" fmla="*/ 500752 h 1499239"/>
              <a:gd name="connsiteX404" fmla="*/ 1632221 w 2463787"/>
              <a:gd name="connsiteY404" fmla="*/ 500779 h 1499239"/>
              <a:gd name="connsiteX405" fmla="*/ 1632121 w 2463787"/>
              <a:gd name="connsiteY405" fmla="*/ 500806 h 1499239"/>
              <a:gd name="connsiteX406" fmla="*/ 1632020 w 2463787"/>
              <a:gd name="connsiteY406" fmla="*/ 500833 h 1499239"/>
              <a:gd name="connsiteX407" fmla="*/ 1631920 w 2463787"/>
              <a:gd name="connsiteY407" fmla="*/ 500860 h 1499239"/>
              <a:gd name="connsiteX408" fmla="*/ 1631819 w 2463787"/>
              <a:gd name="connsiteY408" fmla="*/ 500887 h 1499239"/>
              <a:gd name="connsiteX409" fmla="*/ 1631719 w 2463787"/>
              <a:gd name="connsiteY409" fmla="*/ 500914 h 1499239"/>
              <a:gd name="connsiteX410" fmla="*/ 1631618 w 2463787"/>
              <a:gd name="connsiteY410" fmla="*/ 500941 h 1499239"/>
              <a:gd name="connsiteX411" fmla="*/ 1631519 w 2463787"/>
              <a:gd name="connsiteY411" fmla="*/ 500967 h 1499239"/>
              <a:gd name="connsiteX412" fmla="*/ 1631418 w 2463787"/>
              <a:gd name="connsiteY412" fmla="*/ 500994 h 1499239"/>
              <a:gd name="connsiteX413" fmla="*/ 1631318 w 2463787"/>
              <a:gd name="connsiteY413" fmla="*/ 501021 h 1499239"/>
              <a:gd name="connsiteX414" fmla="*/ 1631217 w 2463787"/>
              <a:gd name="connsiteY414" fmla="*/ 501048 h 1499239"/>
              <a:gd name="connsiteX415" fmla="*/ 1631117 w 2463787"/>
              <a:gd name="connsiteY415" fmla="*/ 501075 h 1499239"/>
              <a:gd name="connsiteX416" fmla="*/ 1631017 w 2463787"/>
              <a:gd name="connsiteY416" fmla="*/ 501102 h 1499239"/>
              <a:gd name="connsiteX417" fmla="*/ 1630916 w 2463787"/>
              <a:gd name="connsiteY417" fmla="*/ 501129 h 1499239"/>
              <a:gd name="connsiteX418" fmla="*/ 1630816 w 2463787"/>
              <a:gd name="connsiteY418" fmla="*/ 501156 h 1499239"/>
              <a:gd name="connsiteX419" fmla="*/ 1630616 w 2463787"/>
              <a:gd name="connsiteY419" fmla="*/ 501209 h 1499239"/>
              <a:gd name="connsiteX420" fmla="*/ 1630515 w 2463787"/>
              <a:gd name="connsiteY420" fmla="*/ 501236 h 1499239"/>
              <a:gd name="connsiteX421" fmla="*/ 1630415 w 2463787"/>
              <a:gd name="connsiteY421" fmla="*/ 501263 h 1499239"/>
              <a:gd name="connsiteX422" fmla="*/ 1630314 w 2463787"/>
              <a:gd name="connsiteY422" fmla="*/ 501290 h 1499239"/>
              <a:gd name="connsiteX423" fmla="*/ 1630013 w 2463787"/>
              <a:gd name="connsiteY423" fmla="*/ 501370 h 1499239"/>
              <a:gd name="connsiteX424" fmla="*/ 1629912 w 2463787"/>
              <a:gd name="connsiteY424" fmla="*/ 501397 h 1499239"/>
              <a:gd name="connsiteX425" fmla="*/ 1629512 w 2463787"/>
              <a:gd name="connsiteY425" fmla="*/ 501505 h 1499239"/>
              <a:gd name="connsiteX426" fmla="*/ 1629411 w 2463787"/>
              <a:gd name="connsiteY426" fmla="*/ 501532 h 1499239"/>
              <a:gd name="connsiteX427" fmla="*/ 1629311 w 2463787"/>
              <a:gd name="connsiteY427" fmla="*/ 501559 h 1499239"/>
              <a:gd name="connsiteX428" fmla="*/ 1628709 w 2463787"/>
              <a:gd name="connsiteY428" fmla="*/ 501720 h 1499239"/>
              <a:gd name="connsiteX429" fmla="*/ 1557543 w 2463787"/>
              <a:gd name="connsiteY429" fmla="*/ 503458 h 1499239"/>
              <a:gd name="connsiteX430" fmla="*/ 1555167 w 2463787"/>
              <a:gd name="connsiteY430" fmla="*/ 503019 h 1499239"/>
              <a:gd name="connsiteX431" fmla="*/ 1554940 w 2463787"/>
              <a:gd name="connsiteY431" fmla="*/ 502973 h 1499239"/>
              <a:gd name="connsiteX432" fmla="*/ 1554030 w 2463787"/>
              <a:gd name="connsiteY432" fmla="*/ 502786 h 1499239"/>
              <a:gd name="connsiteX433" fmla="*/ 1553674 w 2463787"/>
              <a:gd name="connsiteY433" fmla="*/ 502666 h 1499239"/>
              <a:gd name="connsiteX434" fmla="*/ 1549196 w 2463787"/>
              <a:gd name="connsiteY434" fmla="*/ 501606 h 1499239"/>
              <a:gd name="connsiteX435" fmla="*/ 1517904 w 2463787"/>
              <a:gd name="connsiteY435" fmla="*/ 489980 h 1499239"/>
              <a:gd name="connsiteX436" fmla="*/ 1422398 w 2463787"/>
              <a:gd name="connsiteY436" fmla="*/ 557067 h 1499239"/>
              <a:gd name="connsiteX437" fmla="*/ 1306275 w 2463787"/>
              <a:gd name="connsiteY437" fmla="*/ 546751 h 1499239"/>
              <a:gd name="connsiteX438" fmla="*/ 1210841 w 2463787"/>
              <a:gd name="connsiteY438" fmla="*/ 613712 h 1499239"/>
              <a:gd name="connsiteX439" fmla="*/ 1094718 w 2463787"/>
              <a:gd name="connsiteY439" fmla="*/ 603396 h 1499239"/>
              <a:gd name="connsiteX440" fmla="*/ 999285 w 2463787"/>
              <a:gd name="connsiteY440" fmla="*/ 670356 h 1499239"/>
              <a:gd name="connsiteX441" fmla="*/ 882907 w 2463787"/>
              <a:gd name="connsiteY441" fmla="*/ 659893 h 1499239"/>
              <a:gd name="connsiteX442" fmla="*/ 787327 w 2463787"/>
              <a:gd name="connsiteY442" fmla="*/ 727108 h 1499239"/>
              <a:gd name="connsiteX443" fmla="*/ 671076 w 2463787"/>
              <a:gd name="connsiteY443" fmla="*/ 716718 h 1499239"/>
              <a:gd name="connsiteX444" fmla="*/ 575570 w 2463787"/>
              <a:gd name="connsiteY444" fmla="*/ 783806 h 1499239"/>
              <a:gd name="connsiteX445" fmla="*/ 459447 w 2463787"/>
              <a:gd name="connsiteY445" fmla="*/ 773490 h 1499239"/>
              <a:gd name="connsiteX446" fmla="*/ 364014 w 2463787"/>
              <a:gd name="connsiteY446" fmla="*/ 840450 h 1499239"/>
              <a:gd name="connsiteX447" fmla="*/ 276726 w 2463787"/>
              <a:gd name="connsiteY447" fmla="*/ 841021 h 1499239"/>
              <a:gd name="connsiteX448" fmla="*/ 262195 w 2463787"/>
              <a:gd name="connsiteY448" fmla="*/ 826520 h 1499239"/>
              <a:gd name="connsiteX449" fmla="*/ 262171 w 2463787"/>
              <a:gd name="connsiteY449" fmla="*/ 815985 h 1499239"/>
              <a:gd name="connsiteX450" fmla="*/ 287233 w 2463787"/>
              <a:gd name="connsiteY450" fmla="*/ 801532 h 1499239"/>
              <a:gd name="connsiteX451" fmla="*/ 353454 w 2463787"/>
              <a:gd name="connsiteY451" fmla="*/ 801009 h 1499239"/>
              <a:gd name="connsiteX452" fmla="*/ 433155 w 2463787"/>
              <a:gd name="connsiteY452" fmla="*/ 736755 h 1499239"/>
              <a:gd name="connsiteX453" fmla="*/ 433302 w 2463787"/>
              <a:gd name="connsiteY453" fmla="*/ 736500 h 1499239"/>
              <a:gd name="connsiteX454" fmla="*/ 434084 w 2463787"/>
              <a:gd name="connsiteY454" fmla="*/ 735001 h 1499239"/>
              <a:gd name="connsiteX455" fmla="*/ 434304 w 2463787"/>
              <a:gd name="connsiteY455" fmla="*/ 734619 h 1499239"/>
              <a:gd name="connsiteX456" fmla="*/ 436918 w 2463787"/>
              <a:gd name="connsiteY456" fmla="*/ 731123 h 1499239"/>
              <a:gd name="connsiteX457" fmla="*/ 437265 w 2463787"/>
              <a:gd name="connsiteY457" fmla="*/ 730815 h 1499239"/>
              <a:gd name="connsiteX458" fmla="*/ 438455 w 2463787"/>
              <a:gd name="connsiteY458" fmla="*/ 729636 h 1499239"/>
              <a:gd name="connsiteX459" fmla="*/ 439077 w 2463787"/>
              <a:gd name="connsiteY459" fmla="*/ 729147 h 1499239"/>
              <a:gd name="connsiteX460" fmla="*/ 440147 w 2463787"/>
              <a:gd name="connsiteY460" fmla="*/ 728323 h 1499239"/>
              <a:gd name="connsiteX461" fmla="*/ 440970 w 2463787"/>
              <a:gd name="connsiteY461" fmla="*/ 727779 h 1499239"/>
              <a:gd name="connsiteX462" fmla="*/ 441618 w 2463787"/>
              <a:gd name="connsiteY462" fmla="*/ 727391 h 1499239"/>
              <a:gd name="connsiteX463" fmla="*/ 872718 w 2463787"/>
              <a:gd name="connsiteY463" fmla="*/ 471607 h 1499239"/>
              <a:gd name="connsiteX464" fmla="*/ 859964 w 2463787"/>
              <a:gd name="connsiteY464" fmla="*/ 447272 h 1499239"/>
              <a:gd name="connsiteX465" fmla="*/ 243520 w 2463787"/>
              <a:gd name="connsiteY465" fmla="*/ 737088 h 1499239"/>
              <a:gd name="connsiteX466" fmla="*/ 240088 w 2463787"/>
              <a:gd name="connsiteY466" fmla="*/ 738329 h 1499239"/>
              <a:gd name="connsiteX467" fmla="*/ 216365 w 2463787"/>
              <a:gd name="connsiteY467" fmla="*/ 727257 h 1499239"/>
              <a:gd name="connsiteX468" fmla="*/ 226195 w 2463787"/>
              <a:gd name="connsiteY468" fmla="*/ 700103 h 1499239"/>
              <a:gd name="connsiteX469" fmla="*/ 844065 w 2463787"/>
              <a:gd name="connsiteY469" fmla="*/ 409583 h 1499239"/>
              <a:gd name="connsiteX470" fmla="*/ 834741 w 2463787"/>
              <a:gd name="connsiteY470" fmla="*/ 380782 h 1499239"/>
              <a:gd name="connsiteX471" fmla="*/ 178896 w 2463787"/>
              <a:gd name="connsiteY471" fmla="*/ 556384 h 1499239"/>
              <a:gd name="connsiteX472" fmla="*/ 153831 w 2463787"/>
              <a:gd name="connsiteY472" fmla="*/ 541907 h 1499239"/>
              <a:gd name="connsiteX473" fmla="*/ 168308 w 2463787"/>
              <a:gd name="connsiteY473" fmla="*/ 516843 h 1499239"/>
              <a:gd name="connsiteX474" fmla="*/ 825458 w 2463787"/>
              <a:gd name="connsiteY474" fmla="*/ 340891 h 1499239"/>
              <a:gd name="connsiteX475" fmla="*/ 821672 w 2463787"/>
              <a:gd name="connsiteY475" fmla="*/ 316307 h 1499239"/>
              <a:gd name="connsiteX476" fmla="*/ 136407 w 2463787"/>
              <a:gd name="connsiteY476" fmla="*/ 365561 h 1499239"/>
              <a:gd name="connsiteX477" fmla="*/ 114570 w 2463787"/>
              <a:gd name="connsiteY477" fmla="*/ 346670 h 1499239"/>
              <a:gd name="connsiteX478" fmla="*/ 133461 w 2463787"/>
              <a:gd name="connsiteY478" fmla="*/ 324834 h 1499239"/>
              <a:gd name="connsiteX479" fmla="*/ 818726 w 2463787"/>
              <a:gd name="connsiteY479" fmla="*/ 275580 h 1499239"/>
              <a:gd name="connsiteX480" fmla="*/ 819606 w 2463787"/>
              <a:gd name="connsiteY480" fmla="*/ 239099 h 1499239"/>
              <a:gd name="connsiteX481" fmla="*/ 145432 w 2463787"/>
              <a:gd name="connsiteY481" fmla="*/ 177936 h 1499239"/>
              <a:gd name="connsiteX482" fmla="*/ 126919 w 2463787"/>
              <a:gd name="connsiteY482" fmla="*/ 155790 h 1499239"/>
              <a:gd name="connsiteX483" fmla="*/ 149066 w 2463787"/>
              <a:gd name="connsiteY483" fmla="*/ 137277 h 1499239"/>
              <a:gd name="connsiteX484" fmla="*/ 824377 w 2463787"/>
              <a:gd name="connsiteY484" fmla="*/ 198672 h 1499239"/>
              <a:gd name="connsiteX485" fmla="*/ 830917 w 2463787"/>
              <a:gd name="connsiteY485" fmla="*/ 167666 h 1499239"/>
              <a:gd name="connsiteX486" fmla="*/ 35175 w 2463787"/>
              <a:gd name="connsiteY486" fmla="*/ 0 h 1499239"/>
              <a:gd name="connsiteX487" fmla="*/ 76975 w 2463787"/>
              <a:gd name="connsiteY487" fmla="*/ 0 h 1499239"/>
              <a:gd name="connsiteX488" fmla="*/ 52233 w 2463787"/>
              <a:gd name="connsiteY488" fmla="*/ 103404 h 1499239"/>
              <a:gd name="connsiteX489" fmla="*/ 81781 w 2463787"/>
              <a:gd name="connsiteY489" fmla="*/ 575288 h 1499239"/>
              <a:gd name="connsiteX490" fmla="*/ 291977 w 2463787"/>
              <a:gd name="connsiteY490" fmla="*/ 998805 h 1499239"/>
              <a:gd name="connsiteX491" fmla="*/ 636249 w 2463787"/>
              <a:gd name="connsiteY491" fmla="*/ 1298444 h 1499239"/>
              <a:gd name="connsiteX492" fmla="*/ 1067852 w 2463787"/>
              <a:gd name="connsiteY492" fmla="*/ 1447033 h 1499239"/>
              <a:gd name="connsiteX493" fmla="*/ 1539737 w 2463787"/>
              <a:gd name="connsiteY493" fmla="*/ 1417484 h 1499239"/>
              <a:gd name="connsiteX494" fmla="*/ 1963253 w 2463787"/>
              <a:gd name="connsiteY494" fmla="*/ 1207289 h 1499239"/>
              <a:gd name="connsiteX495" fmla="*/ 2262865 w 2463787"/>
              <a:gd name="connsiteY495" fmla="*/ 862917 h 1499239"/>
              <a:gd name="connsiteX496" fmla="*/ 2411454 w 2463787"/>
              <a:gd name="connsiteY496" fmla="*/ 431314 h 1499239"/>
              <a:gd name="connsiteX497" fmla="*/ 2420622 w 2463787"/>
              <a:gd name="connsiteY497" fmla="*/ 194460 h 1499239"/>
              <a:gd name="connsiteX498" fmla="*/ 2388771 w 2463787"/>
              <a:gd name="connsiteY498" fmla="*/ 0 h 1499239"/>
              <a:gd name="connsiteX499" fmla="*/ 2432581 w 2463787"/>
              <a:gd name="connsiteY499" fmla="*/ 0 h 1499239"/>
              <a:gd name="connsiteX500" fmla="*/ 2447643 w 2463787"/>
              <a:gd name="connsiteY500" fmla="*/ 69868 h 1499239"/>
              <a:gd name="connsiteX501" fmla="*/ 2451996 w 2463787"/>
              <a:gd name="connsiteY501" fmla="*/ 436915 h 1499239"/>
              <a:gd name="connsiteX502" fmla="*/ 2298334 w 2463787"/>
              <a:gd name="connsiteY502" fmla="*/ 883319 h 1499239"/>
              <a:gd name="connsiteX503" fmla="*/ 1988436 w 2463787"/>
              <a:gd name="connsiteY503" fmla="*/ 1239481 h 1499239"/>
              <a:gd name="connsiteX504" fmla="*/ 1550424 w 2463787"/>
              <a:gd name="connsiteY504" fmla="*/ 1456999 h 1499239"/>
              <a:gd name="connsiteX505" fmla="*/ 1062325 w 2463787"/>
              <a:gd name="connsiteY505" fmla="*/ 1487448 h 1499239"/>
              <a:gd name="connsiteX506" fmla="*/ 615920 w 2463787"/>
              <a:gd name="connsiteY506" fmla="*/ 1333786 h 1499239"/>
              <a:gd name="connsiteX507" fmla="*/ 259758 w 2463787"/>
              <a:gd name="connsiteY507" fmla="*/ 1023887 h 1499239"/>
              <a:gd name="connsiteX508" fmla="*/ 42240 w 2463787"/>
              <a:gd name="connsiteY508" fmla="*/ 585875 h 1499239"/>
              <a:gd name="connsiteX509" fmla="*/ 11791 w 2463787"/>
              <a:gd name="connsiteY509" fmla="*/ 97777 h 14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2463787" h="1499239">
                <a:moveTo>
                  <a:pt x="1698408" y="1155697"/>
                </a:moveTo>
                <a:cubicBezTo>
                  <a:pt x="1703735" y="1154701"/>
                  <a:pt x="1709525" y="1155839"/>
                  <a:pt x="1714220" y="1159315"/>
                </a:cubicBezTo>
                <a:cubicBezTo>
                  <a:pt x="1741010" y="1179030"/>
                  <a:pt x="1778834" y="1184928"/>
                  <a:pt x="1815364" y="1175147"/>
                </a:cubicBezTo>
                <a:cubicBezTo>
                  <a:pt x="1815967" y="1174986"/>
                  <a:pt x="1816669" y="1174798"/>
                  <a:pt x="1817372" y="1174610"/>
                </a:cubicBezTo>
                <a:lnTo>
                  <a:pt x="1817773" y="1174502"/>
                </a:lnTo>
                <a:cubicBezTo>
                  <a:pt x="1817974" y="1174448"/>
                  <a:pt x="1818074" y="1174422"/>
                  <a:pt x="1818174" y="1174395"/>
                </a:cubicBezTo>
                <a:cubicBezTo>
                  <a:pt x="1828913" y="1171520"/>
                  <a:pt x="1840029" y="1177685"/>
                  <a:pt x="1842556" y="1188732"/>
                </a:cubicBezTo>
                <a:cubicBezTo>
                  <a:pt x="1842583" y="1188832"/>
                  <a:pt x="1842610" y="1188933"/>
                  <a:pt x="1842637" y="1189033"/>
                </a:cubicBezTo>
                <a:cubicBezTo>
                  <a:pt x="1845512" y="1199772"/>
                  <a:pt x="1839246" y="1210914"/>
                  <a:pt x="1828562" y="1213990"/>
                </a:cubicBezTo>
                <a:lnTo>
                  <a:pt x="1828160" y="1214097"/>
                </a:lnTo>
                <a:cubicBezTo>
                  <a:pt x="1827257" y="1214339"/>
                  <a:pt x="1826253" y="1214608"/>
                  <a:pt x="1825350" y="1214850"/>
                </a:cubicBezTo>
                <a:cubicBezTo>
                  <a:pt x="1785105" y="1225625"/>
                  <a:pt x="1743181" y="1221685"/>
                  <a:pt x="1709099" y="1204460"/>
                </a:cubicBezTo>
                <a:cubicBezTo>
                  <a:pt x="1688157" y="1236310"/>
                  <a:pt x="1653836" y="1260772"/>
                  <a:pt x="1613593" y="1271548"/>
                </a:cubicBezTo>
                <a:cubicBezTo>
                  <a:pt x="1573449" y="1282296"/>
                  <a:pt x="1531524" y="1278356"/>
                  <a:pt x="1497470" y="1261232"/>
                </a:cubicBezTo>
                <a:cubicBezTo>
                  <a:pt x="1476528" y="1293082"/>
                  <a:pt x="1442280" y="1317417"/>
                  <a:pt x="1402036" y="1328192"/>
                </a:cubicBezTo>
                <a:cubicBezTo>
                  <a:pt x="1361893" y="1338940"/>
                  <a:pt x="1319967" y="1335001"/>
                  <a:pt x="1285913" y="1317876"/>
                </a:cubicBezTo>
                <a:cubicBezTo>
                  <a:pt x="1264971" y="1349726"/>
                  <a:pt x="1230723" y="1374061"/>
                  <a:pt x="1190480" y="1384836"/>
                </a:cubicBezTo>
                <a:cubicBezTo>
                  <a:pt x="1189376" y="1385132"/>
                  <a:pt x="1188272" y="1385428"/>
                  <a:pt x="1187169" y="1385723"/>
                </a:cubicBezTo>
                <a:cubicBezTo>
                  <a:pt x="1176376" y="1388397"/>
                  <a:pt x="1165380" y="1381877"/>
                  <a:pt x="1162505" y="1371139"/>
                </a:cubicBezTo>
                <a:cubicBezTo>
                  <a:pt x="1162478" y="1371038"/>
                  <a:pt x="1162424" y="1370837"/>
                  <a:pt x="1162398" y="1370737"/>
                </a:cubicBezTo>
                <a:cubicBezTo>
                  <a:pt x="1159723" y="1359945"/>
                  <a:pt x="1166144" y="1348976"/>
                  <a:pt x="1176882" y="1346101"/>
                </a:cubicBezTo>
                <a:cubicBezTo>
                  <a:pt x="1176982" y="1346074"/>
                  <a:pt x="1177183" y="1346021"/>
                  <a:pt x="1177284" y="1345994"/>
                </a:cubicBezTo>
                <a:cubicBezTo>
                  <a:pt x="1178187" y="1345752"/>
                  <a:pt x="1178989" y="1345537"/>
                  <a:pt x="1179893" y="1345295"/>
                </a:cubicBezTo>
                <a:cubicBezTo>
                  <a:pt x="1216423" y="1335514"/>
                  <a:pt x="1246241" y="1311505"/>
                  <a:pt x="1259594" y="1281041"/>
                </a:cubicBezTo>
                <a:cubicBezTo>
                  <a:pt x="1262145" y="1275303"/>
                  <a:pt x="1267039" y="1271089"/>
                  <a:pt x="1273061" y="1269476"/>
                </a:cubicBezTo>
                <a:cubicBezTo>
                  <a:pt x="1279083" y="1267864"/>
                  <a:pt x="1285529" y="1269042"/>
                  <a:pt x="1290505" y="1272764"/>
                </a:cubicBezTo>
                <a:cubicBezTo>
                  <a:pt x="1317295" y="1292480"/>
                  <a:pt x="1355119" y="1298378"/>
                  <a:pt x="1391650" y="1288597"/>
                </a:cubicBezTo>
                <a:cubicBezTo>
                  <a:pt x="1428181" y="1278816"/>
                  <a:pt x="1457998" y="1254807"/>
                  <a:pt x="1471352" y="1224343"/>
                </a:cubicBezTo>
                <a:cubicBezTo>
                  <a:pt x="1473903" y="1218605"/>
                  <a:pt x="1478797" y="1214390"/>
                  <a:pt x="1484818" y="1212778"/>
                </a:cubicBezTo>
                <a:cubicBezTo>
                  <a:pt x="1490840" y="1211166"/>
                  <a:pt x="1497286" y="1212344"/>
                  <a:pt x="1502262" y="1216066"/>
                </a:cubicBezTo>
                <a:cubicBezTo>
                  <a:pt x="1529052" y="1235782"/>
                  <a:pt x="1566876" y="1241680"/>
                  <a:pt x="1603407" y="1231899"/>
                </a:cubicBezTo>
                <a:cubicBezTo>
                  <a:pt x="1639938" y="1222118"/>
                  <a:pt x="1669755" y="1198109"/>
                  <a:pt x="1683109" y="1167645"/>
                </a:cubicBezTo>
                <a:cubicBezTo>
                  <a:pt x="1685439" y="1162289"/>
                  <a:pt x="1689886" y="1158410"/>
                  <a:pt x="1694996" y="1156610"/>
                </a:cubicBezTo>
                <a:cubicBezTo>
                  <a:pt x="1695197" y="1156557"/>
                  <a:pt x="1695298" y="1156530"/>
                  <a:pt x="1695499" y="1156476"/>
                </a:cubicBezTo>
                <a:cubicBezTo>
                  <a:pt x="1695900" y="1156369"/>
                  <a:pt x="1696301" y="1156261"/>
                  <a:pt x="1696702" y="1156154"/>
                </a:cubicBezTo>
                <a:cubicBezTo>
                  <a:pt x="1697205" y="1156019"/>
                  <a:pt x="1697605" y="1155912"/>
                  <a:pt x="1698007" y="1155804"/>
                </a:cubicBezTo>
                <a:cubicBezTo>
                  <a:pt x="1698108" y="1155777"/>
                  <a:pt x="1698309" y="1155724"/>
                  <a:pt x="1698408" y="1155697"/>
                </a:cubicBezTo>
                <a:close/>
                <a:moveTo>
                  <a:pt x="2072460" y="863992"/>
                </a:moveTo>
                <a:cubicBezTo>
                  <a:pt x="2078481" y="862379"/>
                  <a:pt x="2084927" y="863557"/>
                  <a:pt x="2089903" y="867280"/>
                </a:cubicBezTo>
                <a:cubicBezTo>
                  <a:pt x="2101564" y="875882"/>
                  <a:pt x="2115805" y="882071"/>
                  <a:pt x="2131180" y="885268"/>
                </a:cubicBezTo>
                <a:cubicBezTo>
                  <a:pt x="2139045" y="886926"/>
                  <a:pt x="2144814" y="892802"/>
                  <a:pt x="2146521" y="899982"/>
                </a:cubicBezTo>
                <a:cubicBezTo>
                  <a:pt x="2147327" y="902993"/>
                  <a:pt x="2147431" y="906192"/>
                  <a:pt x="2146779" y="909378"/>
                </a:cubicBezTo>
                <a:cubicBezTo>
                  <a:pt x="2144467" y="920429"/>
                  <a:pt x="2133672" y="927514"/>
                  <a:pt x="2122621" y="925203"/>
                </a:cubicBezTo>
                <a:cubicBezTo>
                  <a:pt x="2109421" y="922500"/>
                  <a:pt x="2096821" y="918021"/>
                  <a:pt x="2085157" y="912217"/>
                </a:cubicBezTo>
                <a:cubicBezTo>
                  <a:pt x="2064142" y="944195"/>
                  <a:pt x="2029894" y="968530"/>
                  <a:pt x="1989651" y="979305"/>
                </a:cubicBezTo>
                <a:cubicBezTo>
                  <a:pt x="1949307" y="990107"/>
                  <a:pt x="1907355" y="986067"/>
                  <a:pt x="1873273" y="968842"/>
                </a:cubicBezTo>
                <a:cubicBezTo>
                  <a:pt x="1852258" y="1000819"/>
                  <a:pt x="1817937" y="1025282"/>
                  <a:pt x="1777693" y="1036057"/>
                </a:cubicBezTo>
                <a:cubicBezTo>
                  <a:pt x="1737449" y="1046832"/>
                  <a:pt x="1695524" y="1042893"/>
                  <a:pt x="1661443" y="1025667"/>
                </a:cubicBezTo>
                <a:cubicBezTo>
                  <a:pt x="1640501" y="1057518"/>
                  <a:pt x="1606180" y="1081980"/>
                  <a:pt x="1565936" y="1092755"/>
                </a:cubicBezTo>
                <a:cubicBezTo>
                  <a:pt x="1525792" y="1103503"/>
                  <a:pt x="1483868" y="1099564"/>
                  <a:pt x="1449813" y="1082439"/>
                </a:cubicBezTo>
                <a:cubicBezTo>
                  <a:pt x="1428871" y="1114289"/>
                  <a:pt x="1394624" y="1138624"/>
                  <a:pt x="1354380" y="1149399"/>
                </a:cubicBezTo>
                <a:cubicBezTo>
                  <a:pt x="1314236" y="1160148"/>
                  <a:pt x="1272311" y="1156208"/>
                  <a:pt x="1238256" y="1139083"/>
                </a:cubicBezTo>
                <a:cubicBezTo>
                  <a:pt x="1217314" y="1170934"/>
                  <a:pt x="1183068" y="1195268"/>
                  <a:pt x="1142823" y="1206044"/>
                </a:cubicBezTo>
                <a:cubicBezTo>
                  <a:pt x="1102479" y="1216846"/>
                  <a:pt x="1060527" y="1212806"/>
                  <a:pt x="1026445" y="1195581"/>
                </a:cubicBezTo>
                <a:cubicBezTo>
                  <a:pt x="1005430" y="1227558"/>
                  <a:pt x="971110" y="1252020"/>
                  <a:pt x="930865" y="1262795"/>
                </a:cubicBezTo>
                <a:cubicBezTo>
                  <a:pt x="890622" y="1273571"/>
                  <a:pt x="848697" y="1269631"/>
                  <a:pt x="814615" y="1252406"/>
                </a:cubicBezTo>
                <a:cubicBezTo>
                  <a:pt x="807438" y="1263362"/>
                  <a:pt x="798661" y="1273563"/>
                  <a:pt x="788579" y="1282501"/>
                </a:cubicBezTo>
                <a:cubicBezTo>
                  <a:pt x="786145" y="1284659"/>
                  <a:pt x="783322" y="1286167"/>
                  <a:pt x="780311" y="1286973"/>
                </a:cubicBezTo>
                <a:cubicBezTo>
                  <a:pt x="773086" y="1288908"/>
                  <a:pt x="765113" y="1286848"/>
                  <a:pt x="759746" y="1280864"/>
                </a:cubicBezTo>
                <a:cubicBezTo>
                  <a:pt x="757588" y="1278430"/>
                  <a:pt x="756080" y="1275608"/>
                  <a:pt x="755274" y="1272597"/>
                </a:cubicBezTo>
                <a:cubicBezTo>
                  <a:pt x="753339" y="1265371"/>
                  <a:pt x="755399" y="1257398"/>
                  <a:pt x="761384" y="1252032"/>
                </a:cubicBezTo>
                <a:cubicBezTo>
                  <a:pt x="773104" y="1241580"/>
                  <a:pt x="782321" y="1229002"/>
                  <a:pt x="788150" y="1215825"/>
                </a:cubicBezTo>
                <a:cubicBezTo>
                  <a:pt x="790581" y="1210442"/>
                  <a:pt x="794926" y="1206590"/>
                  <a:pt x="800038" y="1204791"/>
                </a:cubicBezTo>
                <a:cubicBezTo>
                  <a:pt x="800138" y="1204764"/>
                  <a:pt x="800339" y="1204710"/>
                  <a:pt x="800539" y="1204657"/>
                </a:cubicBezTo>
                <a:cubicBezTo>
                  <a:pt x="800941" y="1204549"/>
                  <a:pt x="801242" y="1204469"/>
                  <a:pt x="801643" y="1204361"/>
                </a:cubicBezTo>
                <a:cubicBezTo>
                  <a:pt x="802045" y="1204254"/>
                  <a:pt x="802546" y="1204119"/>
                  <a:pt x="802948" y="1204012"/>
                </a:cubicBezTo>
                <a:cubicBezTo>
                  <a:pt x="803049" y="1203985"/>
                  <a:pt x="803149" y="1203958"/>
                  <a:pt x="803250" y="1203931"/>
                </a:cubicBezTo>
                <a:cubicBezTo>
                  <a:pt x="808575" y="1202936"/>
                  <a:pt x="814366" y="1204074"/>
                  <a:pt x="819060" y="1207549"/>
                </a:cubicBezTo>
                <a:cubicBezTo>
                  <a:pt x="845850" y="1227265"/>
                  <a:pt x="883674" y="1233163"/>
                  <a:pt x="920205" y="1223382"/>
                </a:cubicBezTo>
                <a:cubicBezTo>
                  <a:pt x="956736" y="1213600"/>
                  <a:pt x="986553" y="1189592"/>
                  <a:pt x="999907" y="1159127"/>
                </a:cubicBezTo>
                <a:cubicBezTo>
                  <a:pt x="1002337" y="1153744"/>
                  <a:pt x="1006784" y="1149865"/>
                  <a:pt x="1011895" y="1148066"/>
                </a:cubicBezTo>
                <a:cubicBezTo>
                  <a:pt x="1012096" y="1148012"/>
                  <a:pt x="1012196" y="1147985"/>
                  <a:pt x="1012297" y="1147959"/>
                </a:cubicBezTo>
                <a:cubicBezTo>
                  <a:pt x="1012798" y="1147824"/>
                  <a:pt x="1013200" y="1147717"/>
                  <a:pt x="1013601" y="1147609"/>
                </a:cubicBezTo>
                <a:cubicBezTo>
                  <a:pt x="1014003" y="1147502"/>
                  <a:pt x="1014404" y="1147394"/>
                  <a:pt x="1014806" y="1147287"/>
                </a:cubicBezTo>
                <a:cubicBezTo>
                  <a:pt x="1015006" y="1147233"/>
                  <a:pt x="1015107" y="1147206"/>
                  <a:pt x="1015206" y="1147179"/>
                </a:cubicBezTo>
                <a:cubicBezTo>
                  <a:pt x="1020533" y="1146184"/>
                  <a:pt x="1026323" y="1147322"/>
                  <a:pt x="1031018" y="1150797"/>
                </a:cubicBezTo>
                <a:cubicBezTo>
                  <a:pt x="1057808" y="1170513"/>
                  <a:pt x="1095632" y="1176411"/>
                  <a:pt x="1132163" y="1166630"/>
                </a:cubicBezTo>
                <a:cubicBezTo>
                  <a:pt x="1168694" y="1156849"/>
                  <a:pt x="1198511" y="1132840"/>
                  <a:pt x="1211865" y="1102375"/>
                </a:cubicBezTo>
                <a:cubicBezTo>
                  <a:pt x="1214416" y="1096637"/>
                  <a:pt x="1219310" y="1092423"/>
                  <a:pt x="1225331" y="1090811"/>
                </a:cubicBezTo>
                <a:cubicBezTo>
                  <a:pt x="1231353" y="1089198"/>
                  <a:pt x="1237799" y="1090376"/>
                  <a:pt x="1242775" y="1094099"/>
                </a:cubicBezTo>
                <a:cubicBezTo>
                  <a:pt x="1269565" y="1113815"/>
                  <a:pt x="1307389" y="1119713"/>
                  <a:pt x="1343919" y="1109932"/>
                </a:cubicBezTo>
                <a:cubicBezTo>
                  <a:pt x="1380451" y="1100150"/>
                  <a:pt x="1410268" y="1076142"/>
                  <a:pt x="1423622" y="1045677"/>
                </a:cubicBezTo>
                <a:cubicBezTo>
                  <a:pt x="1426172" y="1039939"/>
                  <a:pt x="1431067" y="1035725"/>
                  <a:pt x="1437088" y="1034113"/>
                </a:cubicBezTo>
                <a:cubicBezTo>
                  <a:pt x="1443110" y="1032500"/>
                  <a:pt x="1449556" y="1033678"/>
                  <a:pt x="1454532" y="1037401"/>
                </a:cubicBezTo>
                <a:cubicBezTo>
                  <a:pt x="1481322" y="1057117"/>
                  <a:pt x="1519146" y="1063015"/>
                  <a:pt x="1555676" y="1053234"/>
                </a:cubicBezTo>
                <a:cubicBezTo>
                  <a:pt x="1592208" y="1043452"/>
                  <a:pt x="1622024" y="1019444"/>
                  <a:pt x="1635379" y="988979"/>
                </a:cubicBezTo>
                <a:cubicBezTo>
                  <a:pt x="1637809" y="983596"/>
                  <a:pt x="1642156" y="979744"/>
                  <a:pt x="1647266" y="977945"/>
                </a:cubicBezTo>
                <a:cubicBezTo>
                  <a:pt x="1647367" y="977918"/>
                  <a:pt x="1647568" y="977864"/>
                  <a:pt x="1647769" y="977811"/>
                </a:cubicBezTo>
                <a:cubicBezTo>
                  <a:pt x="1648169" y="977703"/>
                  <a:pt x="1648471" y="977623"/>
                  <a:pt x="1648873" y="977515"/>
                </a:cubicBezTo>
                <a:cubicBezTo>
                  <a:pt x="1649274" y="977408"/>
                  <a:pt x="1649776" y="977273"/>
                  <a:pt x="1650177" y="977166"/>
                </a:cubicBezTo>
                <a:cubicBezTo>
                  <a:pt x="1650277" y="977139"/>
                  <a:pt x="1650378" y="977112"/>
                  <a:pt x="1650478" y="977085"/>
                </a:cubicBezTo>
                <a:cubicBezTo>
                  <a:pt x="1655804" y="976090"/>
                  <a:pt x="1661594" y="977228"/>
                  <a:pt x="1666289" y="980703"/>
                </a:cubicBezTo>
                <a:cubicBezTo>
                  <a:pt x="1693079" y="1000419"/>
                  <a:pt x="1730903" y="1006317"/>
                  <a:pt x="1767434" y="996535"/>
                </a:cubicBezTo>
                <a:cubicBezTo>
                  <a:pt x="1803964" y="986754"/>
                  <a:pt x="1833781" y="962746"/>
                  <a:pt x="1847135" y="932281"/>
                </a:cubicBezTo>
                <a:cubicBezTo>
                  <a:pt x="1849465" y="926925"/>
                  <a:pt x="1853913" y="923046"/>
                  <a:pt x="1859023" y="921247"/>
                </a:cubicBezTo>
                <a:cubicBezTo>
                  <a:pt x="1859124" y="921220"/>
                  <a:pt x="1859324" y="921166"/>
                  <a:pt x="1859425" y="921139"/>
                </a:cubicBezTo>
                <a:cubicBezTo>
                  <a:pt x="1859827" y="921032"/>
                  <a:pt x="1860228" y="920925"/>
                  <a:pt x="1860630" y="920817"/>
                </a:cubicBezTo>
                <a:cubicBezTo>
                  <a:pt x="1861030" y="920710"/>
                  <a:pt x="1861533" y="920575"/>
                  <a:pt x="1861934" y="920468"/>
                </a:cubicBezTo>
                <a:cubicBezTo>
                  <a:pt x="1862034" y="920441"/>
                  <a:pt x="1862135" y="920414"/>
                  <a:pt x="1862235" y="920387"/>
                </a:cubicBezTo>
                <a:cubicBezTo>
                  <a:pt x="1867662" y="919365"/>
                  <a:pt x="1873452" y="920503"/>
                  <a:pt x="1878146" y="923978"/>
                </a:cubicBezTo>
                <a:cubicBezTo>
                  <a:pt x="1904936" y="943694"/>
                  <a:pt x="1942760" y="949592"/>
                  <a:pt x="1979292" y="939810"/>
                </a:cubicBezTo>
                <a:cubicBezTo>
                  <a:pt x="2015822" y="930029"/>
                  <a:pt x="2045639" y="906021"/>
                  <a:pt x="2058993" y="875556"/>
                </a:cubicBezTo>
                <a:cubicBezTo>
                  <a:pt x="2061544" y="869818"/>
                  <a:pt x="2066438" y="865604"/>
                  <a:pt x="2072460" y="863992"/>
                </a:cubicBezTo>
                <a:close/>
                <a:moveTo>
                  <a:pt x="2236213" y="628809"/>
                </a:moveTo>
                <a:cubicBezTo>
                  <a:pt x="2242234" y="627197"/>
                  <a:pt x="2248680" y="628375"/>
                  <a:pt x="2253656" y="632097"/>
                </a:cubicBezTo>
                <a:cubicBezTo>
                  <a:pt x="2258070" y="635326"/>
                  <a:pt x="2262932" y="638219"/>
                  <a:pt x="2268040" y="640830"/>
                </a:cubicBezTo>
                <a:cubicBezTo>
                  <a:pt x="2273505" y="643561"/>
                  <a:pt x="2277264" y="648363"/>
                  <a:pt x="2277912" y="653997"/>
                </a:cubicBezTo>
                <a:cubicBezTo>
                  <a:pt x="2279148" y="658614"/>
                  <a:pt x="2278805" y="663760"/>
                  <a:pt x="2276487" y="668360"/>
                </a:cubicBezTo>
                <a:cubicBezTo>
                  <a:pt x="2271438" y="678425"/>
                  <a:pt x="2259108" y="682586"/>
                  <a:pt x="2249045" y="677536"/>
                </a:cubicBezTo>
                <a:cubicBezTo>
                  <a:pt x="2248817" y="677491"/>
                  <a:pt x="2248663" y="677317"/>
                  <a:pt x="2248435" y="677270"/>
                </a:cubicBezTo>
                <a:cubicBezTo>
                  <a:pt x="2227393" y="709147"/>
                  <a:pt x="2193146" y="733481"/>
                  <a:pt x="2152902" y="744257"/>
                </a:cubicBezTo>
                <a:cubicBezTo>
                  <a:pt x="2112759" y="755005"/>
                  <a:pt x="2070834" y="751066"/>
                  <a:pt x="2036779" y="733941"/>
                </a:cubicBezTo>
                <a:cubicBezTo>
                  <a:pt x="2015837" y="765791"/>
                  <a:pt x="1981589" y="790126"/>
                  <a:pt x="1941346" y="800901"/>
                </a:cubicBezTo>
                <a:cubicBezTo>
                  <a:pt x="1901001" y="811703"/>
                  <a:pt x="1859050" y="807663"/>
                  <a:pt x="1824968" y="790438"/>
                </a:cubicBezTo>
                <a:cubicBezTo>
                  <a:pt x="1803952" y="822416"/>
                  <a:pt x="1769632" y="846878"/>
                  <a:pt x="1729388" y="857653"/>
                </a:cubicBezTo>
                <a:cubicBezTo>
                  <a:pt x="1689144" y="868428"/>
                  <a:pt x="1647219" y="864489"/>
                  <a:pt x="1613137" y="847264"/>
                </a:cubicBezTo>
                <a:cubicBezTo>
                  <a:pt x="1592196" y="879114"/>
                  <a:pt x="1557875" y="903576"/>
                  <a:pt x="1517631" y="914351"/>
                </a:cubicBezTo>
                <a:cubicBezTo>
                  <a:pt x="1477487" y="925100"/>
                  <a:pt x="1435562" y="921160"/>
                  <a:pt x="1401507" y="904035"/>
                </a:cubicBezTo>
                <a:cubicBezTo>
                  <a:pt x="1380566" y="935885"/>
                  <a:pt x="1346319" y="960220"/>
                  <a:pt x="1306074" y="970995"/>
                </a:cubicBezTo>
                <a:cubicBezTo>
                  <a:pt x="1265931" y="981744"/>
                  <a:pt x="1224006" y="977804"/>
                  <a:pt x="1189951" y="960680"/>
                </a:cubicBezTo>
                <a:cubicBezTo>
                  <a:pt x="1169009" y="992530"/>
                  <a:pt x="1134762" y="1016865"/>
                  <a:pt x="1094518" y="1027640"/>
                </a:cubicBezTo>
                <a:cubicBezTo>
                  <a:pt x="1054174" y="1038442"/>
                  <a:pt x="1012222" y="1034402"/>
                  <a:pt x="978140" y="1017177"/>
                </a:cubicBezTo>
                <a:cubicBezTo>
                  <a:pt x="957125" y="1049154"/>
                  <a:pt x="922804" y="1073616"/>
                  <a:pt x="882560" y="1084392"/>
                </a:cubicBezTo>
                <a:cubicBezTo>
                  <a:pt x="842317" y="1095167"/>
                  <a:pt x="800392" y="1091227"/>
                  <a:pt x="766310" y="1074002"/>
                </a:cubicBezTo>
                <a:cubicBezTo>
                  <a:pt x="745368" y="1105852"/>
                  <a:pt x="711047" y="1130314"/>
                  <a:pt x="670804" y="1141090"/>
                </a:cubicBezTo>
                <a:cubicBezTo>
                  <a:pt x="630559" y="1151865"/>
                  <a:pt x="588635" y="1147925"/>
                  <a:pt x="554580" y="1130801"/>
                </a:cubicBezTo>
                <a:cubicBezTo>
                  <a:pt x="554406" y="1130955"/>
                  <a:pt x="554359" y="1131183"/>
                  <a:pt x="554185" y="1131336"/>
                </a:cubicBezTo>
                <a:cubicBezTo>
                  <a:pt x="547891" y="1140766"/>
                  <a:pt x="535231" y="1143295"/>
                  <a:pt x="525829" y="1137100"/>
                </a:cubicBezTo>
                <a:cubicBezTo>
                  <a:pt x="521522" y="1134274"/>
                  <a:pt x="518654" y="1129987"/>
                  <a:pt x="517418" y="1125370"/>
                </a:cubicBezTo>
                <a:cubicBezTo>
                  <a:pt x="515967" y="1119951"/>
                  <a:pt x="516724" y="1113940"/>
                  <a:pt x="520092" y="1108845"/>
                </a:cubicBezTo>
                <a:cubicBezTo>
                  <a:pt x="523313" y="1104003"/>
                  <a:pt x="525978" y="1099094"/>
                  <a:pt x="528188" y="1094093"/>
                </a:cubicBezTo>
                <a:cubicBezTo>
                  <a:pt x="530738" y="1088355"/>
                  <a:pt x="535633" y="1084140"/>
                  <a:pt x="541655" y="1082528"/>
                </a:cubicBezTo>
                <a:cubicBezTo>
                  <a:pt x="547676" y="1080916"/>
                  <a:pt x="554122" y="1082094"/>
                  <a:pt x="559098" y="1085816"/>
                </a:cubicBezTo>
                <a:cubicBezTo>
                  <a:pt x="585888" y="1105532"/>
                  <a:pt x="623712" y="1111430"/>
                  <a:pt x="660243" y="1101649"/>
                </a:cubicBezTo>
                <a:cubicBezTo>
                  <a:pt x="696773" y="1091868"/>
                  <a:pt x="726590" y="1067859"/>
                  <a:pt x="739945" y="1037395"/>
                </a:cubicBezTo>
                <a:cubicBezTo>
                  <a:pt x="742275" y="1032039"/>
                  <a:pt x="746721" y="1028159"/>
                  <a:pt x="751833" y="1026360"/>
                </a:cubicBezTo>
                <a:cubicBezTo>
                  <a:pt x="752033" y="1026307"/>
                  <a:pt x="752134" y="1026280"/>
                  <a:pt x="752335" y="1026226"/>
                </a:cubicBezTo>
                <a:cubicBezTo>
                  <a:pt x="752736" y="1026118"/>
                  <a:pt x="753137" y="1026011"/>
                  <a:pt x="753539" y="1025904"/>
                </a:cubicBezTo>
                <a:cubicBezTo>
                  <a:pt x="753940" y="1025796"/>
                  <a:pt x="754342" y="1025689"/>
                  <a:pt x="754744" y="1025581"/>
                </a:cubicBezTo>
                <a:cubicBezTo>
                  <a:pt x="754843" y="1025554"/>
                  <a:pt x="755044" y="1025501"/>
                  <a:pt x="755145" y="1025474"/>
                </a:cubicBezTo>
                <a:cubicBezTo>
                  <a:pt x="760471" y="1024477"/>
                  <a:pt x="766261" y="1025616"/>
                  <a:pt x="770956" y="1029091"/>
                </a:cubicBezTo>
                <a:cubicBezTo>
                  <a:pt x="797745" y="1048807"/>
                  <a:pt x="835569" y="1054705"/>
                  <a:pt x="872101" y="1044924"/>
                </a:cubicBezTo>
                <a:cubicBezTo>
                  <a:pt x="908631" y="1035143"/>
                  <a:pt x="938449" y="1011134"/>
                  <a:pt x="951802" y="980670"/>
                </a:cubicBezTo>
                <a:cubicBezTo>
                  <a:pt x="954133" y="975314"/>
                  <a:pt x="958579" y="971434"/>
                  <a:pt x="963691" y="969635"/>
                </a:cubicBezTo>
                <a:cubicBezTo>
                  <a:pt x="963791" y="969608"/>
                  <a:pt x="963991" y="969555"/>
                  <a:pt x="964091" y="969528"/>
                </a:cubicBezTo>
                <a:cubicBezTo>
                  <a:pt x="964493" y="969420"/>
                  <a:pt x="964894" y="969313"/>
                  <a:pt x="965296" y="969206"/>
                </a:cubicBezTo>
                <a:cubicBezTo>
                  <a:pt x="965698" y="969098"/>
                  <a:pt x="966199" y="968964"/>
                  <a:pt x="966601" y="968856"/>
                </a:cubicBezTo>
                <a:cubicBezTo>
                  <a:pt x="966701" y="968829"/>
                  <a:pt x="966801" y="968803"/>
                  <a:pt x="966901" y="968776"/>
                </a:cubicBezTo>
                <a:cubicBezTo>
                  <a:pt x="972328" y="967752"/>
                  <a:pt x="978118" y="968892"/>
                  <a:pt x="982813" y="972366"/>
                </a:cubicBezTo>
                <a:cubicBezTo>
                  <a:pt x="1009602" y="992083"/>
                  <a:pt x="1047428" y="997980"/>
                  <a:pt x="1083958" y="988199"/>
                </a:cubicBezTo>
                <a:cubicBezTo>
                  <a:pt x="1120488" y="978418"/>
                  <a:pt x="1150306" y="954409"/>
                  <a:pt x="1163659" y="923945"/>
                </a:cubicBezTo>
                <a:cubicBezTo>
                  <a:pt x="1166210" y="918207"/>
                  <a:pt x="1171105" y="913992"/>
                  <a:pt x="1177126" y="912380"/>
                </a:cubicBezTo>
                <a:cubicBezTo>
                  <a:pt x="1183148" y="910768"/>
                  <a:pt x="1189594" y="911946"/>
                  <a:pt x="1194570" y="915668"/>
                </a:cubicBezTo>
                <a:cubicBezTo>
                  <a:pt x="1221359" y="935384"/>
                  <a:pt x="1259185" y="941282"/>
                  <a:pt x="1295715" y="931501"/>
                </a:cubicBezTo>
                <a:cubicBezTo>
                  <a:pt x="1332245" y="921720"/>
                  <a:pt x="1362063" y="897711"/>
                  <a:pt x="1375416" y="867247"/>
                </a:cubicBezTo>
                <a:cubicBezTo>
                  <a:pt x="1377967" y="861509"/>
                  <a:pt x="1382862" y="857294"/>
                  <a:pt x="1388883" y="855682"/>
                </a:cubicBezTo>
                <a:cubicBezTo>
                  <a:pt x="1394905" y="854070"/>
                  <a:pt x="1401351" y="855248"/>
                  <a:pt x="1406327" y="858970"/>
                </a:cubicBezTo>
                <a:cubicBezTo>
                  <a:pt x="1433117" y="878686"/>
                  <a:pt x="1470942" y="884584"/>
                  <a:pt x="1507472" y="874803"/>
                </a:cubicBezTo>
                <a:cubicBezTo>
                  <a:pt x="1544003" y="865022"/>
                  <a:pt x="1573820" y="841013"/>
                  <a:pt x="1587174" y="810548"/>
                </a:cubicBezTo>
                <a:cubicBezTo>
                  <a:pt x="1589504" y="805193"/>
                  <a:pt x="1593951" y="801312"/>
                  <a:pt x="1599062" y="799514"/>
                </a:cubicBezTo>
                <a:cubicBezTo>
                  <a:pt x="1599263" y="799461"/>
                  <a:pt x="1599363" y="799434"/>
                  <a:pt x="1599564" y="799380"/>
                </a:cubicBezTo>
                <a:cubicBezTo>
                  <a:pt x="1599965" y="799273"/>
                  <a:pt x="1600367" y="799165"/>
                  <a:pt x="1600768" y="799058"/>
                </a:cubicBezTo>
                <a:cubicBezTo>
                  <a:pt x="1601270" y="798923"/>
                  <a:pt x="1601671" y="798816"/>
                  <a:pt x="1602073" y="798708"/>
                </a:cubicBezTo>
                <a:cubicBezTo>
                  <a:pt x="1602173" y="798681"/>
                  <a:pt x="1602374" y="798627"/>
                  <a:pt x="1602474" y="798601"/>
                </a:cubicBezTo>
                <a:cubicBezTo>
                  <a:pt x="1607800" y="797604"/>
                  <a:pt x="1613590" y="798744"/>
                  <a:pt x="1618285" y="802218"/>
                </a:cubicBezTo>
                <a:cubicBezTo>
                  <a:pt x="1645075" y="821934"/>
                  <a:pt x="1682899" y="827832"/>
                  <a:pt x="1719430" y="818051"/>
                </a:cubicBezTo>
                <a:cubicBezTo>
                  <a:pt x="1755961" y="808270"/>
                  <a:pt x="1785778" y="784261"/>
                  <a:pt x="1799132" y="753797"/>
                </a:cubicBezTo>
                <a:cubicBezTo>
                  <a:pt x="1801462" y="748441"/>
                  <a:pt x="1805909" y="744561"/>
                  <a:pt x="1811019" y="742763"/>
                </a:cubicBezTo>
                <a:cubicBezTo>
                  <a:pt x="1811120" y="742736"/>
                  <a:pt x="1811321" y="742682"/>
                  <a:pt x="1811421" y="742655"/>
                </a:cubicBezTo>
                <a:cubicBezTo>
                  <a:pt x="1811822" y="742548"/>
                  <a:pt x="1812224" y="742440"/>
                  <a:pt x="1812625" y="742333"/>
                </a:cubicBezTo>
                <a:cubicBezTo>
                  <a:pt x="1813027" y="742225"/>
                  <a:pt x="1813528" y="742091"/>
                  <a:pt x="1813930" y="741983"/>
                </a:cubicBezTo>
                <a:cubicBezTo>
                  <a:pt x="1814030" y="741956"/>
                  <a:pt x="1814131" y="741929"/>
                  <a:pt x="1814231" y="741903"/>
                </a:cubicBezTo>
                <a:cubicBezTo>
                  <a:pt x="1819657" y="740879"/>
                  <a:pt x="1825447" y="742019"/>
                  <a:pt x="1830142" y="745493"/>
                </a:cubicBezTo>
                <a:cubicBezTo>
                  <a:pt x="1856932" y="765209"/>
                  <a:pt x="1894757" y="771107"/>
                  <a:pt x="1931287" y="761326"/>
                </a:cubicBezTo>
                <a:cubicBezTo>
                  <a:pt x="1967818" y="751545"/>
                  <a:pt x="1997635" y="727536"/>
                  <a:pt x="2010989" y="697072"/>
                </a:cubicBezTo>
                <a:cubicBezTo>
                  <a:pt x="2013540" y="691334"/>
                  <a:pt x="2018434" y="687119"/>
                  <a:pt x="2024455" y="685507"/>
                </a:cubicBezTo>
                <a:cubicBezTo>
                  <a:pt x="2030477" y="683895"/>
                  <a:pt x="2036923" y="685073"/>
                  <a:pt x="2041899" y="688795"/>
                </a:cubicBezTo>
                <a:cubicBezTo>
                  <a:pt x="2068689" y="708511"/>
                  <a:pt x="2106514" y="714409"/>
                  <a:pt x="2143044" y="704628"/>
                </a:cubicBezTo>
                <a:cubicBezTo>
                  <a:pt x="2179575" y="694847"/>
                  <a:pt x="2209392" y="670838"/>
                  <a:pt x="2222746" y="640374"/>
                </a:cubicBezTo>
                <a:cubicBezTo>
                  <a:pt x="2225297" y="634636"/>
                  <a:pt x="2230191" y="630421"/>
                  <a:pt x="2236213" y="628809"/>
                </a:cubicBezTo>
                <a:close/>
                <a:moveTo>
                  <a:pt x="942752" y="562451"/>
                </a:moveTo>
                <a:lnTo>
                  <a:pt x="904046" y="624763"/>
                </a:lnTo>
                <a:cubicBezTo>
                  <a:pt x="928814" y="636523"/>
                  <a:pt x="959346" y="638889"/>
                  <a:pt x="988953" y="630962"/>
                </a:cubicBezTo>
                <a:cubicBezTo>
                  <a:pt x="998787" y="628329"/>
                  <a:pt x="1008227" y="624618"/>
                  <a:pt x="1016895" y="620038"/>
                </a:cubicBezTo>
                <a:cubicBezTo>
                  <a:pt x="989935" y="603702"/>
                  <a:pt x="965194" y="584407"/>
                  <a:pt x="942752" y="562451"/>
                </a:cubicBezTo>
                <a:close/>
                <a:moveTo>
                  <a:pt x="894765" y="506144"/>
                </a:moveTo>
                <a:lnTo>
                  <a:pt x="494357" y="743600"/>
                </a:lnTo>
                <a:cubicBezTo>
                  <a:pt x="516095" y="750471"/>
                  <a:pt x="540950" y="750915"/>
                  <a:pt x="565238" y="744412"/>
                </a:cubicBezTo>
                <a:cubicBezTo>
                  <a:pt x="601768" y="734631"/>
                  <a:pt x="631585" y="710621"/>
                  <a:pt x="644939" y="680157"/>
                </a:cubicBezTo>
                <a:cubicBezTo>
                  <a:pt x="647269" y="674802"/>
                  <a:pt x="651716" y="670921"/>
                  <a:pt x="656827" y="669123"/>
                </a:cubicBezTo>
                <a:cubicBezTo>
                  <a:pt x="657027" y="669070"/>
                  <a:pt x="657128" y="669043"/>
                  <a:pt x="657329" y="668989"/>
                </a:cubicBezTo>
                <a:cubicBezTo>
                  <a:pt x="657730" y="668882"/>
                  <a:pt x="658132" y="668774"/>
                  <a:pt x="658534" y="668666"/>
                </a:cubicBezTo>
                <a:cubicBezTo>
                  <a:pt x="658934" y="668559"/>
                  <a:pt x="659336" y="668451"/>
                  <a:pt x="659737" y="668344"/>
                </a:cubicBezTo>
                <a:cubicBezTo>
                  <a:pt x="659837" y="668317"/>
                  <a:pt x="660039" y="668263"/>
                  <a:pt x="660139" y="668237"/>
                </a:cubicBezTo>
                <a:cubicBezTo>
                  <a:pt x="665465" y="667240"/>
                  <a:pt x="671255" y="668379"/>
                  <a:pt x="675950" y="671854"/>
                </a:cubicBezTo>
                <a:cubicBezTo>
                  <a:pt x="702739" y="691569"/>
                  <a:pt x="740564" y="697468"/>
                  <a:pt x="777095" y="687687"/>
                </a:cubicBezTo>
                <a:cubicBezTo>
                  <a:pt x="813625" y="677906"/>
                  <a:pt x="843442" y="653896"/>
                  <a:pt x="856870" y="623305"/>
                </a:cubicBezTo>
                <a:cubicBezTo>
                  <a:pt x="857497" y="621632"/>
                  <a:pt x="858507" y="620178"/>
                  <a:pt x="859542" y="618826"/>
                </a:cubicBezTo>
                <a:lnTo>
                  <a:pt x="914057" y="531200"/>
                </a:lnTo>
                <a:cubicBezTo>
                  <a:pt x="912951" y="529883"/>
                  <a:pt x="911873" y="528666"/>
                  <a:pt x="910894" y="527423"/>
                </a:cubicBezTo>
                <a:cubicBezTo>
                  <a:pt x="905286" y="520535"/>
                  <a:pt x="899924" y="513366"/>
                  <a:pt x="894765" y="506144"/>
                </a:cubicBezTo>
                <a:close/>
                <a:moveTo>
                  <a:pt x="2188509" y="450243"/>
                </a:moveTo>
                <a:cubicBezTo>
                  <a:pt x="2194531" y="448631"/>
                  <a:pt x="2200977" y="449809"/>
                  <a:pt x="2205953" y="453532"/>
                </a:cubicBezTo>
                <a:cubicBezTo>
                  <a:pt x="2231798" y="472533"/>
                  <a:pt x="2268318" y="478780"/>
                  <a:pt x="2303686" y="470278"/>
                </a:cubicBezTo>
                <a:cubicBezTo>
                  <a:pt x="2314504" y="467704"/>
                  <a:pt x="2325372" y="474150"/>
                  <a:pt x="2327545" y="485077"/>
                </a:cubicBezTo>
                <a:cubicBezTo>
                  <a:pt x="2327599" y="485278"/>
                  <a:pt x="2327626" y="485379"/>
                  <a:pt x="2327679" y="485579"/>
                </a:cubicBezTo>
                <a:cubicBezTo>
                  <a:pt x="2330307" y="496599"/>
                  <a:pt x="2323486" y="507675"/>
                  <a:pt x="2312566" y="510276"/>
                </a:cubicBezTo>
                <a:cubicBezTo>
                  <a:pt x="2273760" y="519591"/>
                  <a:pt x="2233568" y="515295"/>
                  <a:pt x="2200758" y="498804"/>
                </a:cubicBezTo>
                <a:cubicBezTo>
                  <a:pt x="2179743" y="530782"/>
                  <a:pt x="2145496" y="555117"/>
                  <a:pt x="2105252" y="565892"/>
                </a:cubicBezTo>
                <a:cubicBezTo>
                  <a:pt x="2065108" y="576640"/>
                  <a:pt x="2023183" y="572701"/>
                  <a:pt x="1989128" y="555576"/>
                </a:cubicBezTo>
                <a:cubicBezTo>
                  <a:pt x="1968187" y="587426"/>
                  <a:pt x="1933940" y="611761"/>
                  <a:pt x="1893695" y="622536"/>
                </a:cubicBezTo>
                <a:cubicBezTo>
                  <a:pt x="1853351" y="633339"/>
                  <a:pt x="1811399" y="629299"/>
                  <a:pt x="1777317" y="612073"/>
                </a:cubicBezTo>
                <a:cubicBezTo>
                  <a:pt x="1756303" y="644051"/>
                  <a:pt x="1721982" y="668513"/>
                  <a:pt x="1681737" y="679288"/>
                </a:cubicBezTo>
                <a:cubicBezTo>
                  <a:pt x="1641494" y="690063"/>
                  <a:pt x="1599569" y="686124"/>
                  <a:pt x="1565487" y="668899"/>
                </a:cubicBezTo>
                <a:cubicBezTo>
                  <a:pt x="1544545" y="700749"/>
                  <a:pt x="1510225" y="725211"/>
                  <a:pt x="1469981" y="735986"/>
                </a:cubicBezTo>
                <a:cubicBezTo>
                  <a:pt x="1429838" y="746735"/>
                  <a:pt x="1387912" y="742795"/>
                  <a:pt x="1353857" y="725670"/>
                </a:cubicBezTo>
                <a:cubicBezTo>
                  <a:pt x="1332915" y="757521"/>
                  <a:pt x="1298668" y="781855"/>
                  <a:pt x="1258425" y="792631"/>
                </a:cubicBezTo>
                <a:cubicBezTo>
                  <a:pt x="1218281" y="803379"/>
                  <a:pt x="1176356" y="799439"/>
                  <a:pt x="1142301" y="782315"/>
                </a:cubicBezTo>
                <a:cubicBezTo>
                  <a:pt x="1121359" y="814165"/>
                  <a:pt x="1087112" y="838500"/>
                  <a:pt x="1046868" y="849275"/>
                </a:cubicBezTo>
                <a:cubicBezTo>
                  <a:pt x="1006524" y="860077"/>
                  <a:pt x="964571" y="856037"/>
                  <a:pt x="930491" y="838812"/>
                </a:cubicBezTo>
                <a:cubicBezTo>
                  <a:pt x="909475" y="870789"/>
                  <a:pt x="875154" y="895251"/>
                  <a:pt x="834911" y="906027"/>
                </a:cubicBezTo>
                <a:cubicBezTo>
                  <a:pt x="794666" y="916802"/>
                  <a:pt x="752741" y="912863"/>
                  <a:pt x="718659" y="895637"/>
                </a:cubicBezTo>
                <a:cubicBezTo>
                  <a:pt x="697718" y="927487"/>
                  <a:pt x="663397" y="951949"/>
                  <a:pt x="623154" y="962725"/>
                </a:cubicBezTo>
                <a:cubicBezTo>
                  <a:pt x="582910" y="973500"/>
                  <a:pt x="540958" y="969460"/>
                  <a:pt x="506903" y="952335"/>
                </a:cubicBezTo>
                <a:cubicBezTo>
                  <a:pt x="486723" y="983013"/>
                  <a:pt x="453955" y="1006845"/>
                  <a:pt x="415786" y="1018140"/>
                </a:cubicBezTo>
                <a:cubicBezTo>
                  <a:pt x="404901" y="1021270"/>
                  <a:pt x="393585" y="1015158"/>
                  <a:pt x="390354" y="1004299"/>
                </a:cubicBezTo>
                <a:cubicBezTo>
                  <a:pt x="390301" y="1004099"/>
                  <a:pt x="390274" y="1003998"/>
                  <a:pt x="390220" y="1003797"/>
                </a:cubicBezTo>
                <a:cubicBezTo>
                  <a:pt x="387345" y="993058"/>
                  <a:pt x="393538" y="982044"/>
                  <a:pt x="404196" y="978867"/>
                </a:cubicBezTo>
                <a:cubicBezTo>
                  <a:pt x="439079" y="968559"/>
                  <a:pt x="467592" y="944900"/>
                  <a:pt x="480485" y="915527"/>
                </a:cubicBezTo>
                <a:cubicBezTo>
                  <a:pt x="483036" y="909789"/>
                  <a:pt x="487930" y="905574"/>
                  <a:pt x="493951" y="903962"/>
                </a:cubicBezTo>
                <a:cubicBezTo>
                  <a:pt x="499973" y="902350"/>
                  <a:pt x="506419" y="903528"/>
                  <a:pt x="511395" y="907250"/>
                </a:cubicBezTo>
                <a:cubicBezTo>
                  <a:pt x="538185" y="926966"/>
                  <a:pt x="576010" y="932864"/>
                  <a:pt x="612540" y="923083"/>
                </a:cubicBezTo>
                <a:cubicBezTo>
                  <a:pt x="649071" y="913302"/>
                  <a:pt x="678887" y="889293"/>
                  <a:pt x="692241" y="858829"/>
                </a:cubicBezTo>
                <a:cubicBezTo>
                  <a:pt x="694571" y="853473"/>
                  <a:pt x="699018" y="849594"/>
                  <a:pt x="704129" y="847795"/>
                </a:cubicBezTo>
                <a:cubicBezTo>
                  <a:pt x="704330" y="847741"/>
                  <a:pt x="704430" y="847714"/>
                  <a:pt x="704631" y="847660"/>
                </a:cubicBezTo>
                <a:cubicBezTo>
                  <a:pt x="705032" y="847553"/>
                  <a:pt x="705434" y="847445"/>
                  <a:pt x="705835" y="847338"/>
                </a:cubicBezTo>
                <a:cubicBezTo>
                  <a:pt x="706337" y="847203"/>
                  <a:pt x="706738" y="847096"/>
                  <a:pt x="707140" y="846989"/>
                </a:cubicBezTo>
                <a:cubicBezTo>
                  <a:pt x="707240" y="846962"/>
                  <a:pt x="707441" y="846908"/>
                  <a:pt x="707542" y="846881"/>
                </a:cubicBezTo>
                <a:cubicBezTo>
                  <a:pt x="712867" y="845886"/>
                  <a:pt x="718658" y="847024"/>
                  <a:pt x="723352" y="850499"/>
                </a:cubicBezTo>
                <a:cubicBezTo>
                  <a:pt x="750142" y="870215"/>
                  <a:pt x="787966" y="876112"/>
                  <a:pt x="824497" y="866331"/>
                </a:cubicBezTo>
                <a:cubicBezTo>
                  <a:pt x="861028" y="856550"/>
                  <a:pt x="890845" y="832541"/>
                  <a:pt x="904199" y="802077"/>
                </a:cubicBezTo>
                <a:cubicBezTo>
                  <a:pt x="906529" y="796721"/>
                  <a:pt x="910976" y="792842"/>
                  <a:pt x="916086" y="791043"/>
                </a:cubicBezTo>
                <a:cubicBezTo>
                  <a:pt x="916187" y="791016"/>
                  <a:pt x="916388" y="790962"/>
                  <a:pt x="916488" y="790935"/>
                </a:cubicBezTo>
                <a:cubicBezTo>
                  <a:pt x="916889" y="790828"/>
                  <a:pt x="917291" y="790720"/>
                  <a:pt x="917692" y="790613"/>
                </a:cubicBezTo>
                <a:cubicBezTo>
                  <a:pt x="918094" y="790505"/>
                  <a:pt x="918595" y="790371"/>
                  <a:pt x="918997" y="790264"/>
                </a:cubicBezTo>
                <a:cubicBezTo>
                  <a:pt x="919098" y="790237"/>
                  <a:pt x="919198" y="790210"/>
                  <a:pt x="919298" y="790183"/>
                </a:cubicBezTo>
                <a:cubicBezTo>
                  <a:pt x="924725" y="789161"/>
                  <a:pt x="930515" y="790299"/>
                  <a:pt x="935209" y="793774"/>
                </a:cubicBezTo>
                <a:cubicBezTo>
                  <a:pt x="961999" y="813490"/>
                  <a:pt x="999824" y="819387"/>
                  <a:pt x="1036354" y="809606"/>
                </a:cubicBezTo>
                <a:cubicBezTo>
                  <a:pt x="1072885" y="799825"/>
                  <a:pt x="1102702" y="775816"/>
                  <a:pt x="1116056" y="745352"/>
                </a:cubicBezTo>
                <a:cubicBezTo>
                  <a:pt x="1118607" y="739614"/>
                  <a:pt x="1123502" y="735400"/>
                  <a:pt x="1129522" y="733788"/>
                </a:cubicBezTo>
                <a:cubicBezTo>
                  <a:pt x="1135544" y="732175"/>
                  <a:pt x="1141990" y="733353"/>
                  <a:pt x="1146966" y="737076"/>
                </a:cubicBezTo>
                <a:cubicBezTo>
                  <a:pt x="1173756" y="756792"/>
                  <a:pt x="1211581" y="762689"/>
                  <a:pt x="1248112" y="752908"/>
                </a:cubicBezTo>
                <a:cubicBezTo>
                  <a:pt x="1284642" y="743127"/>
                  <a:pt x="1314459" y="719118"/>
                  <a:pt x="1327813" y="688654"/>
                </a:cubicBezTo>
                <a:cubicBezTo>
                  <a:pt x="1330364" y="682916"/>
                  <a:pt x="1335258" y="678702"/>
                  <a:pt x="1341280" y="677089"/>
                </a:cubicBezTo>
                <a:cubicBezTo>
                  <a:pt x="1347301" y="675477"/>
                  <a:pt x="1353747" y="676655"/>
                  <a:pt x="1358723" y="680378"/>
                </a:cubicBezTo>
                <a:cubicBezTo>
                  <a:pt x="1385513" y="700094"/>
                  <a:pt x="1423338" y="705991"/>
                  <a:pt x="1459869" y="696210"/>
                </a:cubicBezTo>
                <a:cubicBezTo>
                  <a:pt x="1496399" y="686429"/>
                  <a:pt x="1526216" y="662420"/>
                  <a:pt x="1539570" y="631956"/>
                </a:cubicBezTo>
                <a:cubicBezTo>
                  <a:pt x="1541900" y="626600"/>
                  <a:pt x="1546347" y="622721"/>
                  <a:pt x="1551459" y="620922"/>
                </a:cubicBezTo>
                <a:cubicBezTo>
                  <a:pt x="1551659" y="620868"/>
                  <a:pt x="1551759" y="620841"/>
                  <a:pt x="1551960" y="620787"/>
                </a:cubicBezTo>
                <a:cubicBezTo>
                  <a:pt x="1552261" y="620707"/>
                  <a:pt x="1552662" y="620599"/>
                  <a:pt x="1553064" y="620492"/>
                </a:cubicBezTo>
                <a:cubicBezTo>
                  <a:pt x="1553465" y="620384"/>
                  <a:pt x="1553967" y="620250"/>
                  <a:pt x="1554368" y="620143"/>
                </a:cubicBezTo>
                <a:cubicBezTo>
                  <a:pt x="1554569" y="620089"/>
                  <a:pt x="1554669" y="620062"/>
                  <a:pt x="1554770" y="620035"/>
                </a:cubicBezTo>
                <a:cubicBezTo>
                  <a:pt x="1560096" y="619040"/>
                  <a:pt x="1565886" y="620178"/>
                  <a:pt x="1570581" y="623653"/>
                </a:cubicBezTo>
                <a:cubicBezTo>
                  <a:pt x="1597371" y="643369"/>
                  <a:pt x="1635195" y="649266"/>
                  <a:pt x="1671726" y="639485"/>
                </a:cubicBezTo>
                <a:cubicBezTo>
                  <a:pt x="1708256" y="629704"/>
                  <a:pt x="1738073" y="605695"/>
                  <a:pt x="1751427" y="575231"/>
                </a:cubicBezTo>
                <a:cubicBezTo>
                  <a:pt x="1753758" y="569875"/>
                  <a:pt x="1758204" y="565996"/>
                  <a:pt x="1763316" y="564197"/>
                </a:cubicBezTo>
                <a:cubicBezTo>
                  <a:pt x="1763416" y="564170"/>
                  <a:pt x="1763616" y="564116"/>
                  <a:pt x="1763717" y="564089"/>
                </a:cubicBezTo>
                <a:cubicBezTo>
                  <a:pt x="1764119" y="563982"/>
                  <a:pt x="1764520" y="563874"/>
                  <a:pt x="1764921" y="563767"/>
                </a:cubicBezTo>
                <a:cubicBezTo>
                  <a:pt x="1765322" y="563659"/>
                  <a:pt x="1765825" y="563525"/>
                  <a:pt x="1766226" y="563418"/>
                </a:cubicBezTo>
                <a:cubicBezTo>
                  <a:pt x="1766326" y="563391"/>
                  <a:pt x="1766426" y="563364"/>
                  <a:pt x="1766527" y="563337"/>
                </a:cubicBezTo>
                <a:cubicBezTo>
                  <a:pt x="1771953" y="562315"/>
                  <a:pt x="1777744" y="563453"/>
                  <a:pt x="1782438" y="566928"/>
                </a:cubicBezTo>
                <a:cubicBezTo>
                  <a:pt x="1809228" y="586644"/>
                  <a:pt x="1847052" y="592542"/>
                  <a:pt x="1883584" y="582760"/>
                </a:cubicBezTo>
                <a:cubicBezTo>
                  <a:pt x="1920114" y="572979"/>
                  <a:pt x="1949931" y="548971"/>
                  <a:pt x="1963285" y="518506"/>
                </a:cubicBezTo>
                <a:cubicBezTo>
                  <a:pt x="1965836" y="512768"/>
                  <a:pt x="1970730" y="508554"/>
                  <a:pt x="1976752" y="506941"/>
                </a:cubicBezTo>
                <a:cubicBezTo>
                  <a:pt x="1982773" y="505329"/>
                  <a:pt x="1989219" y="506507"/>
                  <a:pt x="1994196" y="510230"/>
                </a:cubicBezTo>
                <a:cubicBezTo>
                  <a:pt x="2020985" y="529946"/>
                  <a:pt x="2058810" y="535843"/>
                  <a:pt x="2095340" y="526062"/>
                </a:cubicBezTo>
                <a:cubicBezTo>
                  <a:pt x="2131871" y="516281"/>
                  <a:pt x="2161688" y="492273"/>
                  <a:pt x="2175042" y="461808"/>
                </a:cubicBezTo>
                <a:cubicBezTo>
                  <a:pt x="2177592" y="456070"/>
                  <a:pt x="2182487" y="451856"/>
                  <a:pt x="2188509" y="450243"/>
                </a:cubicBezTo>
                <a:close/>
                <a:moveTo>
                  <a:pt x="1630210" y="378384"/>
                </a:moveTo>
                <a:cubicBezTo>
                  <a:pt x="1621741" y="408616"/>
                  <a:pt x="1609952" y="437692"/>
                  <a:pt x="1594761" y="465314"/>
                </a:cubicBezTo>
                <a:cubicBezTo>
                  <a:pt x="1603501" y="465017"/>
                  <a:pt x="1612327" y="463837"/>
                  <a:pt x="1620912" y="461754"/>
                </a:cubicBezTo>
                <a:cubicBezTo>
                  <a:pt x="1621012" y="461727"/>
                  <a:pt x="1621012" y="461727"/>
                  <a:pt x="1621012" y="461727"/>
                </a:cubicBezTo>
                <a:cubicBezTo>
                  <a:pt x="1621112" y="461701"/>
                  <a:pt x="1621112" y="461701"/>
                  <a:pt x="1621112" y="461701"/>
                </a:cubicBezTo>
                <a:lnTo>
                  <a:pt x="1621413" y="461620"/>
                </a:lnTo>
                <a:cubicBezTo>
                  <a:pt x="1621514" y="461593"/>
                  <a:pt x="1621514" y="461593"/>
                  <a:pt x="1621514" y="461593"/>
                </a:cubicBezTo>
                <a:cubicBezTo>
                  <a:pt x="1621614" y="461566"/>
                  <a:pt x="1621614" y="461566"/>
                  <a:pt x="1621614" y="461566"/>
                </a:cubicBezTo>
                <a:lnTo>
                  <a:pt x="1621815" y="461513"/>
                </a:lnTo>
                <a:cubicBezTo>
                  <a:pt x="1621915" y="461486"/>
                  <a:pt x="1621915" y="461486"/>
                  <a:pt x="1621915" y="461486"/>
                </a:cubicBezTo>
                <a:cubicBezTo>
                  <a:pt x="1622016" y="461459"/>
                  <a:pt x="1622016" y="461459"/>
                  <a:pt x="1622016" y="461459"/>
                </a:cubicBezTo>
                <a:lnTo>
                  <a:pt x="1622216" y="461405"/>
                </a:lnTo>
                <a:cubicBezTo>
                  <a:pt x="1622316" y="461378"/>
                  <a:pt x="1622316" y="461378"/>
                  <a:pt x="1622316" y="461378"/>
                </a:cubicBezTo>
                <a:cubicBezTo>
                  <a:pt x="1622316" y="461378"/>
                  <a:pt x="1622417" y="461351"/>
                  <a:pt x="1622417" y="461351"/>
                </a:cubicBezTo>
                <a:cubicBezTo>
                  <a:pt x="1622517" y="461324"/>
                  <a:pt x="1622517" y="461324"/>
                  <a:pt x="1622517" y="461324"/>
                </a:cubicBezTo>
                <a:cubicBezTo>
                  <a:pt x="1622618" y="461298"/>
                  <a:pt x="1622618" y="461298"/>
                  <a:pt x="1622618" y="461298"/>
                </a:cubicBezTo>
                <a:cubicBezTo>
                  <a:pt x="1622718" y="461271"/>
                  <a:pt x="1622718" y="461271"/>
                  <a:pt x="1622718" y="461271"/>
                </a:cubicBezTo>
                <a:cubicBezTo>
                  <a:pt x="1622819" y="461244"/>
                  <a:pt x="1622819" y="461244"/>
                  <a:pt x="1622819" y="461244"/>
                </a:cubicBezTo>
                <a:cubicBezTo>
                  <a:pt x="1622919" y="461217"/>
                  <a:pt x="1622919" y="461217"/>
                  <a:pt x="1622919" y="461217"/>
                </a:cubicBezTo>
                <a:cubicBezTo>
                  <a:pt x="1623019" y="461190"/>
                  <a:pt x="1623019" y="461190"/>
                  <a:pt x="1623019" y="461190"/>
                </a:cubicBezTo>
                <a:cubicBezTo>
                  <a:pt x="1623119" y="461163"/>
                  <a:pt x="1623119" y="461163"/>
                  <a:pt x="1623119" y="461163"/>
                </a:cubicBezTo>
                <a:cubicBezTo>
                  <a:pt x="1623220" y="461136"/>
                  <a:pt x="1623220" y="461136"/>
                  <a:pt x="1623220" y="461136"/>
                </a:cubicBezTo>
                <a:cubicBezTo>
                  <a:pt x="1623220" y="461136"/>
                  <a:pt x="1623320" y="461110"/>
                  <a:pt x="1623320" y="461110"/>
                </a:cubicBezTo>
                <a:cubicBezTo>
                  <a:pt x="1623420" y="461083"/>
                  <a:pt x="1623420" y="461083"/>
                  <a:pt x="1623420" y="461083"/>
                </a:cubicBezTo>
                <a:cubicBezTo>
                  <a:pt x="1623521" y="461056"/>
                  <a:pt x="1623521" y="461056"/>
                  <a:pt x="1623521" y="461056"/>
                </a:cubicBezTo>
                <a:cubicBezTo>
                  <a:pt x="1623521" y="461056"/>
                  <a:pt x="1623621" y="461029"/>
                  <a:pt x="1623621" y="461029"/>
                </a:cubicBezTo>
                <a:cubicBezTo>
                  <a:pt x="1623722" y="461002"/>
                  <a:pt x="1623722" y="461002"/>
                  <a:pt x="1623722" y="461002"/>
                </a:cubicBezTo>
                <a:cubicBezTo>
                  <a:pt x="1623822" y="460975"/>
                  <a:pt x="1623822" y="460975"/>
                  <a:pt x="1623822" y="460975"/>
                </a:cubicBezTo>
                <a:cubicBezTo>
                  <a:pt x="1623923" y="460948"/>
                  <a:pt x="1623923" y="460948"/>
                  <a:pt x="1623923" y="460948"/>
                </a:cubicBezTo>
                <a:cubicBezTo>
                  <a:pt x="1623923" y="460948"/>
                  <a:pt x="1623923" y="460948"/>
                  <a:pt x="1624022" y="460922"/>
                </a:cubicBezTo>
                <a:cubicBezTo>
                  <a:pt x="1653729" y="452968"/>
                  <a:pt x="1678895" y="435689"/>
                  <a:pt x="1695001" y="413092"/>
                </a:cubicBezTo>
                <a:close/>
                <a:moveTo>
                  <a:pt x="1643020" y="306120"/>
                </a:moveTo>
                <a:cubicBezTo>
                  <a:pt x="1642232" y="314828"/>
                  <a:pt x="1641143" y="323616"/>
                  <a:pt x="1639727" y="332384"/>
                </a:cubicBezTo>
                <a:cubicBezTo>
                  <a:pt x="1639528" y="334051"/>
                  <a:pt x="1639201" y="335644"/>
                  <a:pt x="1638902" y="337338"/>
                </a:cubicBezTo>
                <a:lnTo>
                  <a:pt x="1729144" y="385558"/>
                </a:lnTo>
                <a:cubicBezTo>
                  <a:pt x="1731146" y="386206"/>
                  <a:pt x="1733027" y="387208"/>
                  <a:pt x="1734762" y="388464"/>
                </a:cubicBezTo>
                <a:cubicBezTo>
                  <a:pt x="1761552" y="408179"/>
                  <a:pt x="1799376" y="414078"/>
                  <a:pt x="1835907" y="404297"/>
                </a:cubicBezTo>
                <a:cubicBezTo>
                  <a:pt x="1872438" y="394516"/>
                  <a:pt x="1902254" y="370506"/>
                  <a:pt x="1915609" y="340043"/>
                </a:cubicBezTo>
                <a:cubicBezTo>
                  <a:pt x="1918159" y="334305"/>
                  <a:pt x="1923054" y="330090"/>
                  <a:pt x="1929076" y="328478"/>
                </a:cubicBezTo>
                <a:cubicBezTo>
                  <a:pt x="1935097" y="326866"/>
                  <a:pt x="1941543" y="328044"/>
                  <a:pt x="1946519" y="331766"/>
                </a:cubicBezTo>
                <a:cubicBezTo>
                  <a:pt x="1973309" y="351481"/>
                  <a:pt x="2011133" y="357380"/>
                  <a:pt x="2047664" y="347599"/>
                </a:cubicBezTo>
                <a:cubicBezTo>
                  <a:pt x="2071850" y="341123"/>
                  <a:pt x="2093160" y="328319"/>
                  <a:pt x="2108655" y="311478"/>
                </a:cubicBezTo>
                <a:close/>
                <a:moveTo>
                  <a:pt x="180326" y="0"/>
                </a:moveTo>
                <a:lnTo>
                  <a:pt x="344307" y="0"/>
                </a:lnTo>
                <a:lnTo>
                  <a:pt x="842763" y="128356"/>
                </a:lnTo>
                <a:cubicBezTo>
                  <a:pt x="845773" y="119915"/>
                  <a:pt x="849112" y="111492"/>
                  <a:pt x="852703" y="103216"/>
                </a:cubicBezTo>
                <a:lnTo>
                  <a:pt x="633288" y="0"/>
                </a:lnTo>
                <a:lnTo>
                  <a:pt x="728851" y="0"/>
                </a:lnTo>
                <a:lnTo>
                  <a:pt x="870695" y="66778"/>
                </a:lnTo>
                <a:cubicBezTo>
                  <a:pt x="871872" y="64742"/>
                  <a:pt x="872947" y="62734"/>
                  <a:pt x="874049" y="60825"/>
                </a:cubicBezTo>
                <a:cubicBezTo>
                  <a:pt x="877503" y="54845"/>
                  <a:pt x="881111" y="49039"/>
                  <a:pt x="884746" y="43334"/>
                </a:cubicBezTo>
                <a:lnTo>
                  <a:pt x="824492" y="0"/>
                </a:lnTo>
                <a:lnTo>
                  <a:pt x="894419" y="0"/>
                </a:lnTo>
                <a:lnTo>
                  <a:pt x="908564" y="10176"/>
                </a:lnTo>
                <a:lnTo>
                  <a:pt x="917335" y="0"/>
                </a:lnTo>
                <a:lnTo>
                  <a:pt x="975305" y="0"/>
                </a:lnTo>
                <a:lnTo>
                  <a:pt x="952171" y="21676"/>
                </a:lnTo>
                <a:cubicBezTo>
                  <a:pt x="936153" y="39956"/>
                  <a:pt x="921810" y="59949"/>
                  <a:pt x="909372" y="81483"/>
                </a:cubicBezTo>
                <a:cubicBezTo>
                  <a:pt x="859722" y="167590"/>
                  <a:pt x="846445" y="267836"/>
                  <a:pt x="872160" y="363879"/>
                </a:cubicBezTo>
                <a:cubicBezTo>
                  <a:pt x="885811" y="414861"/>
                  <a:pt x="909442" y="461343"/>
                  <a:pt x="942477" y="501972"/>
                </a:cubicBezTo>
                <a:cubicBezTo>
                  <a:pt x="972785" y="539246"/>
                  <a:pt x="1009409" y="569986"/>
                  <a:pt x="1051555" y="593226"/>
                </a:cubicBezTo>
                <a:cubicBezTo>
                  <a:pt x="1058554" y="585222"/>
                  <a:pt x="1064354" y="576356"/>
                  <a:pt x="1068480" y="566862"/>
                </a:cubicBezTo>
                <a:cubicBezTo>
                  <a:pt x="1071030" y="561124"/>
                  <a:pt x="1075925" y="556910"/>
                  <a:pt x="1081947" y="555297"/>
                </a:cubicBezTo>
                <a:cubicBezTo>
                  <a:pt x="1087969" y="553685"/>
                  <a:pt x="1094415" y="554863"/>
                  <a:pt x="1099391" y="558585"/>
                </a:cubicBezTo>
                <a:cubicBezTo>
                  <a:pt x="1126181" y="578300"/>
                  <a:pt x="1164005" y="584199"/>
                  <a:pt x="1200535" y="574418"/>
                </a:cubicBezTo>
                <a:cubicBezTo>
                  <a:pt x="1237067" y="564637"/>
                  <a:pt x="1266883" y="540627"/>
                  <a:pt x="1280237" y="510164"/>
                </a:cubicBezTo>
                <a:cubicBezTo>
                  <a:pt x="1282788" y="504426"/>
                  <a:pt x="1287683" y="500211"/>
                  <a:pt x="1293704" y="498599"/>
                </a:cubicBezTo>
                <a:cubicBezTo>
                  <a:pt x="1299726" y="496987"/>
                  <a:pt x="1306172" y="498165"/>
                  <a:pt x="1311148" y="501887"/>
                </a:cubicBezTo>
                <a:cubicBezTo>
                  <a:pt x="1337937" y="521602"/>
                  <a:pt x="1375762" y="527501"/>
                  <a:pt x="1412292" y="517720"/>
                </a:cubicBezTo>
                <a:cubicBezTo>
                  <a:pt x="1448824" y="507939"/>
                  <a:pt x="1478640" y="483929"/>
                  <a:pt x="1491994" y="453466"/>
                </a:cubicBezTo>
                <a:cubicBezTo>
                  <a:pt x="1494325" y="448110"/>
                  <a:pt x="1498771" y="444230"/>
                  <a:pt x="1503882" y="442431"/>
                </a:cubicBezTo>
                <a:cubicBezTo>
                  <a:pt x="1504083" y="442378"/>
                  <a:pt x="1504183" y="442351"/>
                  <a:pt x="1504384" y="442297"/>
                </a:cubicBezTo>
                <a:cubicBezTo>
                  <a:pt x="1504685" y="442217"/>
                  <a:pt x="1505087" y="442109"/>
                  <a:pt x="1505488" y="442002"/>
                </a:cubicBezTo>
                <a:cubicBezTo>
                  <a:pt x="1505990" y="441867"/>
                  <a:pt x="1506391" y="441760"/>
                  <a:pt x="1506793" y="441652"/>
                </a:cubicBezTo>
                <a:cubicBezTo>
                  <a:pt x="1506893" y="441625"/>
                  <a:pt x="1507094" y="441571"/>
                  <a:pt x="1507194" y="441545"/>
                </a:cubicBezTo>
                <a:cubicBezTo>
                  <a:pt x="1512520" y="440548"/>
                  <a:pt x="1518311" y="441687"/>
                  <a:pt x="1523005" y="445162"/>
                </a:cubicBezTo>
                <a:cubicBezTo>
                  <a:pt x="1523106" y="445136"/>
                  <a:pt x="1523133" y="445236"/>
                  <a:pt x="1523260" y="445310"/>
                </a:cubicBezTo>
                <a:cubicBezTo>
                  <a:pt x="1531370" y="451097"/>
                  <a:pt x="1540623" y="455933"/>
                  <a:pt x="1550512" y="459523"/>
                </a:cubicBezTo>
                <a:cubicBezTo>
                  <a:pt x="1575306" y="418360"/>
                  <a:pt x="1591770" y="373404"/>
                  <a:pt x="1599298" y="326000"/>
                </a:cubicBezTo>
                <a:cubicBezTo>
                  <a:pt x="1607511" y="274327"/>
                  <a:pt x="1604781" y="222357"/>
                  <a:pt x="1591131" y="171374"/>
                </a:cubicBezTo>
                <a:cubicBezTo>
                  <a:pt x="1578273" y="123353"/>
                  <a:pt x="1556471" y="79285"/>
                  <a:pt x="1527118" y="41005"/>
                </a:cubicBezTo>
                <a:lnTo>
                  <a:pt x="1488698" y="0"/>
                </a:lnTo>
                <a:lnTo>
                  <a:pt x="1546715" y="0"/>
                </a:lnTo>
                <a:lnTo>
                  <a:pt x="1550446" y="4159"/>
                </a:lnTo>
                <a:lnTo>
                  <a:pt x="1556352" y="0"/>
                </a:lnTo>
                <a:lnTo>
                  <a:pt x="1627411" y="0"/>
                </a:lnTo>
                <a:lnTo>
                  <a:pt x="1574933" y="36967"/>
                </a:lnTo>
                <a:cubicBezTo>
                  <a:pt x="1581703" y="46985"/>
                  <a:pt x="1588051" y="57439"/>
                  <a:pt x="1593924" y="68128"/>
                </a:cubicBezTo>
                <a:lnTo>
                  <a:pt x="1734430" y="0"/>
                </a:lnTo>
                <a:lnTo>
                  <a:pt x="1828021" y="0"/>
                </a:lnTo>
                <a:lnTo>
                  <a:pt x="1611724" y="104878"/>
                </a:lnTo>
                <a:cubicBezTo>
                  <a:pt x="1614950" y="112511"/>
                  <a:pt x="1617976" y="120197"/>
                  <a:pt x="1620728" y="128065"/>
                </a:cubicBezTo>
                <a:lnTo>
                  <a:pt x="2099026" y="0"/>
                </a:lnTo>
                <a:lnTo>
                  <a:pt x="2256890" y="0"/>
                </a:lnTo>
                <a:lnTo>
                  <a:pt x="1629983" y="167855"/>
                </a:lnTo>
                <a:cubicBezTo>
                  <a:pt x="1632516" y="177717"/>
                  <a:pt x="1634622" y="187587"/>
                  <a:pt x="1636298" y="197462"/>
                </a:cubicBezTo>
                <a:lnTo>
                  <a:pt x="2316670" y="140377"/>
                </a:lnTo>
                <a:cubicBezTo>
                  <a:pt x="2327918" y="139409"/>
                  <a:pt x="2337785" y="147737"/>
                  <a:pt x="2338753" y="158987"/>
                </a:cubicBezTo>
                <a:cubicBezTo>
                  <a:pt x="2339600" y="168978"/>
                  <a:pt x="2333070" y="177932"/>
                  <a:pt x="2323737" y="180431"/>
                </a:cubicBezTo>
                <a:cubicBezTo>
                  <a:pt x="2322532" y="180754"/>
                  <a:pt x="2321402" y="180949"/>
                  <a:pt x="2320144" y="181070"/>
                </a:cubicBezTo>
                <a:lnTo>
                  <a:pt x="1641359" y="238053"/>
                </a:lnTo>
                <a:cubicBezTo>
                  <a:pt x="1642090" y="247215"/>
                  <a:pt x="1642394" y="256383"/>
                  <a:pt x="1642470" y="265505"/>
                </a:cubicBezTo>
                <a:lnTo>
                  <a:pt x="2143777" y="271529"/>
                </a:lnTo>
                <a:cubicBezTo>
                  <a:pt x="2144077" y="271448"/>
                  <a:pt x="2144305" y="271495"/>
                  <a:pt x="2144533" y="271542"/>
                </a:cubicBezTo>
                <a:cubicBezTo>
                  <a:pt x="2144861" y="271561"/>
                  <a:pt x="2145189" y="271581"/>
                  <a:pt x="2145517" y="271601"/>
                </a:cubicBezTo>
                <a:cubicBezTo>
                  <a:pt x="2145972" y="271694"/>
                  <a:pt x="2146400" y="271687"/>
                  <a:pt x="2146856" y="271780"/>
                </a:cubicBezTo>
                <a:cubicBezTo>
                  <a:pt x="2147084" y="271827"/>
                  <a:pt x="2147411" y="271847"/>
                  <a:pt x="2147639" y="271893"/>
                </a:cubicBezTo>
                <a:cubicBezTo>
                  <a:pt x="2148222" y="272060"/>
                  <a:pt x="2148777" y="272126"/>
                  <a:pt x="2149259" y="272320"/>
                </a:cubicBezTo>
                <a:cubicBezTo>
                  <a:pt x="2149359" y="272293"/>
                  <a:pt x="2149586" y="272340"/>
                  <a:pt x="2149714" y="272413"/>
                </a:cubicBezTo>
                <a:cubicBezTo>
                  <a:pt x="2151106" y="272793"/>
                  <a:pt x="2152452" y="273401"/>
                  <a:pt x="2153725" y="274136"/>
                </a:cubicBezTo>
                <a:cubicBezTo>
                  <a:pt x="2153852" y="274209"/>
                  <a:pt x="2153979" y="274283"/>
                  <a:pt x="2154106" y="274357"/>
                </a:cubicBezTo>
                <a:cubicBezTo>
                  <a:pt x="2154615" y="274650"/>
                  <a:pt x="2155124" y="274944"/>
                  <a:pt x="2155532" y="275266"/>
                </a:cubicBezTo>
                <a:cubicBezTo>
                  <a:pt x="2155660" y="275338"/>
                  <a:pt x="2155760" y="275311"/>
                  <a:pt x="2155787" y="275412"/>
                </a:cubicBezTo>
                <a:cubicBezTo>
                  <a:pt x="2182577" y="295128"/>
                  <a:pt x="2220401" y="301025"/>
                  <a:pt x="2256931" y="291244"/>
                </a:cubicBezTo>
                <a:cubicBezTo>
                  <a:pt x="2279212" y="285279"/>
                  <a:pt x="2299083" y="273935"/>
                  <a:pt x="2314554" y="258607"/>
                </a:cubicBezTo>
                <a:cubicBezTo>
                  <a:pt x="2322610" y="250535"/>
                  <a:pt x="2335540" y="250622"/>
                  <a:pt x="2343485" y="258605"/>
                </a:cubicBezTo>
                <a:cubicBezTo>
                  <a:pt x="2346124" y="261232"/>
                  <a:pt x="2347841" y="264429"/>
                  <a:pt x="2348728" y="267741"/>
                </a:cubicBezTo>
                <a:cubicBezTo>
                  <a:pt x="2350555" y="274566"/>
                  <a:pt x="2348742" y="282258"/>
                  <a:pt x="2343387" y="287563"/>
                </a:cubicBezTo>
                <a:cubicBezTo>
                  <a:pt x="2322936" y="307989"/>
                  <a:pt x="2296696" y="322866"/>
                  <a:pt x="2267492" y="330685"/>
                </a:cubicBezTo>
                <a:cubicBezTo>
                  <a:pt x="2227349" y="341433"/>
                  <a:pt x="2185423" y="337494"/>
                  <a:pt x="2151368" y="320369"/>
                </a:cubicBezTo>
                <a:cubicBezTo>
                  <a:pt x="2130427" y="352219"/>
                  <a:pt x="2096179" y="376554"/>
                  <a:pt x="2055936" y="387329"/>
                </a:cubicBezTo>
                <a:cubicBezTo>
                  <a:pt x="2015792" y="398078"/>
                  <a:pt x="1973867" y="394138"/>
                  <a:pt x="1939812" y="377013"/>
                </a:cubicBezTo>
                <a:cubicBezTo>
                  <a:pt x="1918871" y="408864"/>
                  <a:pt x="1884623" y="433198"/>
                  <a:pt x="1844380" y="443974"/>
                </a:cubicBezTo>
                <a:cubicBezTo>
                  <a:pt x="1804035" y="454776"/>
                  <a:pt x="1762084" y="450736"/>
                  <a:pt x="1728002" y="433511"/>
                </a:cubicBezTo>
                <a:cubicBezTo>
                  <a:pt x="1706986" y="465488"/>
                  <a:pt x="1672665" y="489950"/>
                  <a:pt x="1632422" y="500725"/>
                </a:cubicBezTo>
                <a:cubicBezTo>
                  <a:pt x="1632422" y="500725"/>
                  <a:pt x="1632322" y="500752"/>
                  <a:pt x="1632322" y="500752"/>
                </a:cubicBezTo>
                <a:cubicBezTo>
                  <a:pt x="1632221" y="500779"/>
                  <a:pt x="1632322" y="500752"/>
                  <a:pt x="1632221" y="500779"/>
                </a:cubicBezTo>
                <a:cubicBezTo>
                  <a:pt x="1632221" y="500779"/>
                  <a:pt x="1632121" y="500806"/>
                  <a:pt x="1632121" y="500806"/>
                </a:cubicBezTo>
                <a:cubicBezTo>
                  <a:pt x="1632121" y="500806"/>
                  <a:pt x="1632020" y="500833"/>
                  <a:pt x="1632020" y="500833"/>
                </a:cubicBezTo>
                <a:cubicBezTo>
                  <a:pt x="1631920" y="500860"/>
                  <a:pt x="1631920" y="500860"/>
                  <a:pt x="1631920" y="500860"/>
                </a:cubicBezTo>
                <a:cubicBezTo>
                  <a:pt x="1631920" y="500860"/>
                  <a:pt x="1631920" y="500860"/>
                  <a:pt x="1631819" y="500887"/>
                </a:cubicBezTo>
                <a:cubicBezTo>
                  <a:pt x="1631819" y="500887"/>
                  <a:pt x="1631719" y="500914"/>
                  <a:pt x="1631719" y="500914"/>
                </a:cubicBezTo>
                <a:cubicBezTo>
                  <a:pt x="1631618" y="500941"/>
                  <a:pt x="1631618" y="500941"/>
                  <a:pt x="1631618" y="500941"/>
                </a:cubicBezTo>
                <a:cubicBezTo>
                  <a:pt x="1631618" y="500941"/>
                  <a:pt x="1631519" y="500967"/>
                  <a:pt x="1631519" y="500967"/>
                </a:cubicBezTo>
                <a:cubicBezTo>
                  <a:pt x="1631519" y="500967"/>
                  <a:pt x="1631418" y="500994"/>
                  <a:pt x="1631418" y="500994"/>
                </a:cubicBezTo>
                <a:cubicBezTo>
                  <a:pt x="1631418" y="500994"/>
                  <a:pt x="1631318" y="501021"/>
                  <a:pt x="1631318" y="501021"/>
                </a:cubicBezTo>
                <a:cubicBezTo>
                  <a:pt x="1631217" y="501048"/>
                  <a:pt x="1631217" y="501048"/>
                  <a:pt x="1631217" y="501048"/>
                </a:cubicBezTo>
                <a:cubicBezTo>
                  <a:pt x="1631117" y="501075"/>
                  <a:pt x="1631117" y="501075"/>
                  <a:pt x="1631117" y="501075"/>
                </a:cubicBezTo>
                <a:cubicBezTo>
                  <a:pt x="1631017" y="501102"/>
                  <a:pt x="1631017" y="501102"/>
                  <a:pt x="1631017" y="501102"/>
                </a:cubicBezTo>
                <a:lnTo>
                  <a:pt x="1630916" y="501129"/>
                </a:lnTo>
                <a:cubicBezTo>
                  <a:pt x="1630916" y="501129"/>
                  <a:pt x="1630916" y="501129"/>
                  <a:pt x="1630816" y="501156"/>
                </a:cubicBezTo>
                <a:lnTo>
                  <a:pt x="1630616" y="501209"/>
                </a:lnTo>
                <a:cubicBezTo>
                  <a:pt x="1630616" y="501209"/>
                  <a:pt x="1630515" y="501236"/>
                  <a:pt x="1630515" y="501236"/>
                </a:cubicBezTo>
                <a:cubicBezTo>
                  <a:pt x="1630515" y="501236"/>
                  <a:pt x="1630415" y="501263"/>
                  <a:pt x="1630415" y="501263"/>
                </a:cubicBezTo>
                <a:cubicBezTo>
                  <a:pt x="1630314" y="501290"/>
                  <a:pt x="1630314" y="501290"/>
                  <a:pt x="1630314" y="501290"/>
                </a:cubicBezTo>
                <a:lnTo>
                  <a:pt x="1630013" y="501370"/>
                </a:lnTo>
                <a:cubicBezTo>
                  <a:pt x="1629912" y="501397"/>
                  <a:pt x="1629912" y="501397"/>
                  <a:pt x="1629912" y="501397"/>
                </a:cubicBezTo>
                <a:lnTo>
                  <a:pt x="1629512" y="501505"/>
                </a:lnTo>
                <a:cubicBezTo>
                  <a:pt x="1629411" y="501532"/>
                  <a:pt x="1629411" y="501532"/>
                  <a:pt x="1629411" y="501532"/>
                </a:cubicBezTo>
                <a:cubicBezTo>
                  <a:pt x="1629311" y="501559"/>
                  <a:pt x="1629311" y="501559"/>
                  <a:pt x="1629311" y="501559"/>
                </a:cubicBezTo>
                <a:cubicBezTo>
                  <a:pt x="1629110" y="501612"/>
                  <a:pt x="1628909" y="501666"/>
                  <a:pt x="1628709" y="501720"/>
                </a:cubicBezTo>
                <a:cubicBezTo>
                  <a:pt x="1605036" y="507305"/>
                  <a:pt x="1580550" y="507839"/>
                  <a:pt x="1557543" y="503458"/>
                </a:cubicBezTo>
                <a:cubicBezTo>
                  <a:pt x="1556760" y="503346"/>
                  <a:pt x="1555977" y="503232"/>
                  <a:pt x="1555167" y="503019"/>
                </a:cubicBezTo>
                <a:lnTo>
                  <a:pt x="1554940" y="502973"/>
                </a:lnTo>
                <a:cubicBezTo>
                  <a:pt x="1554612" y="502953"/>
                  <a:pt x="1554357" y="502806"/>
                  <a:pt x="1554030" y="502786"/>
                </a:cubicBezTo>
                <a:cubicBezTo>
                  <a:pt x="1553902" y="502712"/>
                  <a:pt x="1553802" y="502739"/>
                  <a:pt x="1553674" y="502666"/>
                </a:cubicBezTo>
                <a:cubicBezTo>
                  <a:pt x="1552181" y="502313"/>
                  <a:pt x="1550689" y="501960"/>
                  <a:pt x="1549196" y="501606"/>
                </a:cubicBezTo>
                <a:cubicBezTo>
                  <a:pt x="1538137" y="498867"/>
                  <a:pt x="1527713" y="494883"/>
                  <a:pt x="1517904" y="489980"/>
                </a:cubicBezTo>
                <a:cubicBezTo>
                  <a:pt x="1496962" y="521830"/>
                  <a:pt x="1462641" y="546292"/>
                  <a:pt x="1422398" y="557067"/>
                </a:cubicBezTo>
                <a:cubicBezTo>
                  <a:pt x="1382254" y="567816"/>
                  <a:pt x="1340329" y="563876"/>
                  <a:pt x="1306275" y="546751"/>
                </a:cubicBezTo>
                <a:cubicBezTo>
                  <a:pt x="1285333" y="578601"/>
                  <a:pt x="1251085" y="602936"/>
                  <a:pt x="1210841" y="613712"/>
                </a:cubicBezTo>
                <a:cubicBezTo>
                  <a:pt x="1170698" y="624460"/>
                  <a:pt x="1128773" y="620520"/>
                  <a:pt x="1094718" y="603396"/>
                </a:cubicBezTo>
                <a:cubicBezTo>
                  <a:pt x="1073776" y="635246"/>
                  <a:pt x="1039528" y="659581"/>
                  <a:pt x="999285" y="670356"/>
                </a:cubicBezTo>
                <a:cubicBezTo>
                  <a:pt x="958941" y="681158"/>
                  <a:pt x="916989" y="677118"/>
                  <a:pt x="882907" y="659893"/>
                </a:cubicBezTo>
                <a:cubicBezTo>
                  <a:pt x="861892" y="691870"/>
                  <a:pt x="827570" y="716333"/>
                  <a:pt x="787327" y="727108"/>
                </a:cubicBezTo>
                <a:cubicBezTo>
                  <a:pt x="747084" y="737883"/>
                  <a:pt x="705158" y="733943"/>
                  <a:pt x="671076" y="716718"/>
                </a:cubicBezTo>
                <a:cubicBezTo>
                  <a:pt x="650135" y="748568"/>
                  <a:pt x="615814" y="773031"/>
                  <a:pt x="575570" y="783806"/>
                </a:cubicBezTo>
                <a:cubicBezTo>
                  <a:pt x="535426" y="794554"/>
                  <a:pt x="493502" y="790615"/>
                  <a:pt x="459447" y="773490"/>
                </a:cubicBezTo>
                <a:cubicBezTo>
                  <a:pt x="438505" y="805340"/>
                  <a:pt x="404258" y="829675"/>
                  <a:pt x="364014" y="840450"/>
                </a:cubicBezTo>
                <a:cubicBezTo>
                  <a:pt x="334809" y="848270"/>
                  <a:pt x="304647" y="848495"/>
                  <a:pt x="276726" y="841021"/>
                </a:cubicBezTo>
                <a:cubicBezTo>
                  <a:pt x="269309" y="839027"/>
                  <a:pt x="264022" y="833344"/>
                  <a:pt x="262195" y="826520"/>
                </a:cubicBezTo>
                <a:cubicBezTo>
                  <a:pt x="261308" y="823207"/>
                  <a:pt x="261197" y="819581"/>
                  <a:pt x="262171" y="815985"/>
                </a:cubicBezTo>
                <a:cubicBezTo>
                  <a:pt x="265165" y="805074"/>
                  <a:pt x="276348" y="798638"/>
                  <a:pt x="287233" y="801532"/>
                </a:cubicBezTo>
                <a:cubicBezTo>
                  <a:pt x="308320" y="807179"/>
                  <a:pt x="331174" y="806975"/>
                  <a:pt x="353454" y="801009"/>
                </a:cubicBezTo>
                <a:cubicBezTo>
                  <a:pt x="389984" y="791228"/>
                  <a:pt x="419801" y="767220"/>
                  <a:pt x="433155" y="736755"/>
                </a:cubicBezTo>
                <a:cubicBezTo>
                  <a:pt x="433229" y="736628"/>
                  <a:pt x="433329" y="736601"/>
                  <a:pt x="433302" y="736500"/>
                </a:cubicBezTo>
                <a:cubicBezTo>
                  <a:pt x="433495" y="736019"/>
                  <a:pt x="433790" y="735510"/>
                  <a:pt x="434084" y="735001"/>
                </a:cubicBezTo>
                <a:cubicBezTo>
                  <a:pt x="434157" y="734874"/>
                  <a:pt x="434230" y="734747"/>
                  <a:pt x="434304" y="734619"/>
                </a:cubicBezTo>
                <a:cubicBezTo>
                  <a:pt x="435039" y="733347"/>
                  <a:pt x="435928" y="732249"/>
                  <a:pt x="436918" y="731123"/>
                </a:cubicBezTo>
                <a:cubicBezTo>
                  <a:pt x="437018" y="731096"/>
                  <a:pt x="437191" y="730942"/>
                  <a:pt x="437265" y="730815"/>
                </a:cubicBezTo>
                <a:cubicBezTo>
                  <a:pt x="437686" y="730379"/>
                  <a:pt x="438007" y="729971"/>
                  <a:pt x="438455" y="729636"/>
                </a:cubicBezTo>
                <a:cubicBezTo>
                  <a:pt x="438629" y="729482"/>
                  <a:pt x="438903" y="729301"/>
                  <a:pt x="439077" y="729147"/>
                </a:cubicBezTo>
                <a:cubicBezTo>
                  <a:pt x="439425" y="728838"/>
                  <a:pt x="439799" y="728630"/>
                  <a:pt x="440147" y="728323"/>
                </a:cubicBezTo>
                <a:cubicBezTo>
                  <a:pt x="440421" y="728142"/>
                  <a:pt x="440695" y="727961"/>
                  <a:pt x="440970" y="727779"/>
                </a:cubicBezTo>
                <a:cubicBezTo>
                  <a:pt x="441244" y="727598"/>
                  <a:pt x="441444" y="727545"/>
                  <a:pt x="441618" y="727391"/>
                </a:cubicBezTo>
                <a:lnTo>
                  <a:pt x="872718" y="471607"/>
                </a:lnTo>
                <a:cubicBezTo>
                  <a:pt x="868226" y="463667"/>
                  <a:pt x="863908" y="455574"/>
                  <a:pt x="859964" y="447272"/>
                </a:cubicBezTo>
                <a:lnTo>
                  <a:pt x="243520" y="737088"/>
                </a:lnTo>
                <a:cubicBezTo>
                  <a:pt x="242369" y="737611"/>
                  <a:pt x="241293" y="738007"/>
                  <a:pt x="240088" y="738329"/>
                </a:cubicBezTo>
                <a:cubicBezTo>
                  <a:pt x="230755" y="740828"/>
                  <a:pt x="220624" y="736335"/>
                  <a:pt x="216365" y="727257"/>
                </a:cubicBezTo>
                <a:cubicBezTo>
                  <a:pt x="211583" y="717029"/>
                  <a:pt x="215968" y="704885"/>
                  <a:pt x="226195" y="700103"/>
                </a:cubicBezTo>
                <a:lnTo>
                  <a:pt x="844065" y="409583"/>
                </a:lnTo>
                <a:cubicBezTo>
                  <a:pt x="840683" y="400164"/>
                  <a:pt x="837575" y="390563"/>
                  <a:pt x="834741" y="380782"/>
                </a:cubicBezTo>
                <a:lnTo>
                  <a:pt x="178896" y="556384"/>
                </a:lnTo>
                <a:cubicBezTo>
                  <a:pt x="167957" y="559313"/>
                  <a:pt x="156760" y="552847"/>
                  <a:pt x="153831" y="541907"/>
                </a:cubicBezTo>
                <a:cubicBezTo>
                  <a:pt x="150903" y="530969"/>
                  <a:pt x="157370" y="519772"/>
                  <a:pt x="168308" y="516843"/>
                </a:cubicBezTo>
                <a:lnTo>
                  <a:pt x="825458" y="340891"/>
                </a:lnTo>
                <a:cubicBezTo>
                  <a:pt x="823911" y="332702"/>
                  <a:pt x="822691" y="324531"/>
                  <a:pt x="821672" y="316307"/>
                </a:cubicBezTo>
                <a:lnTo>
                  <a:pt x="136407" y="365561"/>
                </a:lnTo>
                <a:cubicBezTo>
                  <a:pt x="125131" y="366429"/>
                  <a:pt x="115438" y="357946"/>
                  <a:pt x="114570" y="346670"/>
                </a:cubicBezTo>
                <a:cubicBezTo>
                  <a:pt x="113702" y="335394"/>
                  <a:pt x="122158" y="325601"/>
                  <a:pt x="133461" y="324834"/>
                </a:cubicBezTo>
                <a:lnTo>
                  <a:pt x="818726" y="275580"/>
                </a:lnTo>
                <a:cubicBezTo>
                  <a:pt x="818473" y="263386"/>
                  <a:pt x="818775" y="251260"/>
                  <a:pt x="819606" y="239099"/>
                </a:cubicBezTo>
                <a:lnTo>
                  <a:pt x="145432" y="177936"/>
                </a:lnTo>
                <a:cubicBezTo>
                  <a:pt x="134201" y="176964"/>
                  <a:pt x="125946" y="167021"/>
                  <a:pt x="126919" y="155790"/>
                </a:cubicBezTo>
                <a:cubicBezTo>
                  <a:pt x="127892" y="144559"/>
                  <a:pt x="137835" y="136304"/>
                  <a:pt x="149066" y="137277"/>
                </a:cubicBezTo>
                <a:lnTo>
                  <a:pt x="824377" y="198672"/>
                </a:lnTo>
                <a:cubicBezTo>
                  <a:pt x="826220" y="188283"/>
                  <a:pt x="828391" y="177915"/>
                  <a:pt x="830917" y="167666"/>
                </a:cubicBezTo>
                <a:close/>
                <a:moveTo>
                  <a:pt x="35175" y="0"/>
                </a:moveTo>
                <a:lnTo>
                  <a:pt x="76975" y="0"/>
                </a:lnTo>
                <a:lnTo>
                  <a:pt x="52233" y="103404"/>
                </a:lnTo>
                <a:cubicBezTo>
                  <a:pt x="30287" y="261253"/>
                  <a:pt x="40185" y="419934"/>
                  <a:pt x="81781" y="575288"/>
                </a:cubicBezTo>
                <a:cubicBezTo>
                  <a:pt x="123378" y="730644"/>
                  <a:pt x="193993" y="873067"/>
                  <a:pt x="291977" y="998805"/>
                </a:cubicBezTo>
                <a:cubicBezTo>
                  <a:pt x="386536" y="1120189"/>
                  <a:pt x="502477" y="1221007"/>
                  <a:pt x="636249" y="1298444"/>
                </a:cubicBezTo>
                <a:cubicBezTo>
                  <a:pt x="770196" y="1375726"/>
                  <a:pt x="915358" y="1425805"/>
                  <a:pt x="1067852" y="1447033"/>
                </a:cubicBezTo>
                <a:cubicBezTo>
                  <a:pt x="1225701" y="1468979"/>
                  <a:pt x="1384482" y="1459054"/>
                  <a:pt x="1539737" y="1417484"/>
                </a:cubicBezTo>
                <a:cubicBezTo>
                  <a:pt x="1695092" y="1375888"/>
                  <a:pt x="1837515" y="1305273"/>
                  <a:pt x="1963253" y="1207289"/>
                </a:cubicBezTo>
                <a:cubicBezTo>
                  <a:pt x="2084737" y="1112703"/>
                  <a:pt x="2185481" y="996890"/>
                  <a:pt x="2262865" y="862917"/>
                </a:cubicBezTo>
                <a:cubicBezTo>
                  <a:pt x="2340247" y="728943"/>
                  <a:pt x="2390226" y="583808"/>
                  <a:pt x="2411454" y="431314"/>
                </a:cubicBezTo>
                <a:cubicBezTo>
                  <a:pt x="2422427" y="352389"/>
                  <a:pt x="2425496" y="273269"/>
                  <a:pt x="2420622" y="194460"/>
                </a:cubicBezTo>
                <a:lnTo>
                  <a:pt x="2388771" y="0"/>
                </a:lnTo>
                <a:lnTo>
                  <a:pt x="2432581" y="0"/>
                </a:lnTo>
                <a:lnTo>
                  <a:pt x="2447643" y="69868"/>
                </a:lnTo>
                <a:cubicBezTo>
                  <a:pt x="2467588" y="191470"/>
                  <a:pt x="2469068" y="314492"/>
                  <a:pt x="2451996" y="436915"/>
                </a:cubicBezTo>
                <a:cubicBezTo>
                  <a:pt x="2430023" y="594663"/>
                  <a:pt x="2378363" y="744766"/>
                  <a:pt x="2298334" y="883319"/>
                </a:cubicBezTo>
                <a:cubicBezTo>
                  <a:pt x="2218280" y="1021772"/>
                  <a:pt x="2113999" y="1141652"/>
                  <a:pt x="1988436" y="1239481"/>
                </a:cubicBezTo>
                <a:cubicBezTo>
                  <a:pt x="1858344" y="1340889"/>
                  <a:pt x="1710998" y="1414005"/>
                  <a:pt x="1550424" y="1456999"/>
                </a:cubicBezTo>
                <a:cubicBezTo>
                  <a:pt x="1389850" y="1499993"/>
                  <a:pt x="1225555" y="1510210"/>
                  <a:pt x="1062325" y="1487448"/>
                </a:cubicBezTo>
                <a:cubicBezTo>
                  <a:pt x="904576" y="1465475"/>
                  <a:pt x="754473" y="1413815"/>
                  <a:pt x="615920" y="1333786"/>
                </a:cubicBezTo>
                <a:cubicBezTo>
                  <a:pt x="477467" y="1253732"/>
                  <a:pt x="357615" y="1149552"/>
                  <a:pt x="259758" y="1023887"/>
                </a:cubicBezTo>
                <a:cubicBezTo>
                  <a:pt x="158351" y="893796"/>
                  <a:pt x="85234" y="746450"/>
                  <a:pt x="42240" y="585875"/>
                </a:cubicBezTo>
                <a:cubicBezTo>
                  <a:pt x="-753" y="425302"/>
                  <a:pt x="-10971" y="261007"/>
                  <a:pt x="11791" y="97777"/>
                </a:cubicBezTo>
                <a:close/>
              </a:path>
            </a:pathLst>
          </a:custGeom>
          <a:solidFill>
            <a:srgbClr val="8A9161">
              <a:alpha val="15000"/>
            </a:srgb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F39A7C4-7D03-38C0-D3F6-230A23CB57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7649" y="1"/>
            <a:ext cx="5884351" cy="6858001"/>
          </a:xfrm>
          <a:custGeom>
            <a:avLst/>
            <a:gdLst>
              <a:gd name="connsiteX0" fmla="*/ 51980 w 5884351"/>
              <a:gd name="connsiteY0" fmla="*/ 0 h 6858001"/>
              <a:gd name="connsiteX1" fmla="*/ 5884351 w 5884351"/>
              <a:gd name="connsiteY1" fmla="*/ 0 h 6858001"/>
              <a:gd name="connsiteX2" fmla="*/ 5884351 w 5884351"/>
              <a:gd name="connsiteY2" fmla="*/ 6858001 h 6858001"/>
              <a:gd name="connsiteX3" fmla="*/ 1644006 w 5884351"/>
              <a:gd name="connsiteY3" fmla="*/ 6858001 h 6858001"/>
              <a:gd name="connsiteX4" fmla="*/ 1648417 w 5884351"/>
              <a:gd name="connsiteY4" fmla="*/ 6828398 h 6858001"/>
              <a:gd name="connsiteX5" fmla="*/ 1601045 w 5884351"/>
              <a:gd name="connsiteY5" fmla="*/ 6776071 h 6858001"/>
              <a:gd name="connsiteX6" fmla="*/ 1559816 w 5884351"/>
              <a:gd name="connsiteY6" fmla="*/ 6655559 h 6858001"/>
              <a:gd name="connsiteX7" fmla="*/ 1562987 w 5884351"/>
              <a:gd name="connsiteY7" fmla="*/ 6512848 h 6858001"/>
              <a:gd name="connsiteX8" fmla="*/ 1589945 w 5884351"/>
              <a:gd name="connsiteY8" fmla="*/ 6379651 h 6858001"/>
              <a:gd name="connsiteX9" fmla="*/ 1612144 w 5884351"/>
              <a:gd name="connsiteY9" fmla="*/ 6246454 h 6858001"/>
              <a:gd name="connsiteX10" fmla="*/ 1599459 w 5884351"/>
              <a:gd name="connsiteY10" fmla="*/ 6108501 h 6858001"/>
              <a:gd name="connsiteX11" fmla="*/ 1534445 w 5884351"/>
              <a:gd name="connsiteY11" fmla="*/ 5986402 h 6858001"/>
              <a:gd name="connsiteX12" fmla="*/ 1537618 w 5884351"/>
              <a:gd name="connsiteY12" fmla="*/ 5905534 h 6858001"/>
              <a:gd name="connsiteX13" fmla="*/ 1536032 w 5884351"/>
              <a:gd name="connsiteY13" fmla="*/ 5720009 h 6858001"/>
              <a:gd name="connsiteX14" fmla="*/ 1583602 w 5884351"/>
              <a:gd name="connsiteY14" fmla="*/ 5564612 h 6858001"/>
              <a:gd name="connsiteX15" fmla="*/ 1613729 w 5884351"/>
              <a:gd name="connsiteY15" fmla="*/ 5420316 h 6858001"/>
              <a:gd name="connsiteX16" fmla="*/ 1626415 w 5884351"/>
              <a:gd name="connsiteY16" fmla="*/ 5293462 h 6858001"/>
              <a:gd name="connsiteX17" fmla="*/ 1593116 w 5884351"/>
              <a:gd name="connsiteY17" fmla="*/ 5242720 h 6858001"/>
              <a:gd name="connsiteX18" fmla="*/ 1491633 w 5884351"/>
              <a:gd name="connsiteY18" fmla="*/ 5214178 h 6858001"/>
              <a:gd name="connsiteX19" fmla="*/ 1425034 w 5884351"/>
              <a:gd name="connsiteY19" fmla="*/ 5125380 h 6858001"/>
              <a:gd name="connsiteX20" fmla="*/ 1412349 w 5884351"/>
              <a:gd name="connsiteY20" fmla="*/ 5020725 h 6858001"/>
              <a:gd name="connsiteX21" fmla="*/ 1406006 w 5884351"/>
              <a:gd name="connsiteY21" fmla="*/ 4813000 h 6858001"/>
              <a:gd name="connsiteX22" fmla="*/ 1283910 w 5884351"/>
              <a:gd name="connsiteY22" fmla="*/ 4684561 h 6858001"/>
              <a:gd name="connsiteX23" fmla="*/ 1272809 w 5884351"/>
              <a:gd name="connsiteY23" fmla="*/ 4573564 h 6858001"/>
              <a:gd name="connsiteX24" fmla="*/ 1325136 w 5884351"/>
              <a:gd name="connsiteY24" fmla="*/ 4527578 h 6858001"/>
              <a:gd name="connsiteX25" fmla="*/ 1283910 w 5884351"/>
              <a:gd name="connsiteY25" fmla="*/ 4356325 h 6858001"/>
              <a:gd name="connsiteX26" fmla="*/ 1209382 w 5884351"/>
              <a:gd name="connsiteY26" fmla="*/ 4288141 h 6858001"/>
              <a:gd name="connsiteX27" fmla="*/ 1231581 w 5884351"/>
              <a:gd name="connsiteY27" fmla="*/ 4189829 h 6858001"/>
              <a:gd name="connsiteX28" fmla="*/ 1171326 w 5884351"/>
              <a:gd name="connsiteY28" fmla="*/ 4028090 h 6858001"/>
              <a:gd name="connsiteX29" fmla="*/ 1104727 w 5884351"/>
              <a:gd name="connsiteY29" fmla="*/ 3869522 h 6858001"/>
              <a:gd name="connsiteX30" fmla="*/ 1122169 w 5884351"/>
              <a:gd name="connsiteY30" fmla="*/ 3775966 h 6858001"/>
              <a:gd name="connsiteX31" fmla="*/ 1034957 w 5884351"/>
              <a:gd name="connsiteY31" fmla="*/ 3714126 h 6858001"/>
              <a:gd name="connsiteX32" fmla="*/ 1003244 w 5884351"/>
              <a:gd name="connsiteY32" fmla="*/ 3636426 h 6858001"/>
              <a:gd name="connsiteX33" fmla="*/ 962016 w 5884351"/>
              <a:gd name="connsiteY33" fmla="*/ 3561900 h 6858001"/>
              <a:gd name="connsiteX34" fmla="*/ 897002 w 5884351"/>
              <a:gd name="connsiteY34" fmla="*/ 3427117 h 6858001"/>
              <a:gd name="connsiteX35" fmla="*/ 822476 w 5884351"/>
              <a:gd name="connsiteY35" fmla="*/ 3298678 h 6858001"/>
              <a:gd name="connsiteX36" fmla="*/ 755878 w 5884351"/>
              <a:gd name="connsiteY36" fmla="*/ 3208293 h 6858001"/>
              <a:gd name="connsiteX37" fmla="*/ 694035 w 5884351"/>
              <a:gd name="connsiteY37" fmla="*/ 3111568 h 6858001"/>
              <a:gd name="connsiteX38" fmla="*/ 640122 w 5884351"/>
              <a:gd name="connsiteY38" fmla="*/ 2978370 h 6858001"/>
              <a:gd name="connsiteX39" fmla="*/ 602068 w 5884351"/>
              <a:gd name="connsiteY39" fmla="*/ 2832488 h 6858001"/>
              <a:gd name="connsiteX40" fmla="*/ 571939 w 5884351"/>
              <a:gd name="connsiteY40" fmla="*/ 2683434 h 6858001"/>
              <a:gd name="connsiteX41" fmla="*/ 576695 w 5884351"/>
              <a:gd name="connsiteY41" fmla="*/ 2529622 h 6858001"/>
              <a:gd name="connsiteX42" fmla="*/ 559253 w 5884351"/>
              <a:gd name="connsiteY42" fmla="*/ 2386911 h 6858001"/>
              <a:gd name="connsiteX43" fmla="*/ 481554 w 5884351"/>
              <a:gd name="connsiteY43" fmla="*/ 2310799 h 6858001"/>
              <a:gd name="connsiteX44" fmla="*/ 411786 w 5884351"/>
              <a:gd name="connsiteY44" fmla="*/ 2266400 h 6858001"/>
              <a:gd name="connsiteX45" fmla="*/ 334087 w 5884351"/>
              <a:gd name="connsiteY45" fmla="*/ 2225172 h 6858001"/>
              <a:gd name="connsiteX46" fmla="*/ 286517 w 5884351"/>
              <a:gd name="connsiteY46" fmla="*/ 2137961 h 6858001"/>
              <a:gd name="connsiteX47" fmla="*/ 284932 w 5884351"/>
              <a:gd name="connsiteY47" fmla="*/ 1922308 h 6858001"/>
              <a:gd name="connsiteX48" fmla="*/ 223090 w 5884351"/>
              <a:gd name="connsiteY48" fmla="*/ 1843024 h 6858001"/>
              <a:gd name="connsiteX49" fmla="*/ 137463 w 5884351"/>
              <a:gd name="connsiteY49" fmla="*/ 1798625 h 6858001"/>
              <a:gd name="connsiteX50" fmla="*/ 62937 w 5884351"/>
              <a:gd name="connsiteY50" fmla="*/ 1665428 h 6858001"/>
              <a:gd name="connsiteX51" fmla="*/ 72449 w 5884351"/>
              <a:gd name="connsiteY51" fmla="*/ 1491003 h 6858001"/>
              <a:gd name="connsiteX52" fmla="*/ 113679 w 5884351"/>
              <a:gd name="connsiteY52" fmla="*/ 1308650 h 6858001"/>
              <a:gd name="connsiteX53" fmla="*/ 134292 w 5884351"/>
              <a:gd name="connsiteY53" fmla="*/ 1148497 h 6858001"/>
              <a:gd name="connsiteX54" fmla="*/ 74036 w 5884351"/>
              <a:gd name="connsiteY54" fmla="*/ 950286 h 6858001"/>
              <a:gd name="connsiteX55" fmla="*/ 10609 w 5884351"/>
              <a:gd name="connsiteY55" fmla="*/ 744148 h 6858001"/>
              <a:gd name="connsiteX56" fmla="*/ 40736 w 5884351"/>
              <a:gd name="connsiteY56" fmla="*/ 469826 h 6858001"/>
              <a:gd name="connsiteX57" fmla="*/ 66108 w 5884351"/>
              <a:gd name="connsiteY57" fmla="*/ 316014 h 6858001"/>
              <a:gd name="connsiteX58" fmla="*/ 77207 w 5884351"/>
              <a:gd name="connsiteY58" fmla="*/ 171718 h 6858001"/>
              <a:gd name="connsiteX59" fmla="*/ 43536 w 5884351"/>
              <a:gd name="connsiteY59" fmla="*/ 22986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884351" h="6858001">
                <a:moveTo>
                  <a:pt x="51980" y="0"/>
                </a:moveTo>
                <a:lnTo>
                  <a:pt x="5884351" y="0"/>
                </a:lnTo>
                <a:lnTo>
                  <a:pt x="5884351" y="6858001"/>
                </a:lnTo>
                <a:lnTo>
                  <a:pt x="1644006" y="6858001"/>
                </a:lnTo>
                <a:lnTo>
                  <a:pt x="1648417" y="6828398"/>
                </a:lnTo>
                <a:cubicBezTo>
                  <a:pt x="1647822" y="6806198"/>
                  <a:pt x="1636723" y="6787170"/>
                  <a:pt x="1601045" y="6776071"/>
                </a:cubicBezTo>
                <a:cubicBezTo>
                  <a:pt x="1564574" y="6742772"/>
                  <a:pt x="1551889" y="6703129"/>
                  <a:pt x="1559816" y="6655559"/>
                </a:cubicBezTo>
                <a:cubicBezTo>
                  <a:pt x="1520175" y="6615918"/>
                  <a:pt x="1599459" y="6544562"/>
                  <a:pt x="1562987" y="6512848"/>
                </a:cubicBezTo>
                <a:cubicBezTo>
                  <a:pt x="1585189" y="6462106"/>
                  <a:pt x="1550302" y="6433564"/>
                  <a:pt x="1589945" y="6379651"/>
                </a:cubicBezTo>
                <a:cubicBezTo>
                  <a:pt x="1574088" y="6343181"/>
                  <a:pt x="1620074" y="6287682"/>
                  <a:pt x="1612144" y="6246454"/>
                </a:cubicBezTo>
                <a:cubicBezTo>
                  <a:pt x="1613729" y="6202055"/>
                  <a:pt x="1632759" y="6149728"/>
                  <a:pt x="1599459" y="6108501"/>
                </a:cubicBezTo>
                <a:cubicBezTo>
                  <a:pt x="1545546" y="6060930"/>
                  <a:pt x="1542375" y="6018116"/>
                  <a:pt x="1534445" y="5986402"/>
                </a:cubicBezTo>
                <a:cubicBezTo>
                  <a:pt x="1520175" y="5957860"/>
                  <a:pt x="1521762" y="5932489"/>
                  <a:pt x="1537618" y="5905534"/>
                </a:cubicBezTo>
                <a:cubicBezTo>
                  <a:pt x="1534445" y="5861135"/>
                  <a:pt x="1555060" y="5816736"/>
                  <a:pt x="1536032" y="5720009"/>
                </a:cubicBezTo>
                <a:cubicBezTo>
                  <a:pt x="1550302" y="5681952"/>
                  <a:pt x="1507490" y="5640725"/>
                  <a:pt x="1583602" y="5564612"/>
                </a:cubicBezTo>
                <a:cubicBezTo>
                  <a:pt x="1543959" y="5524971"/>
                  <a:pt x="1575673" y="5461544"/>
                  <a:pt x="1613729" y="5420316"/>
                </a:cubicBezTo>
                <a:cubicBezTo>
                  <a:pt x="1643858" y="5369574"/>
                  <a:pt x="1666057" y="5322004"/>
                  <a:pt x="1626415" y="5293462"/>
                </a:cubicBezTo>
                <a:cubicBezTo>
                  <a:pt x="1628001" y="5272847"/>
                  <a:pt x="1645443" y="5247476"/>
                  <a:pt x="1593116" y="5242720"/>
                </a:cubicBezTo>
                <a:cubicBezTo>
                  <a:pt x="1577259" y="5226863"/>
                  <a:pt x="1520175" y="5225277"/>
                  <a:pt x="1491633" y="5214178"/>
                </a:cubicBezTo>
                <a:cubicBezTo>
                  <a:pt x="1436133" y="5195150"/>
                  <a:pt x="1445649" y="5155507"/>
                  <a:pt x="1425034" y="5125380"/>
                </a:cubicBezTo>
                <a:cubicBezTo>
                  <a:pt x="1380635" y="5103180"/>
                  <a:pt x="1396492" y="5061953"/>
                  <a:pt x="1412349" y="5020725"/>
                </a:cubicBezTo>
                <a:cubicBezTo>
                  <a:pt x="1407591" y="4949369"/>
                  <a:pt x="1393321" y="4882770"/>
                  <a:pt x="1406006" y="4813000"/>
                </a:cubicBezTo>
                <a:cubicBezTo>
                  <a:pt x="1366365" y="4792387"/>
                  <a:pt x="1358436" y="4732131"/>
                  <a:pt x="1283910" y="4684561"/>
                </a:cubicBezTo>
                <a:cubicBezTo>
                  <a:pt x="1260124" y="4652848"/>
                  <a:pt x="1255367" y="4610033"/>
                  <a:pt x="1272809" y="4573564"/>
                </a:cubicBezTo>
                <a:cubicBezTo>
                  <a:pt x="1290251" y="4538679"/>
                  <a:pt x="1296593" y="4521235"/>
                  <a:pt x="1325136" y="4527578"/>
                </a:cubicBezTo>
                <a:cubicBezTo>
                  <a:pt x="1302938" y="4472080"/>
                  <a:pt x="1295009" y="4413409"/>
                  <a:pt x="1283910" y="4356325"/>
                </a:cubicBezTo>
                <a:cubicBezTo>
                  <a:pt x="1272809" y="4329369"/>
                  <a:pt x="1229995" y="4311926"/>
                  <a:pt x="1209382" y="4288141"/>
                </a:cubicBezTo>
                <a:cubicBezTo>
                  <a:pt x="1212553" y="4256428"/>
                  <a:pt x="1190354" y="4232642"/>
                  <a:pt x="1231581" y="4189829"/>
                </a:cubicBezTo>
                <a:cubicBezTo>
                  <a:pt x="1229995" y="4129573"/>
                  <a:pt x="1252196" y="4062975"/>
                  <a:pt x="1171326" y="4028090"/>
                </a:cubicBezTo>
                <a:cubicBezTo>
                  <a:pt x="1125342" y="3982104"/>
                  <a:pt x="1123755" y="3923435"/>
                  <a:pt x="1104727" y="3869522"/>
                </a:cubicBezTo>
                <a:cubicBezTo>
                  <a:pt x="1117413" y="3836222"/>
                  <a:pt x="1126927" y="3804508"/>
                  <a:pt x="1122169" y="3775966"/>
                </a:cubicBezTo>
                <a:cubicBezTo>
                  <a:pt x="1107898" y="3750595"/>
                  <a:pt x="1080943" y="3728396"/>
                  <a:pt x="1034957" y="3714126"/>
                </a:cubicBezTo>
                <a:cubicBezTo>
                  <a:pt x="974701" y="3703025"/>
                  <a:pt x="981044" y="3672898"/>
                  <a:pt x="1003244" y="3636426"/>
                </a:cubicBezTo>
                <a:cubicBezTo>
                  <a:pt x="1014344" y="3604713"/>
                  <a:pt x="1027028" y="3571414"/>
                  <a:pt x="962016" y="3561900"/>
                </a:cubicBezTo>
                <a:cubicBezTo>
                  <a:pt x="992143" y="3500058"/>
                  <a:pt x="936645" y="3463588"/>
                  <a:pt x="897002" y="3427117"/>
                </a:cubicBezTo>
                <a:cubicBezTo>
                  <a:pt x="862117" y="3385889"/>
                  <a:pt x="852603" y="3338319"/>
                  <a:pt x="822476" y="3298678"/>
                </a:cubicBezTo>
                <a:cubicBezTo>
                  <a:pt x="812962" y="3263793"/>
                  <a:pt x="771734" y="3240007"/>
                  <a:pt x="755878" y="3208293"/>
                </a:cubicBezTo>
                <a:cubicBezTo>
                  <a:pt x="749535" y="3173408"/>
                  <a:pt x="695622" y="3151209"/>
                  <a:pt x="694035" y="3111568"/>
                </a:cubicBezTo>
                <a:cubicBezTo>
                  <a:pt x="668666" y="3071925"/>
                  <a:pt x="648052" y="3027526"/>
                  <a:pt x="640122" y="2978370"/>
                </a:cubicBezTo>
                <a:cubicBezTo>
                  <a:pt x="600481" y="2938728"/>
                  <a:pt x="621096" y="2880058"/>
                  <a:pt x="602068" y="2832488"/>
                </a:cubicBezTo>
                <a:cubicBezTo>
                  <a:pt x="595723" y="2781746"/>
                  <a:pt x="578282" y="2734176"/>
                  <a:pt x="571939" y="2683434"/>
                </a:cubicBezTo>
                <a:cubicBezTo>
                  <a:pt x="600481" y="2623178"/>
                  <a:pt x="584624" y="2577193"/>
                  <a:pt x="576695" y="2529622"/>
                </a:cubicBezTo>
                <a:cubicBezTo>
                  <a:pt x="648052" y="2459853"/>
                  <a:pt x="587796" y="2428139"/>
                  <a:pt x="559253" y="2386911"/>
                </a:cubicBezTo>
                <a:cubicBezTo>
                  <a:pt x="549739" y="2347270"/>
                  <a:pt x="532296" y="2320313"/>
                  <a:pt x="481554" y="2310799"/>
                </a:cubicBezTo>
                <a:cubicBezTo>
                  <a:pt x="456184" y="2291771"/>
                  <a:pt x="395929" y="2291771"/>
                  <a:pt x="411786" y="2266400"/>
                </a:cubicBezTo>
                <a:cubicBezTo>
                  <a:pt x="381657" y="2256886"/>
                  <a:pt x="359458" y="2244200"/>
                  <a:pt x="334087" y="2225172"/>
                </a:cubicBezTo>
                <a:cubicBezTo>
                  <a:pt x="319817" y="2202973"/>
                  <a:pt x="311888" y="2174430"/>
                  <a:pt x="286517" y="2137961"/>
                </a:cubicBezTo>
                <a:cubicBezTo>
                  <a:pt x="254803" y="2068191"/>
                  <a:pt x="269075" y="2004764"/>
                  <a:pt x="284932" y="1922308"/>
                </a:cubicBezTo>
                <a:cubicBezTo>
                  <a:pt x="265902" y="1881081"/>
                  <a:pt x="246874" y="1858881"/>
                  <a:pt x="223090" y="1843024"/>
                </a:cubicBezTo>
                <a:cubicBezTo>
                  <a:pt x="199304" y="1827168"/>
                  <a:pt x="172348" y="1816067"/>
                  <a:pt x="137463" y="1798625"/>
                </a:cubicBezTo>
                <a:cubicBezTo>
                  <a:pt x="97822" y="1763740"/>
                  <a:pt x="112092" y="1705069"/>
                  <a:pt x="62937" y="1665428"/>
                </a:cubicBezTo>
                <a:cubicBezTo>
                  <a:pt x="56592" y="1611515"/>
                  <a:pt x="50251" y="1556015"/>
                  <a:pt x="72449" y="1491003"/>
                </a:cubicBezTo>
                <a:cubicBezTo>
                  <a:pt x="112092" y="1421234"/>
                  <a:pt x="104163" y="1365734"/>
                  <a:pt x="113679" y="1308650"/>
                </a:cubicBezTo>
                <a:cubicBezTo>
                  <a:pt x="131120" y="1248394"/>
                  <a:pt x="123191" y="1197652"/>
                  <a:pt x="134292" y="1148497"/>
                </a:cubicBezTo>
                <a:cubicBezTo>
                  <a:pt x="69278" y="1086654"/>
                  <a:pt x="69278" y="1020056"/>
                  <a:pt x="74036" y="950286"/>
                </a:cubicBezTo>
                <a:cubicBezTo>
                  <a:pt x="47080" y="891617"/>
                  <a:pt x="-27448" y="845631"/>
                  <a:pt x="10609" y="744148"/>
                </a:cubicBezTo>
                <a:cubicBezTo>
                  <a:pt x="-3663" y="672793"/>
                  <a:pt x="67693" y="558624"/>
                  <a:pt x="40736" y="469826"/>
                </a:cubicBezTo>
                <a:cubicBezTo>
                  <a:pt x="89893" y="406399"/>
                  <a:pt x="43907" y="371514"/>
                  <a:pt x="66108" y="316014"/>
                </a:cubicBezTo>
                <a:cubicBezTo>
                  <a:pt x="100991" y="257345"/>
                  <a:pt x="66108" y="220874"/>
                  <a:pt x="77207" y="171718"/>
                </a:cubicBezTo>
                <a:cubicBezTo>
                  <a:pt x="58179" y="124148"/>
                  <a:pt x="29339" y="80145"/>
                  <a:pt x="43536" y="22986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1678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539DB8-542F-6ADC-618C-EEB2D5332027}"/>
              </a:ext>
            </a:extLst>
          </p:cNvPr>
          <p:cNvSpPr/>
          <p:nvPr userDrawn="1"/>
        </p:nvSpPr>
        <p:spPr>
          <a:xfrm>
            <a:off x="0" y="0"/>
            <a:ext cx="326136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2E384F6-46BA-A618-0ECB-E332FEEBFF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637">
            <a:off x="788975" y="2436575"/>
            <a:ext cx="2659684" cy="2659684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06DD0A-95BE-44BB-668E-0D78D22CF879}"/>
              </a:ext>
            </a:extLst>
          </p:cNvPr>
          <p:cNvSpPr/>
          <p:nvPr userDrawn="1"/>
        </p:nvSpPr>
        <p:spPr>
          <a:xfrm rot="10800000" flipH="1">
            <a:off x="2118820" y="-1"/>
            <a:ext cx="2642659" cy="6858000"/>
          </a:xfrm>
          <a:custGeom>
            <a:avLst/>
            <a:gdLst>
              <a:gd name="connsiteX0" fmla="*/ 474634 w 2642659"/>
              <a:gd name="connsiteY0" fmla="*/ 0 h 6858000"/>
              <a:gd name="connsiteX1" fmla="*/ 2642659 w 2642659"/>
              <a:gd name="connsiteY1" fmla="*/ 0 h 6858000"/>
              <a:gd name="connsiteX2" fmla="*/ 2642659 w 2642659"/>
              <a:gd name="connsiteY2" fmla="*/ 6858000 h 6858000"/>
              <a:gd name="connsiteX3" fmla="*/ 770467 w 2642659"/>
              <a:gd name="connsiteY3" fmla="*/ 6858000 h 6858000"/>
              <a:gd name="connsiteX4" fmla="*/ 770467 w 2642659"/>
              <a:gd name="connsiteY4" fmla="*/ 6830556 h 6858000"/>
              <a:gd name="connsiteX5" fmla="*/ 759822 w 2642659"/>
              <a:gd name="connsiteY5" fmla="*/ 6858000 h 6858000"/>
              <a:gd name="connsiteX6" fmla="*/ 479377 w 2642659"/>
              <a:gd name="connsiteY6" fmla="*/ 6858000 h 6858000"/>
              <a:gd name="connsiteX7" fmla="*/ 477309 w 2642659"/>
              <a:gd name="connsiteY7" fmla="*/ 6846445 h 6858000"/>
              <a:gd name="connsiteX8" fmla="*/ 515408 w 2642659"/>
              <a:gd name="connsiteY8" fmla="*/ 6715003 h 6858000"/>
              <a:gd name="connsiteX9" fmla="*/ 541867 w 2642659"/>
              <a:gd name="connsiteY9" fmla="*/ 6583560 h 6858000"/>
              <a:gd name="connsiteX10" fmla="*/ 543984 w 2642659"/>
              <a:gd name="connsiteY10" fmla="*/ 6449228 h 6858000"/>
              <a:gd name="connsiteX11" fmla="*/ 536575 w 2642659"/>
              <a:gd name="connsiteY11" fmla="*/ 6338007 h 6858000"/>
              <a:gd name="connsiteX12" fmla="*/ 518583 w 2642659"/>
              <a:gd name="connsiteY12" fmla="*/ 6228231 h 6858000"/>
              <a:gd name="connsiteX13" fmla="*/ 552450 w 2642659"/>
              <a:gd name="connsiteY13" fmla="*/ 6108343 h 6858000"/>
              <a:gd name="connsiteX14" fmla="*/ 609600 w 2642659"/>
              <a:gd name="connsiteY14" fmla="*/ 6000011 h 6858000"/>
              <a:gd name="connsiteX15" fmla="*/ 662517 w 2642659"/>
              <a:gd name="connsiteY15" fmla="*/ 5891678 h 6858000"/>
              <a:gd name="connsiteX16" fmla="*/ 678392 w 2642659"/>
              <a:gd name="connsiteY16" fmla="*/ 5771791 h 6858000"/>
              <a:gd name="connsiteX17" fmla="*/ 636059 w 2642659"/>
              <a:gd name="connsiteY17" fmla="*/ 5657681 h 6858000"/>
              <a:gd name="connsiteX18" fmla="*/ 656167 w 2642659"/>
              <a:gd name="connsiteY18" fmla="*/ 5589792 h 6858000"/>
              <a:gd name="connsiteX19" fmla="*/ 695325 w 2642659"/>
              <a:gd name="connsiteY19" fmla="*/ 5432350 h 6858000"/>
              <a:gd name="connsiteX20" fmla="*/ 778934 w 2642659"/>
              <a:gd name="connsiteY20" fmla="*/ 5308129 h 6858000"/>
              <a:gd name="connsiteX21" fmla="*/ 841375 w 2642659"/>
              <a:gd name="connsiteY21" fmla="*/ 5191131 h 6858000"/>
              <a:gd name="connsiteX22" fmla="*/ 881592 w 2642659"/>
              <a:gd name="connsiteY22" fmla="*/ 5085687 h 6858000"/>
              <a:gd name="connsiteX23" fmla="*/ 857250 w 2642659"/>
              <a:gd name="connsiteY23" fmla="*/ 5038021 h 6858000"/>
              <a:gd name="connsiteX24" fmla="*/ 755650 w 2642659"/>
              <a:gd name="connsiteY24" fmla="*/ 4997578 h 6858000"/>
              <a:gd name="connsiteX25" fmla="*/ 703792 w 2642659"/>
              <a:gd name="connsiteY25" fmla="*/ 4910912 h 6858000"/>
              <a:gd name="connsiteX26" fmla="*/ 713317 w 2642659"/>
              <a:gd name="connsiteY26" fmla="*/ 4819913 h 6858000"/>
              <a:gd name="connsiteX27" fmla="*/ 751417 w 2642659"/>
              <a:gd name="connsiteY27" fmla="*/ 4642248 h 6858000"/>
              <a:gd name="connsiteX28" fmla="*/ 649817 w 2642659"/>
              <a:gd name="connsiteY28" fmla="*/ 4512249 h 6858000"/>
              <a:gd name="connsiteX29" fmla="*/ 661458 w 2642659"/>
              <a:gd name="connsiteY29" fmla="*/ 4416918 h 6858000"/>
              <a:gd name="connsiteX30" fmla="*/ 726017 w 2642659"/>
              <a:gd name="connsiteY30" fmla="*/ 4386584 h 6858000"/>
              <a:gd name="connsiteX31" fmla="*/ 718609 w 2642659"/>
              <a:gd name="connsiteY31" fmla="*/ 4234919 h 6858000"/>
              <a:gd name="connsiteX32" fmla="*/ 655109 w 2642659"/>
              <a:gd name="connsiteY32" fmla="*/ 4164141 h 6858000"/>
              <a:gd name="connsiteX33" fmla="*/ 699559 w 2642659"/>
              <a:gd name="connsiteY33" fmla="*/ 4084698 h 6858000"/>
              <a:gd name="connsiteX34" fmla="*/ 669925 w 2642659"/>
              <a:gd name="connsiteY34" fmla="*/ 3937366 h 6858000"/>
              <a:gd name="connsiteX35" fmla="*/ 633942 w 2642659"/>
              <a:gd name="connsiteY35" fmla="*/ 3791478 h 6858000"/>
              <a:gd name="connsiteX36" fmla="*/ 672042 w 2642659"/>
              <a:gd name="connsiteY36" fmla="*/ 3714925 h 6858000"/>
              <a:gd name="connsiteX37" fmla="*/ 592667 w 2642659"/>
              <a:gd name="connsiteY37" fmla="*/ 3648480 h 6858000"/>
              <a:gd name="connsiteX38" fmla="*/ 575734 w 2642659"/>
              <a:gd name="connsiteY38" fmla="*/ 3576258 h 6858000"/>
              <a:gd name="connsiteX39" fmla="*/ 549275 w 2642659"/>
              <a:gd name="connsiteY39" fmla="*/ 3505481 h 6858000"/>
              <a:gd name="connsiteX40" fmla="*/ 506942 w 2642659"/>
              <a:gd name="connsiteY40" fmla="*/ 3376928 h 6858000"/>
              <a:gd name="connsiteX41" fmla="*/ 455083 w 2642659"/>
              <a:gd name="connsiteY41" fmla="*/ 3255596 h 6858000"/>
              <a:gd name="connsiteX42" fmla="*/ 403225 w 2642659"/>
              <a:gd name="connsiteY42" fmla="*/ 3167485 h 6858000"/>
              <a:gd name="connsiteX43" fmla="*/ 358775 w 2642659"/>
              <a:gd name="connsiteY43" fmla="*/ 3075042 h 6858000"/>
              <a:gd name="connsiteX44" fmla="*/ 330200 w 2642659"/>
              <a:gd name="connsiteY44" fmla="*/ 2952266 h 6858000"/>
              <a:gd name="connsiteX45" fmla="*/ 320675 w 2642659"/>
              <a:gd name="connsiteY45" fmla="*/ 2822267 h 6858000"/>
              <a:gd name="connsiteX46" fmla="*/ 320675 w 2642659"/>
              <a:gd name="connsiteY46" fmla="*/ 2690823 h 6858000"/>
              <a:gd name="connsiteX47" fmla="*/ 358775 w 2642659"/>
              <a:gd name="connsiteY47" fmla="*/ 2560825 h 6858000"/>
              <a:gd name="connsiteX48" fmla="*/ 370417 w 2642659"/>
              <a:gd name="connsiteY48" fmla="*/ 2436605 h 6858000"/>
              <a:gd name="connsiteX49" fmla="*/ 304800 w 2642659"/>
              <a:gd name="connsiteY49" fmla="*/ 2358606 h 6858000"/>
              <a:gd name="connsiteX50" fmla="*/ 241300 w 2642659"/>
              <a:gd name="connsiteY50" fmla="*/ 2309494 h 6858000"/>
              <a:gd name="connsiteX51" fmla="*/ 167217 w 2642659"/>
              <a:gd name="connsiteY51" fmla="*/ 2260384 h 6858000"/>
              <a:gd name="connsiteX52" fmla="*/ 135467 w 2642659"/>
              <a:gd name="connsiteY52" fmla="*/ 2178052 h 6858000"/>
              <a:gd name="connsiteX53" fmla="*/ 179917 w 2642659"/>
              <a:gd name="connsiteY53" fmla="*/ 1996054 h 6858000"/>
              <a:gd name="connsiteX54" fmla="*/ 131234 w 2642659"/>
              <a:gd name="connsiteY54" fmla="*/ 1919498 h 6858000"/>
              <a:gd name="connsiteX55" fmla="*/ 49742 w 2642659"/>
              <a:gd name="connsiteY55" fmla="*/ 1867499 h 6858000"/>
              <a:gd name="connsiteX56" fmla="*/ 0 w 2642659"/>
              <a:gd name="connsiteY56" fmla="*/ 1741834 h 6858000"/>
              <a:gd name="connsiteX57" fmla="*/ 47625 w 2642659"/>
              <a:gd name="connsiteY57" fmla="*/ 1595947 h 6858000"/>
              <a:gd name="connsiteX58" fmla="*/ 131234 w 2642659"/>
              <a:gd name="connsiteY58" fmla="*/ 1448614 h 6858000"/>
              <a:gd name="connsiteX59" fmla="*/ 187325 w 2642659"/>
              <a:gd name="connsiteY59" fmla="*/ 1317172 h 6858000"/>
              <a:gd name="connsiteX60" fmla="*/ 165100 w 2642659"/>
              <a:gd name="connsiteY60" fmla="*/ 1138063 h 6858000"/>
              <a:gd name="connsiteX61" fmla="*/ 141817 w 2642659"/>
              <a:gd name="connsiteY61" fmla="*/ 951731 h 6858000"/>
              <a:gd name="connsiteX62" fmla="*/ 232833 w 2642659"/>
              <a:gd name="connsiteY62" fmla="*/ 723511 h 6858000"/>
              <a:gd name="connsiteX63" fmla="*/ 293158 w 2642659"/>
              <a:gd name="connsiteY63" fmla="*/ 597846 h 6858000"/>
              <a:gd name="connsiteX64" fmla="*/ 335492 w 2642659"/>
              <a:gd name="connsiteY64" fmla="*/ 476514 h 6858000"/>
              <a:gd name="connsiteX65" fmla="*/ 376767 w 2642659"/>
              <a:gd name="connsiteY65" fmla="*/ 297405 h 6858000"/>
              <a:gd name="connsiteX66" fmla="*/ 418042 w 2642659"/>
              <a:gd name="connsiteY66" fmla="*/ 118295 h 6858000"/>
              <a:gd name="connsiteX67" fmla="*/ 492654 w 2642659"/>
              <a:gd name="connsiteY67" fmla="*/ 24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2659" h="6858000">
                <a:moveTo>
                  <a:pt x="474634" y="0"/>
                </a:moveTo>
                <a:lnTo>
                  <a:pt x="2642659" y="0"/>
                </a:lnTo>
                <a:lnTo>
                  <a:pt x="2642659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A10474-6075-CDCD-D4F5-AC760CAD780A}"/>
              </a:ext>
            </a:extLst>
          </p:cNvPr>
          <p:cNvSpPr/>
          <p:nvPr userDrawn="1"/>
        </p:nvSpPr>
        <p:spPr>
          <a:xfrm>
            <a:off x="3771900" y="-1"/>
            <a:ext cx="8420100" cy="6858000"/>
          </a:xfrm>
          <a:prstGeom prst="rect">
            <a:avLst/>
          </a:pr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FB7A8B4-47F0-22FD-D971-6B64EC00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80" y="853333"/>
            <a:ext cx="7383780" cy="180556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80" y="2842260"/>
            <a:ext cx="7383780" cy="291846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9080" y="6169936"/>
            <a:ext cx="3398763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3662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8892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226EDBA-DAA3-3255-A37C-5DB5AD744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409"/>
          <a:stretch/>
        </p:blipFill>
        <p:spPr>
          <a:xfrm>
            <a:off x="0" y="300039"/>
            <a:ext cx="2380870" cy="1833561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2B5FD09-DB43-1E75-1136-FBF87A44AFD4}"/>
              </a:ext>
            </a:extLst>
          </p:cNvPr>
          <p:cNvSpPr/>
          <p:nvPr userDrawn="1"/>
        </p:nvSpPr>
        <p:spPr>
          <a:xfrm>
            <a:off x="0" y="5212794"/>
            <a:ext cx="1339670" cy="1645207"/>
          </a:xfrm>
          <a:custGeom>
            <a:avLst/>
            <a:gdLst>
              <a:gd name="connsiteX0" fmla="*/ 0 w 1339670"/>
              <a:gd name="connsiteY0" fmla="*/ 1544095 h 1645207"/>
              <a:gd name="connsiteX1" fmla="*/ 16418 w 1339670"/>
              <a:gd name="connsiteY1" fmla="*/ 1565827 h 1645207"/>
              <a:gd name="connsiteX2" fmla="*/ 108430 w 1339670"/>
              <a:gd name="connsiteY2" fmla="*/ 1622404 h 1645207"/>
              <a:gd name="connsiteX3" fmla="*/ 313249 w 1339670"/>
              <a:gd name="connsiteY3" fmla="*/ 1605387 h 1645207"/>
              <a:gd name="connsiteX4" fmla="*/ 436774 w 1339670"/>
              <a:gd name="connsiteY4" fmla="*/ 1588616 h 1645207"/>
              <a:gd name="connsiteX5" fmla="*/ 490710 w 1339670"/>
              <a:gd name="connsiteY5" fmla="*/ 1617739 h 1645207"/>
              <a:gd name="connsiteX6" fmla="*/ 518049 w 1339670"/>
              <a:gd name="connsiteY6" fmla="*/ 1645207 h 1645207"/>
              <a:gd name="connsiteX7" fmla="*/ 478409 w 1339670"/>
              <a:gd name="connsiteY7" fmla="*/ 1645207 h 1645207"/>
              <a:gd name="connsiteX8" fmla="*/ 474218 w 1339670"/>
              <a:gd name="connsiteY8" fmla="*/ 1640950 h 1645207"/>
              <a:gd name="connsiteX9" fmla="*/ 429607 w 1339670"/>
              <a:gd name="connsiteY9" fmla="*/ 1616084 h 1645207"/>
              <a:gd name="connsiteX10" fmla="*/ 322293 w 1339670"/>
              <a:gd name="connsiteY10" fmla="*/ 1632325 h 1645207"/>
              <a:gd name="connsiteX11" fmla="*/ 281276 w 1339670"/>
              <a:gd name="connsiteY11" fmla="*/ 1645207 h 1645207"/>
              <a:gd name="connsiteX12" fmla="*/ 90308 w 1339670"/>
              <a:gd name="connsiteY12" fmla="*/ 1645207 h 1645207"/>
              <a:gd name="connsiteX13" fmla="*/ 45483 w 1339670"/>
              <a:gd name="connsiteY13" fmla="*/ 1626169 h 1645207"/>
              <a:gd name="connsiteX14" fmla="*/ 0 w 1339670"/>
              <a:gd name="connsiteY14" fmla="*/ 1589732 h 1645207"/>
              <a:gd name="connsiteX15" fmla="*/ 1198614 w 1339670"/>
              <a:gd name="connsiteY15" fmla="*/ 923945 h 1645207"/>
              <a:gd name="connsiteX16" fmla="*/ 1075021 w 1339670"/>
              <a:gd name="connsiteY16" fmla="*/ 1080049 h 1645207"/>
              <a:gd name="connsiteX17" fmla="*/ 1124831 w 1339670"/>
              <a:gd name="connsiteY17" fmla="*/ 1285387 h 1645207"/>
              <a:gd name="connsiteX18" fmla="*/ 1268544 w 1339670"/>
              <a:gd name="connsiteY18" fmla="*/ 1130543 h 1645207"/>
              <a:gd name="connsiteX19" fmla="*/ 1218807 w 1339670"/>
              <a:gd name="connsiteY19" fmla="*/ 925225 h 1645207"/>
              <a:gd name="connsiteX20" fmla="*/ 1198614 w 1339670"/>
              <a:gd name="connsiteY20" fmla="*/ 923945 h 1645207"/>
              <a:gd name="connsiteX21" fmla="*/ 1199544 w 1339670"/>
              <a:gd name="connsiteY21" fmla="*/ 895287 h 1645207"/>
              <a:gd name="connsiteX22" fmla="*/ 1225974 w 1339670"/>
              <a:gd name="connsiteY22" fmla="*/ 897756 h 1645207"/>
              <a:gd name="connsiteX23" fmla="*/ 1296086 w 1339670"/>
              <a:gd name="connsiteY23" fmla="*/ 1137730 h 1645207"/>
              <a:gd name="connsiteX24" fmla="*/ 1117664 w 1339670"/>
              <a:gd name="connsiteY24" fmla="*/ 1312854 h 1645207"/>
              <a:gd name="connsiteX25" fmla="*/ 1047553 w 1339670"/>
              <a:gd name="connsiteY25" fmla="*/ 1072881 h 1645207"/>
              <a:gd name="connsiteX26" fmla="*/ 1199544 w 1339670"/>
              <a:gd name="connsiteY26" fmla="*/ 895287 h 1645207"/>
              <a:gd name="connsiteX27" fmla="*/ 1302671 w 1339670"/>
              <a:gd name="connsiteY27" fmla="*/ 881329 h 1645207"/>
              <a:gd name="connsiteX28" fmla="*/ 1301607 w 1339670"/>
              <a:gd name="connsiteY28" fmla="*/ 881519 h 1645207"/>
              <a:gd name="connsiteX29" fmla="*/ 1304045 w 1339670"/>
              <a:gd name="connsiteY29" fmla="*/ 895500 h 1645207"/>
              <a:gd name="connsiteX30" fmla="*/ 545244 w 1339670"/>
              <a:gd name="connsiteY30" fmla="*/ 851972 h 1645207"/>
              <a:gd name="connsiteX31" fmla="*/ 626457 w 1339670"/>
              <a:gd name="connsiteY31" fmla="*/ 861958 h 1645207"/>
              <a:gd name="connsiteX32" fmla="*/ 825093 w 1339670"/>
              <a:gd name="connsiteY32" fmla="*/ 1042378 h 1645207"/>
              <a:gd name="connsiteX33" fmla="*/ 875017 w 1339670"/>
              <a:gd name="connsiteY33" fmla="*/ 1124070 h 1645207"/>
              <a:gd name="connsiteX34" fmla="*/ 940145 w 1339670"/>
              <a:gd name="connsiteY34" fmla="*/ 1187569 h 1645207"/>
              <a:gd name="connsiteX35" fmla="*/ 1076465 w 1339670"/>
              <a:gd name="connsiteY35" fmla="*/ 1523081 h 1645207"/>
              <a:gd name="connsiteX36" fmla="*/ 1021878 w 1339670"/>
              <a:gd name="connsiteY36" fmla="*/ 1642770 h 1645207"/>
              <a:gd name="connsiteX37" fmla="*/ 1019983 w 1339670"/>
              <a:gd name="connsiteY37" fmla="*/ 1645207 h 1645207"/>
              <a:gd name="connsiteX38" fmla="*/ 983561 w 1339670"/>
              <a:gd name="connsiteY38" fmla="*/ 1645207 h 1645207"/>
              <a:gd name="connsiteX39" fmla="*/ 999062 w 1339670"/>
              <a:gd name="connsiteY39" fmla="*/ 1625123 h 1645207"/>
              <a:gd name="connsiteX40" fmla="*/ 1048923 w 1339670"/>
              <a:gd name="connsiteY40" fmla="*/ 1515895 h 1645207"/>
              <a:gd name="connsiteX41" fmla="*/ 921229 w 1339670"/>
              <a:gd name="connsiteY41" fmla="*/ 1208928 h 1645207"/>
              <a:gd name="connsiteX42" fmla="*/ 852532 w 1339670"/>
              <a:gd name="connsiteY42" fmla="*/ 1141767 h 1645207"/>
              <a:gd name="connsiteX43" fmla="*/ 799811 w 1339670"/>
              <a:gd name="connsiteY43" fmla="*/ 1055835 h 1645207"/>
              <a:gd name="connsiteX44" fmla="*/ 619106 w 1339670"/>
              <a:gd name="connsiteY44" fmla="*/ 889534 h 1645207"/>
              <a:gd name="connsiteX45" fmla="*/ 546196 w 1339670"/>
              <a:gd name="connsiteY45" fmla="*/ 880514 h 1645207"/>
              <a:gd name="connsiteX46" fmla="*/ 380184 w 1339670"/>
              <a:gd name="connsiteY46" fmla="*/ 946343 h 1645207"/>
              <a:gd name="connsiteX47" fmla="*/ 292200 w 1339670"/>
              <a:gd name="connsiteY47" fmla="*/ 995562 h 1645207"/>
              <a:gd name="connsiteX48" fmla="*/ 199447 w 1339670"/>
              <a:gd name="connsiteY48" fmla="*/ 1020596 h 1645207"/>
              <a:gd name="connsiteX49" fmla="*/ 11780 w 1339670"/>
              <a:gd name="connsiteY49" fmla="*/ 1097039 h 1645207"/>
              <a:gd name="connsiteX50" fmla="*/ 0 w 1339670"/>
              <a:gd name="connsiteY50" fmla="*/ 1110037 h 1645207"/>
              <a:gd name="connsiteX51" fmla="*/ 0 w 1339670"/>
              <a:gd name="connsiteY51" fmla="*/ 1070451 h 1645207"/>
              <a:gd name="connsiteX52" fmla="*/ 29740 w 1339670"/>
              <a:gd name="connsiteY52" fmla="*/ 1048346 h 1645207"/>
              <a:gd name="connsiteX53" fmla="*/ 193670 w 1339670"/>
              <a:gd name="connsiteY53" fmla="*/ 992794 h 1645207"/>
              <a:gd name="connsiteX54" fmla="*/ 281519 w 1339670"/>
              <a:gd name="connsiteY54" fmla="*/ 969210 h 1645207"/>
              <a:gd name="connsiteX55" fmla="*/ 364994 w 1339670"/>
              <a:gd name="connsiteY55" fmla="*/ 922325 h 1645207"/>
              <a:gd name="connsiteX56" fmla="*/ 545244 w 1339670"/>
              <a:gd name="connsiteY56" fmla="*/ 851972 h 1645207"/>
              <a:gd name="connsiteX57" fmla="*/ 984859 w 1339670"/>
              <a:gd name="connsiteY57" fmla="*/ 630414 h 1645207"/>
              <a:gd name="connsiteX58" fmla="*/ 861267 w 1339670"/>
              <a:gd name="connsiteY58" fmla="*/ 786519 h 1645207"/>
              <a:gd name="connsiteX59" fmla="*/ 911094 w 1339670"/>
              <a:gd name="connsiteY59" fmla="*/ 991785 h 1645207"/>
              <a:gd name="connsiteX60" fmla="*/ 1054789 w 1339670"/>
              <a:gd name="connsiteY60" fmla="*/ 837015 h 1645207"/>
              <a:gd name="connsiteX61" fmla="*/ 1005051 w 1339670"/>
              <a:gd name="connsiteY61" fmla="*/ 631697 h 1645207"/>
              <a:gd name="connsiteX62" fmla="*/ 984859 w 1339670"/>
              <a:gd name="connsiteY62" fmla="*/ 630414 h 1645207"/>
              <a:gd name="connsiteX63" fmla="*/ 1268686 w 1339670"/>
              <a:gd name="connsiteY63" fmla="*/ 604277 h 1645207"/>
              <a:gd name="connsiteX64" fmla="*/ 1252212 w 1339670"/>
              <a:gd name="connsiteY64" fmla="*/ 748155 h 1645207"/>
              <a:gd name="connsiteX65" fmla="*/ 1233176 w 1339670"/>
              <a:gd name="connsiteY65" fmla="*/ 804362 h 1645207"/>
              <a:gd name="connsiteX66" fmla="*/ 1218992 w 1339670"/>
              <a:gd name="connsiteY66" fmla="*/ 848259 h 1645207"/>
              <a:gd name="connsiteX67" fmla="*/ 1226533 w 1339670"/>
              <a:gd name="connsiteY67" fmla="*/ 846871 h 1645207"/>
              <a:gd name="connsiteX68" fmla="*/ 1257343 w 1339670"/>
              <a:gd name="connsiteY68" fmla="*/ 846015 h 1645207"/>
              <a:gd name="connsiteX69" fmla="*/ 1262181 w 1339670"/>
              <a:gd name="connsiteY69" fmla="*/ 847512 h 1645207"/>
              <a:gd name="connsiteX70" fmla="*/ 1297434 w 1339670"/>
              <a:gd name="connsiteY70" fmla="*/ 875983 h 1645207"/>
              <a:gd name="connsiteX71" fmla="*/ 1300051 w 1339670"/>
              <a:gd name="connsiteY71" fmla="*/ 879709 h 1645207"/>
              <a:gd name="connsiteX72" fmla="*/ 1304773 w 1339670"/>
              <a:gd name="connsiteY72" fmla="*/ 712087 h 1645207"/>
              <a:gd name="connsiteX73" fmla="*/ 1268686 w 1339670"/>
              <a:gd name="connsiteY73" fmla="*/ 604277 h 1645207"/>
              <a:gd name="connsiteX74" fmla="*/ 985804 w 1339670"/>
              <a:gd name="connsiteY74" fmla="*/ 601685 h 1645207"/>
              <a:gd name="connsiteX75" fmla="*/ 1012238 w 1339670"/>
              <a:gd name="connsiteY75" fmla="*/ 604155 h 1645207"/>
              <a:gd name="connsiteX76" fmla="*/ 1082330 w 1339670"/>
              <a:gd name="connsiteY76" fmla="*/ 844202 h 1645207"/>
              <a:gd name="connsiteX77" fmla="*/ 903908 w 1339670"/>
              <a:gd name="connsiteY77" fmla="*/ 1019326 h 1645207"/>
              <a:gd name="connsiteX78" fmla="*/ 833725 w 1339670"/>
              <a:gd name="connsiteY78" fmla="*/ 779334 h 1645207"/>
              <a:gd name="connsiteX79" fmla="*/ 985804 w 1339670"/>
              <a:gd name="connsiteY79" fmla="*/ 601685 h 1645207"/>
              <a:gd name="connsiteX80" fmla="*/ 59377 w 1339670"/>
              <a:gd name="connsiteY80" fmla="*/ 597785 h 1645207"/>
              <a:gd name="connsiteX81" fmla="*/ 85807 w 1339670"/>
              <a:gd name="connsiteY81" fmla="*/ 600255 h 1645207"/>
              <a:gd name="connsiteX82" fmla="*/ 155991 w 1339670"/>
              <a:gd name="connsiteY82" fmla="*/ 840248 h 1645207"/>
              <a:gd name="connsiteX83" fmla="*/ 3931 w 1339670"/>
              <a:gd name="connsiteY83" fmla="*/ 1017824 h 1645207"/>
              <a:gd name="connsiteX84" fmla="*/ 0 w 1339670"/>
              <a:gd name="connsiteY84" fmla="*/ 1017456 h 1645207"/>
              <a:gd name="connsiteX85" fmla="*/ 0 w 1339670"/>
              <a:gd name="connsiteY85" fmla="*/ 988857 h 1645207"/>
              <a:gd name="connsiteX86" fmla="*/ 4858 w 1339670"/>
              <a:gd name="connsiteY86" fmla="*/ 989165 h 1645207"/>
              <a:gd name="connsiteX87" fmla="*/ 128450 w 1339670"/>
              <a:gd name="connsiteY87" fmla="*/ 833061 h 1645207"/>
              <a:gd name="connsiteX88" fmla="*/ 78640 w 1339670"/>
              <a:gd name="connsiteY88" fmla="*/ 627723 h 1645207"/>
              <a:gd name="connsiteX89" fmla="*/ 58450 w 1339670"/>
              <a:gd name="connsiteY89" fmla="*/ 626444 h 1645207"/>
              <a:gd name="connsiteX90" fmla="*/ 21999 w 1339670"/>
              <a:gd name="connsiteY90" fmla="*/ 641250 h 1645207"/>
              <a:gd name="connsiteX91" fmla="*/ 0 w 1339670"/>
              <a:gd name="connsiteY91" fmla="*/ 662242 h 1645207"/>
              <a:gd name="connsiteX92" fmla="*/ 0 w 1339670"/>
              <a:gd name="connsiteY92" fmla="*/ 624254 h 1645207"/>
              <a:gd name="connsiteX93" fmla="*/ 13165 w 1339670"/>
              <a:gd name="connsiteY93" fmla="*/ 612959 h 1645207"/>
              <a:gd name="connsiteX94" fmla="*/ 59377 w 1339670"/>
              <a:gd name="connsiteY94" fmla="*/ 597785 h 1645207"/>
              <a:gd name="connsiteX95" fmla="*/ 1252382 w 1339670"/>
              <a:gd name="connsiteY95" fmla="*/ 544154 h 1645207"/>
              <a:gd name="connsiteX96" fmla="*/ 1268041 w 1339670"/>
              <a:gd name="connsiteY96" fmla="*/ 549332 h 1645207"/>
              <a:gd name="connsiteX97" fmla="*/ 1332735 w 1339670"/>
              <a:gd name="connsiteY97" fmla="*/ 706898 h 1645207"/>
              <a:gd name="connsiteX98" fmla="*/ 1320752 w 1339670"/>
              <a:gd name="connsiteY98" fmla="*/ 900249 h 1645207"/>
              <a:gd name="connsiteX99" fmla="*/ 1305439 w 1339670"/>
              <a:gd name="connsiteY99" fmla="*/ 909595 h 1645207"/>
              <a:gd name="connsiteX100" fmla="*/ 1305366 w 1339670"/>
              <a:gd name="connsiteY100" fmla="*/ 909577 h 1645207"/>
              <a:gd name="connsiteX101" fmla="*/ 1294112 w 1339670"/>
              <a:gd name="connsiteY101" fmla="*/ 908746 h 1645207"/>
              <a:gd name="connsiteX102" fmla="*/ 1273975 w 1339670"/>
              <a:gd name="connsiteY102" fmla="*/ 892022 h 1645207"/>
              <a:gd name="connsiteX103" fmla="*/ 1252403 w 1339670"/>
              <a:gd name="connsiteY103" fmla="*/ 874221 h 1645207"/>
              <a:gd name="connsiteX104" fmla="*/ 1232804 w 1339670"/>
              <a:gd name="connsiteY104" fmla="*/ 874569 h 1645207"/>
              <a:gd name="connsiteX105" fmla="*/ 1205065 w 1339670"/>
              <a:gd name="connsiteY105" fmla="*/ 874120 h 1645207"/>
              <a:gd name="connsiteX106" fmla="*/ 1206600 w 1339670"/>
              <a:gd name="connsiteY106" fmla="*/ 794073 h 1645207"/>
              <a:gd name="connsiteX107" fmla="*/ 1224575 w 1339670"/>
              <a:gd name="connsiteY107" fmla="*/ 741333 h 1645207"/>
              <a:gd name="connsiteX108" fmla="*/ 1242341 w 1339670"/>
              <a:gd name="connsiteY108" fmla="*/ 557218 h 1645207"/>
              <a:gd name="connsiteX109" fmla="*/ 1252382 w 1339670"/>
              <a:gd name="connsiteY109" fmla="*/ 544154 h 1645207"/>
              <a:gd name="connsiteX110" fmla="*/ 388442 w 1339670"/>
              <a:gd name="connsiteY110" fmla="*/ 474791 h 1645207"/>
              <a:gd name="connsiteX111" fmla="*/ 264920 w 1339670"/>
              <a:gd name="connsiteY111" fmla="*/ 630916 h 1645207"/>
              <a:gd name="connsiteX112" fmla="*/ 314675 w 1339670"/>
              <a:gd name="connsiteY112" fmla="*/ 836162 h 1645207"/>
              <a:gd name="connsiteX113" fmla="*/ 458443 w 1339670"/>
              <a:gd name="connsiteY113" fmla="*/ 681411 h 1645207"/>
              <a:gd name="connsiteX114" fmla="*/ 408632 w 1339670"/>
              <a:gd name="connsiteY114" fmla="*/ 476074 h 1645207"/>
              <a:gd name="connsiteX115" fmla="*/ 388442 w 1339670"/>
              <a:gd name="connsiteY115" fmla="*/ 474791 h 1645207"/>
              <a:gd name="connsiteX116" fmla="*/ 389387 w 1339670"/>
              <a:gd name="connsiteY116" fmla="*/ 446062 h 1645207"/>
              <a:gd name="connsiteX117" fmla="*/ 415819 w 1339670"/>
              <a:gd name="connsiteY117" fmla="*/ 448532 h 1645207"/>
              <a:gd name="connsiteX118" fmla="*/ 485984 w 1339670"/>
              <a:gd name="connsiteY118" fmla="*/ 688597 h 1645207"/>
              <a:gd name="connsiteX119" fmla="*/ 307489 w 1339670"/>
              <a:gd name="connsiteY119" fmla="*/ 863703 h 1645207"/>
              <a:gd name="connsiteX120" fmla="*/ 237378 w 1339670"/>
              <a:gd name="connsiteY120" fmla="*/ 623729 h 1645207"/>
              <a:gd name="connsiteX121" fmla="*/ 389387 w 1339670"/>
              <a:gd name="connsiteY121" fmla="*/ 446062 h 1645207"/>
              <a:gd name="connsiteX122" fmla="*/ 724917 w 1339670"/>
              <a:gd name="connsiteY122" fmla="*/ 401666 h 1645207"/>
              <a:gd name="connsiteX123" fmla="*/ 594665 w 1339670"/>
              <a:gd name="connsiteY123" fmla="*/ 565736 h 1645207"/>
              <a:gd name="connsiteX124" fmla="*/ 647388 w 1339670"/>
              <a:gd name="connsiteY124" fmla="*/ 781743 h 1645207"/>
              <a:gd name="connsiteX125" fmla="*/ 798853 w 1339670"/>
              <a:gd name="connsiteY125" fmla="*/ 619015 h 1645207"/>
              <a:gd name="connsiteX126" fmla="*/ 746205 w 1339670"/>
              <a:gd name="connsiteY126" fmla="*/ 403027 h 1645207"/>
              <a:gd name="connsiteX127" fmla="*/ 724917 w 1339670"/>
              <a:gd name="connsiteY127" fmla="*/ 401666 h 1645207"/>
              <a:gd name="connsiteX128" fmla="*/ 725823 w 1339670"/>
              <a:gd name="connsiteY128" fmla="*/ 372918 h 1645207"/>
              <a:gd name="connsiteX129" fmla="*/ 753391 w 1339670"/>
              <a:gd name="connsiteY129" fmla="*/ 375485 h 1645207"/>
              <a:gd name="connsiteX130" fmla="*/ 826323 w 1339670"/>
              <a:gd name="connsiteY130" fmla="*/ 626182 h 1645207"/>
              <a:gd name="connsiteX131" fmla="*/ 640201 w 1339670"/>
              <a:gd name="connsiteY131" fmla="*/ 809285 h 1645207"/>
              <a:gd name="connsiteX132" fmla="*/ 567196 w 1339670"/>
              <a:gd name="connsiteY132" fmla="*/ 558569 h 1645207"/>
              <a:gd name="connsiteX133" fmla="*/ 725823 w 1339670"/>
              <a:gd name="connsiteY133" fmla="*/ 372918 h 1645207"/>
              <a:gd name="connsiteX134" fmla="*/ 192004 w 1339670"/>
              <a:gd name="connsiteY134" fmla="*/ 323341 h 1645207"/>
              <a:gd name="connsiteX135" fmla="*/ 107770 w 1339670"/>
              <a:gd name="connsiteY135" fmla="*/ 399756 h 1645207"/>
              <a:gd name="connsiteX136" fmla="*/ 29992 w 1339670"/>
              <a:gd name="connsiteY136" fmla="*/ 548315 h 1645207"/>
              <a:gd name="connsiteX137" fmla="*/ 34095 w 1339670"/>
              <a:gd name="connsiteY137" fmla="*/ 546344 h 1645207"/>
              <a:gd name="connsiteX138" fmla="*/ 78765 w 1339670"/>
              <a:gd name="connsiteY138" fmla="*/ 538726 h 1645207"/>
              <a:gd name="connsiteX139" fmla="*/ 110200 w 1339670"/>
              <a:gd name="connsiteY139" fmla="*/ 555511 h 1645207"/>
              <a:gd name="connsiteX140" fmla="*/ 116175 w 1339670"/>
              <a:gd name="connsiteY140" fmla="*/ 560425 h 1645207"/>
              <a:gd name="connsiteX141" fmla="*/ 125246 w 1339670"/>
              <a:gd name="connsiteY141" fmla="*/ 515195 h 1645207"/>
              <a:gd name="connsiteX142" fmla="*/ 136099 w 1339670"/>
              <a:gd name="connsiteY142" fmla="*/ 456852 h 1645207"/>
              <a:gd name="connsiteX143" fmla="*/ 192004 w 1339670"/>
              <a:gd name="connsiteY143" fmla="*/ 323341 h 1645207"/>
              <a:gd name="connsiteX144" fmla="*/ 1107823 w 1339670"/>
              <a:gd name="connsiteY144" fmla="*/ 279996 h 1645207"/>
              <a:gd name="connsiteX145" fmla="*/ 1064543 w 1339670"/>
              <a:gd name="connsiteY145" fmla="*/ 439585 h 1645207"/>
              <a:gd name="connsiteX146" fmla="*/ 1034793 w 1339670"/>
              <a:gd name="connsiteY146" fmla="*/ 497678 h 1645207"/>
              <a:gd name="connsiteX147" fmla="*/ 1009532 w 1339670"/>
              <a:gd name="connsiteY147" fmla="*/ 553822 h 1645207"/>
              <a:gd name="connsiteX148" fmla="*/ 1019998 w 1339670"/>
              <a:gd name="connsiteY148" fmla="*/ 554681 h 1645207"/>
              <a:gd name="connsiteX149" fmla="*/ 1053968 w 1339670"/>
              <a:gd name="connsiteY149" fmla="*/ 556365 h 1645207"/>
              <a:gd name="connsiteX150" fmla="*/ 1055649 w 1339670"/>
              <a:gd name="connsiteY150" fmla="*/ 556804 h 1645207"/>
              <a:gd name="connsiteX151" fmla="*/ 1090085 w 1339670"/>
              <a:gd name="connsiteY151" fmla="*/ 586312 h 1645207"/>
              <a:gd name="connsiteX152" fmla="*/ 1096113 w 1339670"/>
              <a:gd name="connsiteY152" fmla="*/ 594906 h 1645207"/>
              <a:gd name="connsiteX153" fmla="*/ 1131050 w 1339670"/>
              <a:gd name="connsiteY153" fmla="*/ 409575 h 1645207"/>
              <a:gd name="connsiteX154" fmla="*/ 1107823 w 1339670"/>
              <a:gd name="connsiteY154" fmla="*/ 279996 h 1645207"/>
              <a:gd name="connsiteX155" fmla="*/ 219266 w 1339670"/>
              <a:gd name="connsiteY155" fmla="*/ 275678 h 1645207"/>
              <a:gd name="connsiteX156" fmla="*/ 235459 w 1339670"/>
              <a:gd name="connsiteY156" fmla="*/ 278811 h 1645207"/>
              <a:gd name="connsiteX157" fmla="*/ 237837 w 1339670"/>
              <a:gd name="connsiteY157" fmla="*/ 295115 h 1645207"/>
              <a:gd name="connsiteX158" fmla="*/ 163454 w 1339670"/>
              <a:gd name="connsiteY158" fmla="*/ 464458 h 1645207"/>
              <a:gd name="connsiteX159" fmla="*/ 153351 w 1339670"/>
              <a:gd name="connsiteY159" fmla="*/ 519328 h 1645207"/>
              <a:gd name="connsiteX160" fmla="*/ 115653 w 1339670"/>
              <a:gd name="connsiteY160" fmla="*/ 589940 h 1645207"/>
              <a:gd name="connsiteX161" fmla="*/ 91158 w 1339670"/>
              <a:gd name="connsiteY161" fmla="*/ 576760 h 1645207"/>
              <a:gd name="connsiteX162" fmla="*/ 74228 w 1339670"/>
              <a:gd name="connsiteY162" fmla="*/ 566880 h 1645207"/>
              <a:gd name="connsiteX163" fmla="*/ 46635 w 1339670"/>
              <a:gd name="connsiteY163" fmla="*/ 571853 h 1645207"/>
              <a:gd name="connsiteX164" fmla="*/ 20893 w 1339670"/>
              <a:gd name="connsiteY164" fmla="*/ 576607 h 1645207"/>
              <a:gd name="connsiteX165" fmla="*/ 10688 w 1339670"/>
              <a:gd name="connsiteY165" fmla="*/ 571759 h 1645207"/>
              <a:gd name="connsiteX166" fmla="*/ 1894 w 1339670"/>
              <a:gd name="connsiteY166" fmla="*/ 556121 h 1645207"/>
              <a:gd name="connsiteX167" fmla="*/ 85834 w 1339670"/>
              <a:gd name="connsiteY167" fmla="*/ 381548 h 1645207"/>
              <a:gd name="connsiteX168" fmla="*/ 219266 w 1339670"/>
              <a:gd name="connsiteY168" fmla="*/ 275678 h 1645207"/>
              <a:gd name="connsiteX169" fmla="*/ 1100689 w 1339670"/>
              <a:gd name="connsiteY169" fmla="*/ 218519 h 1645207"/>
              <a:gd name="connsiteX170" fmla="*/ 1115354 w 1339670"/>
              <a:gd name="connsiteY170" fmla="*/ 226012 h 1645207"/>
              <a:gd name="connsiteX171" fmla="*/ 1159372 w 1339670"/>
              <a:gd name="connsiteY171" fmla="*/ 408693 h 1645207"/>
              <a:gd name="connsiteX172" fmla="*/ 1114237 w 1339670"/>
              <a:gd name="connsiteY172" fmla="*/ 616958 h 1645207"/>
              <a:gd name="connsiteX173" fmla="*/ 1097078 w 1339670"/>
              <a:gd name="connsiteY173" fmla="*/ 624107 h 1645207"/>
              <a:gd name="connsiteX174" fmla="*/ 1089874 w 1339670"/>
              <a:gd name="connsiteY174" fmla="*/ 623006 h 1645207"/>
              <a:gd name="connsiteX175" fmla="*/ 1065417 w 1339670"/>
              <a:gd name="connsiteY175" fmla="*/ 600707 h 1645207"/>
              <a:gd name="connsiteX176" fmla="*/ 1047805 w 1339670"/>
              <a:gd name="connsiteY176" fmla="*/ 584175 h 1645207"/>
              <a:gd name="connsiteX177" fmla="*/ 1023335 w 1339670"/>
              <a:gd name="connsiteY177" fmla="*/ 582860 h 1645207"/>
              <a:gd name="connsiteX178" fmla="*/ 988535 w 1339670"/>
              <a:gd name="connsiteY178" fmla="*/ 572689 h 1645207"/>
              <a:gd name="connsiteX179" fmla="*/ 1009977 w 1339670"/>
              <a:gd name="connsiteY179" fmla="*/ 483634 h 1645207"/>
              <a:gd name="connsiteX180" fmla="*/ 1038304 w 1339670"/>
              <a:gd name="connsiteY180" fmla="*/ 428602 h 1645207"/>
              <a:gd name="connsiteX181" fmla="*/ 1088815 w 1339670"/>
              <a:gd name="connsiteY181" fmla="*/ 229935 h 1645207"/>
              <a:gd name="connsiteX182" fmla="*/ 1100689 w 1339670"/>
              <a:gd name="connsiteY182" fmla="*/ 218519 h 1645207"/>
              <a:gd name="connsiteX183" fmla="*/ 490801 w 1339670"/>
              <a:gd name="connsiteY183" fmla="*/ 118997 h 1645207"/>
              <a:gd name="connsiteX184" fmla="*/ 407223 w 1339670"/>
              <a:gd name="connsiteY184" fmla="*/ 220708 h 1645207"/>
              <a:gd name="connsiteX185" fmla="*/ 347173 w 1339670"/>
              <a:gd name="connsiteY185" fmla="*/ 399410 h 1645207"/>
              <a:gd name="connsiteX186" fmla="*/ 356634 w 1339670"/>
              <a:gd name="connsiteY186" fmla="*/ 394855 h 1645207"/>
              <a:gd name="connsiteX187" fmla="*/ 401168 w 1339670"/>
              <a:gd name="connsiteY187" fmla="*/ 385954 h 1645207"/>
              <a:gd name="connsiteX188" fmla="*/ 433313 w 1339670"/>
              <a:gd name="connsiteY188" fmla="*/ 401520 h 1645207"/>
              <a:gd name="connsiteX189" fmla="*/ 444042 w 1339670"/>
              <a:gd name="connsiteY189" fmla="*/ 405256 h 1645207"/>
              <a:gd name="connsiteX190" fmla="*/ 448162 w 1339670"/>
              <a:gd name="connsiteY190" fmla="*/ 344610 h 1645207"/>
              <a:gd name="connsiteX191" fmla="*/ 450589 w 1339670"/>
              <a:gd name="connsiteY191" fmla="*/ 279387 h 1645207"/>
              <a:gd name="connsiteX192" fmla="*/ 490801 w 1339670"/>
              <a:gd name="connsiteY192" fmla="*/ 118997 h 1645207"/>
              <a:gd name="connsiteX193" fmla="*/ 510513 w 1339670"/>
              <a:gd name="connsiteY193" fmla="*/ 68271 h 1645207"/>
              <a:gd name="connsiteX194" fmla="*/ 526970 w 1339670"/>
              <a:gd name="connsiteY194" fmla="*/ 68898 h 1645207"/>
              <a:gd name="connsiteX195" fmla="*/ 531752 w 1339670"/>
              <a:gd name="connsiteY195" fmla="*/ 84659 h 1645207"/>
              <a:gd name="connsiteX196" fmla="*/ 478757 w 1339670"/>
              <a:gd name="connsiteY196" fmla="*/ 282680 h 1645207"/>
              <a:gd name="connsiteX197" fmla="*/ 476584 w 1339670"/>
              <a:gd name="connsiteY197" fmla="*/ 344536 h 1645207"/>
              <a:gd name="connsiteX198" fmla="*/ 451801 w 1339670"/>
              <a:gd name="connsiteY198" fmla="*/ 432640 h 1645207"/>
              <a:gd name="connsiteX199" fmla="*/ 416467 w 1339670"/>
              <a:gd name="connsiteY199" fmla="*/ 424513 h 1645207"/>
              <a:gd name="connsiteX200" fmla="*/ 394475 w 1339670"/>
              <a:gd name="connsiteY200" fmla="*/ 413702 h 1645207"/>
              <a:gd name="connsiteX201" fmla="*/ 371030 w 1339670"/>
              <a:gd name="connsiteY201" fmla="*/ 419523 h 1645207"/>
              <a:gd name="connsiteX202" fmla="*/ 338796 w 1339670"/>
              <a:gd name="connsiteY202" fmla="*/ 427030 h 1645207"/>
              <a:gd name="connsiteX203" fmla="*/ 331974 w 1339670"/>
              <a:gd name="connsiteY203" fmla="*/ 424470 h 1645207"/>
              <a:gd name="connsiteX204" fmla="*/ 320495 w 1339670"/>
              <a:gd name="connsiteY204" fmla="*/ 409848 h 1645207"/>
              <a:gd name="connsiteX205" fmla="*/ 382871 w 1339670"/>
              <a:gd name="connsiteY205" fmla="*/ 206083 h 1645207"/>
              <a:gd name="connsiteX206" fmla="*/ 510513 w 1339670"/>
              <a:gd name="connsiteY206" fmla="*/ 68271 h 1645207"/>
              <a:gd name="connsiteX207" fmla="*/ 834767 w 1339670"/>
              <a:gd name="connsiteY207" fmla="*/ 63613 h 1645207"/>
              <a:gd name="connsiteX208" fmla="*/ 716720 w 1339670"/>
              <a:gd name="connsiteY208" fmla="*/ 322844 h 1645207"/>
              <a:gd name="connsiteX209" fmla="*/ 729229 w 1339670"/>
              <a:gd name="connsiteY209" fmla="*/ 319163 h 1645207"/>
              <a:gd name="connsiteX210" fmla="*/ 767631 w 1339670"/>
              <a:gd name="connsiteY210" fmla="*/ 320912 h 1645207"/>
              <a:gd name="connsiteX211" fmla="*/ 801991 w 1339670"/>
              <a:gd name="connsiteY211" fmla="*/ 338149 h 1645207"/>
              <a:gd name="connsiteX212" fmla="*/ 811107 w 1339670"/>
              <a:gd name="connsiteY212" fmla="*/ 347472 h 1645207"/>
              <a:gd name="connsiteX213" fmla="*/ 834767 w 1339670"/>
              <a:gd name="connsiteY213" fmla="*/ 63613 h 1645207"/>
              <a:gd name="connsiteX214" fmla="*/ 840047 w 1339670"/>
              <a:gd name="connsiteY214" fmla="*/ 481 h 1645207"/>
              <a:gd name="connsiteX215" fmla="*/ 851119 w 1339670"/>
              <a:gd name="connsiteY215" fmla="*/ 1243 h 1645207"/>
              <a:gd name="connsiteX216" fmla="*/ 866123 w 1339670"/>
              <a:gd name="connsiteY216" fmla="*/ 27475 h 1645207"/>
              <a:gd name="connsiteX217" fmla="*/ 865567 w 1339670"/>
              <a:gd name="connsiteY217" fmla="*/ 33493 h 1645207"/>
              <a:gd name="connsiteX218" fmla="*/ 837937 w 1339670"/>
              <a:gd name="connsiteY218" fmla="*/ 361573 h 1645207"/>
              <a:gd name="connsiteX219" fmla="*/ 821626 w 1339670"/>
              <a:gd name="connsiteY219" fmla="*/ 384316 h 1645207"/>
              <a:gd name="connsiteX220" fmla="*/ 790069 w 1339670"/>
              <a:gd name="connsiteY220" fmla="*/ 366796 h 1645207"/>
              <a:gd name="connsiteX221" fmla="*/ 784673 w 1339670"/>
              <a:gd name="connsiteY221" fmla="*/ 360862 h 1645207"/>
              <a:gd name="connsiteX222" fmla="*/ 760352 w 1339670"/>
              <a:gd name="connsiteY222" fmla="*/ 348508 h 1645207"/>
              <a:gd name="connsiteX223" fmla="*/ 733097 w 1339670"/>
              <a:gd name="connsiteY223" fmla="*/ 347405 h 1645207"/>
              <a:gd name="connsiteX224" fmla="*/ 725561 w 1339670"/>
              <a:gd name="connsiteY224" fmla="*/ 349964 h 1645207"/>
              <a:gd name="connsiteX225" fmla="*/ 698045 w 1339670"/>
              <a:gd name="connsiteY225" fmla="*/ 354645 h 1645207"/>
              <a:gd name="connsiteX226" fmla="*/ 689561 w 1339670"/>
              <a:gd name="connsiteY226" fmla="*/ 349778 h 1645207"/>
              <a:gd name="connsiteX227" fmla="*/ 686494 w 1339670"/>
              <a:gd name="connsiteY227" fmla="*/ 322058 h 1645207"/>
              <a:gd name="connsiteX228" fmla="*/ 822683 w 1339670"/>
              <a:gd name="connsiteY228" fmla="*/ 22304 h 1645207"/>
              <a:gd name="connsiteX229" fmla="*/ 825139 w 1339670"/>
              <a:gd name="connsiteY229" fmla="*/ 16781 h 1645207"/>
              <a:gd name="connsiteX230" fmla="*/ 840047 w 1339670"/>
              <a:gd name="connsiteY230" fmla="*/ 481 h 1645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339670" h="1645207">
                <a:moveTo>
                  <a:pt x="0" y="1544095"/>
                </a:moveTo>
                <a:lnTo>
                  <a:pt x="16418" y="1565827"/>
                </a:lnTo>
                <a:cubicBezTo>
                  <a:pt x="42090" y="1593063"/>
                  <a:pt x="72925" y="1613140"/>
                  <a:pt x="108430" y="1622404"/>
                </a:cubicBezTo>
                <a:cubicBezTo>
                  <a:pt x="194781" y="1644935"/>
                  <a:pt x="257699" y="1623899"/>
                  <a:pt x="313249" y="1605387"/>
                </a:cubicBezTo>
                <a:cubicBezTo>
                  <a:pt x="355641" y="1591245"/>
                  <a:pt x="395644" y="1577884"/>
                  <a:pt x="436774" y="1588616"/>
                </a:cubicBezTo>
                <a:cubicBezTo>
                  <a:pt x="457339" y="1593981"/>
                  <a:pt x="474715" y="1604465"/>
                  <a:pt x="490710" y="1617739"/>
                </a:cubicBezTo>
                <a:lnTo>
                  <a:pt x="518049" y="1645207"/>
                </a:lnTo>
                <a:lnTo>
                  <a:pt x="478409" y="1645207"/>
                </a:lnTo>
                <a:lnTo>
                  <a:pt x="474218" y="1640950"/>
                </a:lnTo>
                <a:cubicBezTo>
                  <a:pt x="460443" y="1629260"/>
                  <a:pt x="446080" y="1620382"/>
                  <a:pt x="429607" y="1616084"/>
                </a:cubicBezTo>
                <a:cubicBezTo>
                  <a:pt x="396659" y="1607487"/>
                  <a:pt x="362205" y="1619019"/>
                  <a:pt x="322293" y="1632325"/>
                </a:cubicBezTo>
                <a:lnTo>
                  <a:pt x="281276" y="1645207"/>
                </a:lnTo>
                <a:lnTo>
                  <a:pt x="90308" y="1645207"/>
                </a:lnTo>
                <a:lnTo>
                  <a:pt x="45483" y="1626169"/>
                </a:lnTo>
                <a:lnTo>
                  <a:pt x="0" y="1589732"/>
                </a:lnTo>
                <a:close/>
                <a:moveTo>
                  <a:pt x="1198614" y="923945"/>
                </a:moveTo>
                <a:cubicBezTo>
                  <a:pt x="1150518" y="929683"/>
                  <a:pt x="1097304" y="994647"/>
                  <a:pt x="1075021" y="1080049"/>
                </a:cubicBezTo>
                <a:cubicBezTo>
                  <a:pt x="1049554" y="1177649"/>
                  <a:pt x="1072377" y="1271699"/>
                  <a:pt x="1124831" y="1285387"/>
                </a:cubicBezTo>
                <a:cubicBezTo>
                  <a:pt x="1177284" y="1299072"/>
                  <a:pt x="1243077" y="1228144"/>
                  <a:pt x="1268544" y="1130543"/>
                </a:cubicBezTo>
                <a:cubicBezTo>
                  <a:pt x="1294011" y="1032942"/>
                  <a:pt x="1271260" y="938912"/>
                  <a:pt x="1218807" y="925225"/>
                </a:cubicBezTo>
                <a:cubicBezTo>
                  <a:pt x="1212251" y="923514"/>
                  <a:pt x="1205485" y="923125"/>
                  <a:pt x="1198614" y="923945"/>
                </a:cubicBezTo>
                <a:close/>
                <a:moveTo>
                  <a:pt x="1199544" y="895287"/>
                </a:moveTo>
                <a:cubicBezTo>
                  <a:pt x="1208416" y="894697"/>
                  <a:pt x="1217263" y="895484"/>
                  <a:pt x="1225974" y="897756"/>
                </a:cubicBezTo>
                <a:cubicBezTo>
                  <a:pt x="1295669" y="915942"/>
                  <a:pt x="1326452" y="1021353"/>
                  <a:pt x="1296086" y="1137730"/>
                </a:cubicBezTo>
                <a:cubicBezTo>
                  <a:pt x="1265720" y="1254106"/>
                  <a:pt x="1187358" y="1331040"/>
                  <a:pt x="1117664" y="1312854"/>
                </a:cubicBezTo>
                <a:cubicBezTo>
                  <a:pt x="1047969" y="1294670"/>
                  <a:pt x="1017187" y="1189257"/>
                  <a:pt x="1047553" y="1072881"/>
                </a:cubicBezTo>
                <a:cubicBezTo>
                  <a:pt x="1074123" y="971051"/>
                  <a:pt x="1137440" y="899421"/>
                  <a:pt x="1199544" y="895287"/>
                </a:cubicBezTo>
                <a:close/>
                <a:moveTo>
                  <a:pt x="1302671" y="881329"/>
                </a:moveTo>
                <a:cubicBezTo>
                  <a:pt x="1302287" y="881307"/>
                  <a:pt x="1301956" y="881378"/>
                  <a:pt x="1301607" y="881519"/>
                </a:cubicBezTo>
                <a:lnTo>
                  <a:pt x="1304045" y="895500"/>
                </a:lnTo>
                <a:close/>
                <a:moveTo>
                  <a:pt x="545244" y="851972"/>
                </a:moveTo>
                <a:cubicBezTo>
                  <a:pt x="569864" y="851278"/>
                  <a:pt x="596706" y="854195"/>
                  <a:pt x="626457" y="861958"/>
                </a:cubicBezTo>
                <a:cubicBezTo>
                  <a:pt x="745464" y="893010"/>
                  <a:pt x="785961" y="968965"/>
                  <a:pt x="825093" y="1042378"/>
                </a:cubicBezTo>
                <a:cubicBezTo>
                  <a:pt x="840687" y="1071729"/>
                  <a:pt x="855475" y="1099386"/>
                  <a:pt x="875017" y="1124070"/>
                </a:cubicBezTo>
                <a:cubicBezTo>
                  <a:pt x="891559" y="1145007"/>
                  <a:pt x="915190" y="1165686"/>
                  <a:pt x="940145" y="1187569"/>
                </a:cubicBezTo>
                <a:cubicBezTo>
                  <a:pt x="1021363" y="1258778"/>
                  <a:pt x="1122475" y="1347349"/>
                  <a:pt x="1076465" y="1523081"/>
                </a:cubicBezTo>
                <a:cubicBezTo>
                  <a:pt x="1065700" y="1564339"/>
                  <a:pt x="1046748" y="1605255"/>
                  <a:pt x="1021878" y="1642770"/>
                </a:cubicBezTo>
                <a:lnTo>
                  <a:pt x="1019983" y="1645207"/>
                </a:lnTo>
                <a:lnTo>
                  <a:pt x="983561" y="1645207"/>
                </a:lnTo>
                <a:lnTo>
                  <a:pt x="999062" y="1625123"/>
                </a:lnTo>
                <a:cubicBezTo>
                  <a:pt x="1021865" y="1590608"/>
                  <a:pt x="1039224" y="1553217"/>
                  <a:pt x="1048923" y="1515895"/>
                </a:cubicBezTo>
                <a:cubicBezTo>
                  <a:pt x="1090345" y="1357147"/>
                  <a:pt x="1000487" y="1278377"/>
                  <a:pt x="921229" y="1208928"/>
                </a:cubicBezTo>
                <a:cubicBezTo>
                  <a:pt x="895238" y="1186229"/>
                  <a:pt x="870737" y="1164699"/>
                  <a:pt x="852532" y="1141767"/>
                </a:cubicBezTo>
                <a:cubicBezTo>
                  <a:pt x="831397" y="1115108"/>
                  <a:pt x="815317" y="1084928"/>
                  <a:pt x="799811" y="1055835"/>
                </a:cubicBezTo>
                <a:cubicBezTo>
                  <a:pt x="761884" y="984686"/>
                  <a:pt x="726058" y="917441"/>
                  <a:pt x="619106" y="889534"/>
                </a:cubicBezTo>
                <a:cubicBezTo>
                  <a:pt x="592368" y="882557"/>
                  <a:pt x="568308" y="879898"/>
                  <a:pt x="546196" y="880514"/>
                </a:cubicBezTo>
                <a:cubicBezTo>
                  <a:pt x="479863" y="882360"/>
                  <a:pt x="431076" y="913683"/>
                  <a:pt x="380184" y="946343"/>
                </a:cubicBezTo>
                <a:cubicBezTo>
                  <a:pt x="352441" y="964151"/>
                  <a:pt x="323665" y="982627"/>
                  <a:pt x="292200" y="995562"/>
                </a:cubicBezTo>
                <a:cubicBezTo>
                  <a:pt x="265112" y="1006674"/>
                  <a:pt x="233233" y="1013416"/>
                  <a:pt x="199447" y="1020596"/>
                </a:cubicBezTo>
                <a:cubicBezTo>
                  <a:pt x="135018" y="1034264"/>
                  <a:pt x="65198" y="1049087"/>
                  <a:pt x="11780" y="1097039"/>
                </a:cubicBezTo>
                <a:lnTo>
                  <a:pt x="0" y="1110037"/>
                </a:lnTo>
                <a:lnTo>
                  <a:pt x="0" y="1070451"/>
                </a:lnTo>
                <a:lnTo>
                  <a:pt x="29740" y="1048346"/>
                </a:lnTo>
                <a:cubicBezTo>
                  <a:pt x="81554" y="1016599"/>
                  <a:pt x="140842" y="1004017"/>
                  <a:pt x="193670" y="992794"/>
                </a:cubicBezTo>
                <a:cubicBezTo>
                  <a:pt x="226155" y="985820"/>
                  <a:pt x="256877" y="979322"/>
                  <a:pt x="281519" y="969210"/>
                </a:cubicBezTo>
                <a:cubicBezTo>
                  <a:pt x="310631" y="957221"/>
                  <a:pt x="337065" y="940242"/>
                  <a:pt x="364994" y="922325"/>
                </a:cubicBezTo>
                <a:cubicBezTo>
                  <a:pt x="417503" y="888625"/>
                  <a:pt x="471380" y="854052"/>
                  <a:pt x="545244" y="851972"/>
                </a:cubicBezTo>
                <a:close/>
                <a:moveTo>
                  <a:pt x="984859" y="630414"/>
                </a:moveTo>
                <a:cubicBezTo>
                  <a:pt x="936768" y="636138"/>
                  <a:pt x="883566" y="701055"/>
                  <a:pt x="861267" y="786519"/>
                </a:cubicBezTo>
                <a:cubicBezTo>
                  <a:pt x="835799" y="884122"/>
                  <a:pt x="858642" y="978099"/>
                  <a:pt x="911094" y="991785"/>
                </a:cubicBezTo>
                <a:cubicBezTo>
                  <a:pt x="963548" y="1005472"/>
                  <a:pt x="1029322" y="934618"/>
                  <a:pt x="1054789" y="837015"/>
                </a:cubicBezTo>
                <a:cubicBezTo>
                  <a:pt x="1080256" y="739414"/>
                  <a:pt x="1057505" y="645384"/>
                  <a:pt x="1005051" y="631697"/>
                </a:cubicBezTo>
                <a:cubicBezTo>
                  <a:pt x="998495" y="629986"/>
                  <a:pt x="991729" y="629596"/>
                  <a:pt x="984859" y="630414"/>
                </a:cubicBezTo>
                <a:close/>
                <a:moveTo>
                  <a:pt x="1268686" y="604277"/>
                </a:moveTo>
                <a:cubicBezTo>
                  <a:pt x="1265748" y="656804"/>
                  <a:pt x="1260733" y="713704"/>
                  <a:pt x="1252212" y="748155"/>
                </a:cubicBezTo>
                <a:cubicBezTo>
                  <a:pt x="1247548" y="767225"/>
                  <a:pt x="1239911" y="786924"/>
                  <a:pt x="1233176" y="804362"/>
                </a:cubicBezTo>
                <a:cubicBezTo>
                  <a:pt x="1227665" y="818608"/>
                  <a:pt x="1219596" y="839365"/>
                  <a:pt x="1218992" y="848259"/>
                </a:cubicBezTo>
                <a:cubicBezTo>
                  <a:pt x="1220970" y="848151"/>
                  <a:pt x="1223632" y="847518"/>
                  <a:pt x="1226533" y="846871"/>
                </a:cubicBezTo>
                <a:cubicBezTo>
                  <a:pt x="1234406" y="845102"/>
                  <a:pt x="1244778" y="842736"/>
                  <a:pt x="1257343" y="846015"/>
                </a:cubicBezTo>
                <a:cubicBezTo>
                  <a:pt x="1258878" y="846415"/>
                  <a:pt x="1260538" y="846928"/>
                  <a:pt x="1262181" y="847512"/>
                </a:cubicBezTo>
                <a:cubicBezTo>
                  <a:pt x="1283252" y="855273"/>
                  <a:pt x="1291786" y="867721"/>
                  <a:pt x="1297434" y="875983"/>
                </a:cubicBezTo>
                <a:cubicBezTo>
                  <a:pt x="1298208" y="877200"/>
                  <a:pt x="1299164" y="878620"/>
                  <a:pt x="1300051" y="879709"/>
                </a:cubicBezTo>
                <a:cubicBezTo>
                  <a:pt x="1309361" y="859275"/>
                  <a:pt x="1316932" y="778228"/>
                  <a:pt x="1304773" y="712087"/>
                </a:cubicBezTo>
                <a:cubicBezTo>
                  <a:pt x="1297556" y="673062"/>
                  <a:pt x="1285061" y="636016"/>
                  <a:pt x="1268686" y="604277"/>
                </a:cubicBezTo>
                <a:close/>
                <a:moveTo>
                  <a:pt x="985804" y="601685"/>
                </a:moveTo>
                <a:cubicBezTo>
                  <a:pt x="994678" y="601095"/>
                  <a:pt x="1003526" y="601882"/>
                  <a:pt x="1012238" y="604155"/>
                </a:cubicBezTo>
                <a:cubicBezTo>
                  <a:pt x="1081932" y="622341"/>
                  <a:pt x="1112715" y="727752"/>
                  <a:pt x="1082330" y="844202"/>
                </a:cubicBezTo>
                <a:cubicBezTo>
                  <a:pt x="1051964" y="960578"/>
                  <a:pt x="973603" y="1037511"/>
                  <a:pt x="903908" y="1019326"/>
                </a:cubicBezTo>
                <a:cubicBezTo>
                  <a:pt x="834215" y="1001141"/>
                  <a:pt x="803359" y="895710"/>
                  <a:pt x="833725" y="779334"/>
                </a:cubicBezTo>
                <a:cubicBezTo>
                  <a:pt x="860311" y="677440"/>
                  <a:pt x="923687" y="605816"/>
                  <a:pt x="985804" y="601685"/>
                </a:cubicBezTo>
                <a:close/>
                <a:moveTo>
                  <a:pt x="59377" y="597785"/>
                </a:moveTo>
                <a:cubicBezTo>
                  <a:pt x="68249" y="597195"/>
                  <a:pt x="77096" y="597982"/>
                  <a:pt x="85807" y="600255"/>
                </a:cubicBezTo>
                <a:cubicBezTo>
                  <a:pt x="155575" y="618459"/>
                  <a:pt x="186357" y="723871"/>
                  <a:pt x="155991" y="840248"/>
                </a:cubicBezTo>
                <a:cubicBezTo>
                  <a:pt x="129421" y="942077"/>
                  <a:pt x="66049" y="1013693"/>
                  <a:pt x="3931" y="1017824"/>
                </a:cubicBezTo>
                <a:lnTo>
                  <a:pt x="0" y="1017456"/>
                </a:lnTo>
                <a:lnTo>
                  <a:pt x="0" y="988857"/>
                </a:lnTo>
                <a:lnTo>
                  <a:pt x="4858" y="989165"/>
                </a:lnTo>
                <a:cubicBezTo>
                  <a:pt x="52953" y="983427"/>
                  <a:pt x="106167" y="918463"/>
                  <a:pt x="128450" y="833061"/>
                </a:cubicBezTo>
                <a:cubicBezTo>
                  <a:pt x="153917" y="735460"/>
                  <a:pt x="131094" y="641410"/>
                  <a:pt x="78640" y="627723"/>
                </a:cubicBezTo>
                <a:cubicBezTo>
                  <a:pt x="72084" y="626013"/>
                  <a:pt x="65319" y="625624"/>
                  <a:pt x="58450" y="626444"/>
                </a:cubicBezTo>
                <a:cubicBezTo>
                  <a:pt x="46430" y="627879"/>
                  <a:pt x="34092" y="633017"/>
                  <a:pt x="21999" y="641250"/>
                </a:cubicBezTo>
                <a:lnTo>
                  <a:pt x="0" y="662242"/>
                </a:lnTo>
                <a:lnTo>
                  <a:pt x="0" y="624254"/>
                </a:lnTo>
                <a:lnTo>
                  <a:pt x="13165" y="612959"/>
                </a:lnTo>
                <a:cubicBezTo>
                  <a:pt x="28249" y="604071"/>
                  <a:pt x="43851" y="598819"/>
                  <a:pt x="59377" y="597785"/>
                </a:cubicBezTo>
                <a:close/>
                <a:moveTo>
                  <a:pt x="1252382" y="544154"/>
                </a:moveTo>
                <a:cubicBezTo>
                  <a:pt x="1258223" y="542401"/>
                  <a:pt x="1264465" y="544498"/>
                  <a:pt x="1268041" y="549332"/>
                </a:cubicBezTo>
                <a:cubicBezTo>
                  <a:pt x="1298582" y="590776"/>
                  <a:pt x="1321596" y="646718"/>
                  <a:pt x="1332735" y="706898"/>
                </a:cubicBezTo>
                <a:cubicBezTo>
                  <a:pt x="1345744" y="777554"/>
                  <a:pt x="1339727" y="875080"/>
                  <a:pt x="1320752" y="900249"/>
                </a:cubicBezTo>
                <a:cubicBezTo>
                  <a:pt x="1315499" y="907226"/>
                  <a:pt x="1309527" y="909179"/>
                  <a:pt x="1305439" y="909595"/>
                </a:cubicBezTo>
                <a:cubicBezTo>
                  <a:pt x="1305439" y="909595"/>
                  <a:pt x="1305366" y="909577"/>
                  <a:pt x="1305366" y="909577"/>
                </a:cubicBezTo>
                <a:cubicBezTo>
                  <a:pt x="1301059" y="909935"/>
                  <a:pt x="1297326" y="909585"/>
                  <a:pt x="1294112" y="908746"/>
                </a:cubicBezTo>
                <a:cubicBezTo>
                  <a:pt x="1283592" y="906001"/>
                  <a:pt x="1277979" y="897906"/>
                  <a:pt x="1273975" y="892022"/>
                </a:cubicBezTo>
                <a:cubicBezTo>
                  <a:pt x="1269338" y="885273"/>
                  <a:pt x="1264936" y="878818"/>
                  <a:pt x="1252403" y="874221"/>
                </a:cubicBezTo>
                <a:cubicBezTo>
                  <a:pt x="1245634" y="871752"/>
                  <a:pt x="1239926" y="872994"/>
                  <a:pt x="1232804" y="874569"/>
                </a:cubicBezTo>
                <a:cubicBezTo>
                  <a:pt x="1225003" y="876357"/>
                  <a:pt x="1215404" y="878456"/>
                  <a:pt x="1205065" y="874120"/>
                </a:cubicBezTo>
                <a:cubicBezTo>
                  <a:pt x="1179868" y="863331"/>
                  <a:pt x="1192229" y="831209"/>
                  <a:pt x="1206600" y="794073"/>
                </a:cubicBezTo>
                <a:cubicBezTo>
                  <a:pt x="1213034" y="777493"/>
                  <a:pt x="1220296" y="758631"/>
                  <a:pt x="1224575" y="741333"/>
                </a:cubicBezTo>
                <a:cubicBezTo>
                  <a:pt x="1235065" y="698736"/>
                  <a:pt x="1240054" y="617718"/>
                  <a:pt x="1242341" y="557218"/>
                </a:cubicBezTo>
                <a:cubicBezTo>
                  <a:pt x="1242586" y="551196"/>
                  <a:pt x="1246614" y="545926"/>
                  <a:pt x="1252382" y="544154"/>
                </a:cubicBezTo>
                <a:close/>
                <a:moveTo>
                  <a:pt x="388442" y="474791"/>
                </a:moveTo>
                <a:cubicBezTo>
                  <a:pt x="340364" y="480520"/>
                  <a:pt x="287220" y="545451"/>
                  <a:pt x="264920" y="630916"/>
                </a:cubicBezTo>
                <a:cubicBezTo>
                  <a:pt x="239453" y="728518"/>
                  <a:pt x="262222" y="822475"/>
                  <a:pt x="314675" y="836162"/>
                </a:cubicBezTo>
                <a:cubicBezTo>
                  <a:pt x="367129" y="849849"/>
                  <a:pt x="432976" y="779013"/>
                  <a:pt x="458443" y="681411"/>
                </a:cubicBezTo>
                <a:cubicBezTo>
                  <a:pt x="483909" y="583810"/>
                  <a:pt x="461086" y="489761"/>
                  <a:pt x="408632" y="476074"/>
                </a:cubicBezTo>
                <a:cubicBezTo>
                  <a:pt x="402075" y="474363"/>
                  <a:pt x="395310" y="473974"/>
                  <a:pt x="388442" y="474791"/>
                </a:cubicBezTo>
                <a:close/>
                <a:moveTo>
                  <a:pt x="389387" y="446062"/>
                </a:moveTo>
                <a:cubicBezTo>
                  <a:pt x="398260" y="445472"/>
                  <a:pt x="407106" y="446259"/>
                  <a:pt x="415819" y="448532"/>
                </a:cubicBezTo>
                <a:cubicBezTo>
                  <a:pt x="485586" y="466736"/>
                  <a:pt x="516368" y="572148"/>
                  <a:pt x="485984" y="688597"/>
                </a:cubicBezTo>
                <a:cubicBezTo>
                  <a:pt x="455618" y="804974"/>
                  <a:pt x="377184" y="881888"/>
                  <a:pt x="307489" y="863703"/>
                </a:cubicBezTo>
                <a:cubicBezTo>
                  <a:pt x="237795" y="845518"/>
                  <a:pt x="207012" y="740106"/>
                  <a:pt x="237378" y="623729"/>
                </a:cubicBezTo>
                <a:cubicBezTo>
                  <a:pt x="263965" y="521836"/>
                  <a:pt x="327283" y="450197"/>
                  <a:pt x="389387" y="446062"/>
                </a:cubicBezTo>
                <a:close/>
                <a:moveTo>
                  <a:pt x="724917" y="401666"/>
                </a:moveTo>
                <a:cubicBezTo>
                  <a:pt x="674221" y="407665"/>
                  <a:pt x="618163" y="475941"/>
                  <a:pt x="594665" y="565736"/>
                </a:cubicBezTo>
                <a:cubicBezTo>
                  <a:pt x="567883" y="668379"/>
                  <a:pt x="592012" y="767294"/>
                  <a:pt x="647388" y="781743"/>
                </a:cubicBezTo>
                <a:cubicBezTo>
                  <a:pt x="702690" y="796173"/>
                  <a:pt x="772071" y="721657"/>
                  <a:pt x="798853" y="619015"/>
                </a:cubicBezTo>
                <a:cubicBezTo>
                  <a:pt x="825636" y="516372"/>
                  <a:pt x="801507" y="417457"/>
                  <a:pt x="746205" y="403027"/>
                </a:cubicBezTo>
                <a:cubicBezTo>
                  <a:pt x="739292" y="401223"/>
                  <a:pt x="732159" y="400809"/>
                  <a:pt x="724917" y="401666"/>
                </a:cubicBezTo>
                <a:close/>
                <a:moveTo>
                  <a:pt x="725823" y="372918"/>
                </a:moveTo>
                <a:cubicBezTo>
                  <a:pt x="735077" y="372296"/>
                  <a:pt x="744306" y="373115"/>
                  <a:pt x="753391" y="375485"/>
                </a:cubicBezTo>
                <a:cubicBezTo>
                  <a:pt x="826007" y="394433"/>
                  <a:pt x="858061" y="504546"/>
                  <a:pt x="826323" y="626182"/>
                </a:cubicBezTo>
                <a:cubicBezTo>
                  <a:pt x="794584" y="747819"/>
                  <a:pt x="712817" y="828233"/>
                  <a:pt x="640201" y="809285"/>
                </a:cubicBezTo>
                <a:cubicBezTo>
                  <a:pt x="567511" y="790318"/>
                  <a:pt x="535458" y="680206"/>
                  <a:pt x="567196" y="558569"/>
                </a:cubicBezTo>
                <a:cubicBezTo>
                  <a:pt x="594967" y="452138"/>
                  <a:pt x="661041" y="377266"/>
                  <a:pt x="725823" y="372918"/>
                </a:cubicBezTo>
                <a:close/>
                <a:moveTo>
                  <a:pt x="192004" y="323341"/>
                </a:moveTo>
                <a:cubicBezTo>
                  <a:pt x="162136" y="343013"/>
                  <a:pt x="133153" y="369159"/>
                  <a:pt x="107770" y="399756"/>
                </a:cubicBezTo>
                <a:cubicBezTo>
                  <a:pt x="64845" y="451524"/>
                  <a:pt x="31832" y="526012"/>
                  <a:pt x="29992" y="548315"/>
                </a:cubicBezTo>
                <a:cubicBezTo>
                  <a:pt x="31224" y="547779"/>
                  <a:pt x="32752" y="547007"/>
                  <a:pt x="34095" y="546344"/>
                </a:cubicBezTo>
                <a:cubicBezTo>
                  <a:pt x="43059" y="541894"/>
                  <a:pt x="56588" y="535202"/>
                  <a:pt x="78765" y="538726"/>
                </a:cubicBezTo>
                <a:cubicBezTo>
                  <a:pt x="94214" y="541118"/>
                  <a:pt x="103505" y="549472"/>
                  <a:pt x="110200" y="555511"/>
                </a:cubicBezTo>
                <a:cubicBezTo>
                  <a:pt x="112415" y="557493"/>
                  <a:pt x="114447" y="559272"/>
                  <a:pt x="116175" y="560425"/>
                </a:cubicBezTo>
                <a:cubicBezTo>
                  <a:pt x="119882" y="552497"/>
                  <a:pt x="122939" y="531213"/>
                  <a:pt x="125246" y="515195"/>
                </a:cubicBezTo>
                <a:cubicBezTo>
                  <a:pt x="127870" y="496762"/>
                  <a:pt x="130851" y="475771"/>
                  <a:pt x="136099" y="456852"/>
                </a:cubicBezTo>
                <a:cubicBezTo>
                  <a:pt x="145570" y="422650"/>
                  <a:pt x="168903" y="370607"/>
                  <a:pt x="192004" y="323341"/>
                </a:cubicBezTo>
                <a:close/>
                <a:moveTo>
                  <a:pt x="1107823" y="279996"/>
                </a:moveTo>
                <a:cubicBezTo>
                  <a:pt x="1095616" y="338140"/>
                  <a:pt x="1080182" y="402077"/>
                  <a:pt x="1064543" y="439585"/>
                </a:cubicBezTo>
                <a:cubicBezTo>
                  <a:pt x="1056356" y="459297"/>
                  <a:pt x="1044958" y="479653"/>
                  <a:pt x="1034793" y="497678"/>
                </a:cubicBezTo>
                <a:cubicBezTo>
                  <a:pt x="1023900" y="516995"/>
                  <a:pt x="1007559" y="546129"/>
                  <a:pt x="1009532" y="553822"/>
                </a:cubicBezTo>
                <a:cubicBezTo>
                  <a:pt x="1011656" y="555547"/>
                  <a:pt x="1011711" y="555639"/>
                  <a:pt x="1019998" y="554681"/>
                </a:cubicBezTo>
                <a:cubicBezTo>
                  <a:pt x="1027974" y="553718"/>
                  <a:pt x="1038700" y="552382"/>
                  <a:pt x="1053968" y="556365"/>
                </a:cubicBezTo>
                <a:cubicBezTo>
                  <a:pt x="1054553" y="556518"/>
                  <a:pt x="1055065" y="556651"/>
                  <a:pt x="1055649" y="556804"/>
                </a:cubicBezTo>
                <a:cubicBezTo>
                  <a:pt x="1076155" y="562545"/>
                  <a:pt x="1084524" y="576823"/>
                  <a:pt x="1090085" y="586312"/>
                </a:cubicBezTo>
                <a:cubicBezTo>
                  <a:pt x="1093216" y="591654"/>
                  <a:pt x="1094804" y="593942"/>
                  <a:pt x="1096113" y="594906"/>
                </a:cubicBezTo>
                <a:cubicBezTo>
                  <a:pt x="1109782" y="578108"/>
                  <a:pt x="1133400" y="487592"/>
                  <a:pt x="1131050" y="409575"/>
                </a:cubicBezTo>
                <a:cubicBezTo>
                  <a:pt x="1129637" y="363558"/>
                  <a:pt x="1121616" y="318940"/>
                  <a:pt x="1107823" y="279996"/>
                </a:cubicBezTo>
                <a:close/>
                <a:moveTo>
                  <a:pt x="219266" y="275678"/>
                </a:moveTo>
                <a:cubicBezTo>
                  <a:pt x="224840" y="273153"/>
                  <a:pt x="231292" y="274446"/>
                  <a:pt x="235459" y="278811"/>
                </a:cubicBezTo>
                <a:cubicBezTo>
                  <a:pt x="239626" y="283175"/>
                  <a:pt x="240566" y="289741"/>
                  <a:pt x="237837" y="295115"/>
                </a:cubicBezTo>
                <a:cubicBezTo>
                  <a:pt x="210346" y="349038"/>
                  <a:pt x="175133" y="422093"/>
                  <a:pt x="163454" y="464458"/>
                </a:cubicBezTo>
                <a:cubicBezTo>
                  <a:pt x="158736" y="481642"/>
                  <a:pt x="155857" y="501646"/>
                  <a:pt x="153351" y="519328"/>
                </a:cubicBezTo>
                <a:cubicBezTo>
                  <a:pt x="147726" y="558826"/>
                  <a:pt x="142835" y="592819"/>
                  <a:pt x="115653" y="589940"/>
                </a:cubicBezTo>
                <a:cubicBezTo>
                  <a:pt x="104494" y="588745"/>
                  <a:pt x="97110" y="582058"/>
                  <a:pt x="91158" y="576760"/>
                </a:cubicBezTo>
                <a:cubicBezTo>
                  <a:pt x="85713" y="571906"/>
                  <a:pt x="81412" y="568053"/>
                  <a:pt x="74228" y="566880"/>
                </a:cubicBezTo>
                <a:cubicBezTo>
                  <a:pt x="61046" y="564768"/>
                  <a:pt x="54071" y="568175"/>
                  <a:pt x="46635" y="571853"/>
                </a:cubicBezTo>
                <a:cubicBezTo>
                  <a:pt x="40285" y="574956"/>
                  <a:pt x="31413" y="579352"/>
                  <a:pt x="20893" y="576607"/>
                </a:cubicBezTo>
                <a:cubicBezTo>
                  <a:pt x="17679" y="575768"/>
                  <a:pt x="14252" y="574250"/>
                  <a:pt x="10688" y="571759"/>
                </a:cubicBezTo>
                <a:cubicBezTo>
                  <a:pt x="7324" y="569399"/>
                  <a:pt x="3068" y="564777"/>
                  <a:pt x="1894" y="556121"/>
                </a:cubicBezTo>
                <a:cubicBezTo>
                  <a:pt x="-2365" y="524891"/>
                  <a:pt x="40054" y="436785"/>
                  <a:pt x="85834" y="381548"/>
                </a:cubicBezTo>
                <a:cubicBezTo>
                  <a:pt x="124958" y="334482"/>
                  <a:pt x="172388" y="296842"/>
                  <a:pt x="219266" y="275678"/>
                </a:cubicBezTo>
                <a:close/>
                <a:moveTo>
                  <a:pt x="1100689" y="218519"/>
                </a:moveTo>
                <a:cubicBezTo>
                  <a:pt x="1106613" y="217645"/>
                  <a:pt x="1112533" y="220674"/>
                  <a:pt x="1115354" y="226012"/>
                </a:cubicBezTo>
                <a:cubicBezTo>
                  <a:pt x="1141756" y="276442"/>
                  <a:pt x="1157371" y="341300"/>
                  <a:pt x="1159372" y="408693"/>
                </a:cubicBezTo>
                <a:cubicBezTo>
                  <a:pt x="1161743" y="486327"/>
                  <a:pt x="1138486" y="593401"/>
                  <a:pt x="1114237" y="616958"/>
                </a:cubicBezTo>
                <a:cubicBezTo>
                  <a:pt x="1107744" y="623300"/>
                  <a:pt x="1101305" y="624352"/>
                  <a:pt x="1097078" y="624107"/>
                </a:cubicBezTo>
                <a:cubicBezTo>
                  <a:pt x="1094461" y="623971"/>
                  <a:pt x="1092066" y="623579"/>
                  <a:pt x="1089874" y="623006"/>
                </a:cubicBezTo>
                <a:cubicBezTo>
                  <a:pt x="1076431" y="619500"/>
                  <a:pt x="1070168" y="608814"/>
                  <a:pt x="1065417" y="600707"/>
                </a:cubicBezTo>
                <a:cubicBezTo>
                  <a:pt x="1060234" y="591865"/>
                  <a:pt x="1056899" y="586704"/>
                  <a:pt x="1047805" y="584175"/>
                </a:cubicBezTo>
                <a:cubicBezTo>
                  <a:pt x="1037416" y="581230"/>
                  <a:pt x="1030173" y="582071"/>
                  <a:pt x="1023335" y="582860"/>
                </a:cubicBezTo>
                <a:cubicBezTo>
                  <a:pt x="1013580" y="584061"/>
                  <a:pt x="1001313" y="585620"/>
                  <a:pt x="988535" y="572689"/>
                </a:cubicBezTo>
                <a:cubicBezTo>
                  <a:pt x="970301" y="554354"/>
                  <a:pt x="987798" y="523182"/>
                  <a:pt x="1009977" y="483634"/>
                </a:cubicBezTo>
                <a:cubicBezTo>
                  <a:pt x="1020180" y="465464"/>
                  <a:pt x="1030775" y="446692"/>
                  <a:pt x="1038304" y="428602"/>
                </a:cubicBezTo>
                <a:cubicBezTo>
                  <a:pt x="1052968" y="393337"/>
                  <a:pt x="1070924" y="322725"/>
                  <a:pt x="1088815" y="229935"/>
                </a:cubicBezTo>
                <a:cubicBezTo>
                  <a:pt x="1089901" y="223976"/>
                  <a:pt x="1094692" y="219373"/>
                  <a:pt x="1100689" y="218519"/>
                </a:cubicBezTo>
                <a:close/>
                <a:moveTo>
                  <a:pt x="490801" y="118997"/>
                </a:moveTo>
                <a:cubicBezTo>
                  <a:pt x="459757" y="146165"/>
                  <a:pt x="430885" y="181157"/>
                  <a:pt x="407223" y="220708"/>
                </a:cubicBezTo>
                <a:cubicBezTo>
                  <a:pt x="367054" y="287632"/>
                  <a:pt x="343436" y="378146"/>
                  <a:pt x="347173" y="399410"/>
                </a:cubicBezTo>
                <a:cubicBezTo>
                  <a:pt x="348787" y="399206"/>
                  <a:pt x="351290" y="397987"/>
                  <a:pt x="356634" y="394855"/>
                </a:cubicBezTo>
                <a:cubicBezTo>
                  <a:pt x="366102" y="389366"/>
                  <a:pt x="380399" y="380925"/>
                  <a:pt x="401168" y="385954"/>
                </a:cubicBezTo>
                <a:cubicBezTo>
                  <a:pt x="417918" y="390246"/>
                  <a:pt x="426624" y="396654"/>
                  <a:pt x="433313" y="401520"/>
                </a:cubicBezTo>
                <a:cubicBezTo>
                  <a:pt x="439928" y="406367"/>
                  <a:pt x="440074" y="406405"/>
                  <a:pt x="444042" y="405256"/>
                </a:cubicBezTo>
                <a:cubicBezTo>
                  <a:pt x="448271" y="400117"/>
                  <a:pt x="448174" y="366695"/>
                  <a:pt x="448162" y="344610"/>
                </a:cubicBezTo>
                <a:cubicBezTo>
                  <a:pt x="448153" y="324008"/>
                  <a:pt x="448101" y="300586"/>
                  <a:pt x="450589" y="279387"/>
                </a:cubicBezTo>
                <a:cubicBezTo>
                  <a:pt x="455290" y="238946"/>
                  <a:pt x="472969" y="175675"/>
                  <a:pt x="490801" y="118997"/>
                </a:cubicBezTo>
                <a:close/>
                <a:moveTo>
                  <a:pt x="510513" y="68271"/>
                </a:moveTo>
                <a:cubicBezTo>
                  <a:pt x="515601" y="64917"/>
                  <a:pt x="522227" y="65241"/>
                  <a:pt x="526970" y="68898"/>
                </a:cubicBezTo>
                <a:cubicBezTo>
                  <a:pt x="531693" y="72628"/>
                  <a:pt x="533643" y="78910"/>
                  <a:pt x="531752" y="84659"/>
                </a:cubicBezTo>
                <a:cubicBezTo>
                  <a:pt x="514556" y="136510"/>
                  <a:pt x="484760" y="231264"/>
                  <a:pt x="478757" y="282680"/>
                </a:cubicBezTo>
                <a:cubicBezTo>
                  <a:pt x="476488" y="302141"/>
                  <a:pt x="476560" y="323696"/>
                  <a:pt x="476584" y="344536"/>
                </a:cubicBezTo>
                <a:cubicBezTo>
                  <a:pt x="476706" y="389824"/>
                  <a:pt x="476742" y="425570"/>
                  <a:pt x="451801" y="432640"/>
                </a:cubicBezTo>
                <a:cubicBezTo>
                  <a:pt x="434353" y="437607"/>
                  <a:pt x="424392" y="430326"/>
                  <a:pt x="416467" y="424513"/>
                </a:cubicBezTo>
                <a:cubicBezTo>
                  <a:pt x="410960" y="420500"/>
                  <a:pt x="405526" y="416508"/>
                  <a:pt x="394475" y="413702"/>
                </a:cubicBezTo>
                <a:cubicBezTo>
                  <a:pt x="385378" y="411485"/>
                  <a:pt x="379873" y="414340"/>
                  <a:pt x="371030" y="419523"/>
                </a:cubicBezTo>
                <a:cubicBezTo>
                  <a:pt x="362924" y="424275"/>
                  <a:pt x="352238" y="430538"/>
                  <a:pt x="338796" y="427030"/>
                </a:cubicBezTo>
                <a:cubicBezTo>
                  <a:pt x="336605" y="426459"/>
                  <a:pt x="334324" y="425629"/>
                  <a:pt x="331974" y="424470"/>
                </a:cubicBezTo>
                <a:cubicBezTo>
                  <a:pt x="328165" y="422617"/>
                  <a:pt x="323061" y="418555"/>
                  <a:pt x="320495" y="409848"/>
                </a:cubicBezTo>
                <a:cubicBezTo>
                  <a:pt x="310847" y="377446"/>
                  <a:pt x="342943" y="272679"/>
                  <a:pt x="382871" y="206083"/>
                </a:cubicBezTo>
                <a:cubicBezTo>
                  <a:pt x="417525" y="148333"/>
                  <a:pt x="462837" y="99372"/>
                  <a:pt x="510513" y="68271"/>
                </a:cubicBezTo>
                <a:close/>
                <a:moveTo>
                  <a:pt x="834767" y="63613"/>
                </a:moveTo>
                <a:cubicBezTo>
                  <a:pt x="804318" y="129171"/>
                  <a:pt x="734103" y="281343"/>
                  <a:pt x="716720" y="322844"/>
                </a:cubicBezTo>
                <a:cubicBezTo>
                  <a:pt x="721132" y="321187"/>
                  <a:pt x="725341" y="319709"/>
                  <a:pt x="729229" y="319163"/>
                </a:cubicBezTo>
                <a:cubicBezTo>
                  <a:pt x="740489" y="317576"/>
                  <a:pt x="751121" y="316604"/>
                  <a:pt x="767631" y="320912"/>
                </a:cubicBezTo>
                <a:cubicBezTo>
                  <a:pt x="784141" y="325220"/>
                  <a:pt x="792943" y="331262"/>
                  <a:pt x="801991" y="338149"/>
                </a:cubicBezTo>
                <a:cubicBezTo>
                  <a:pt x="805117" y="340525"/>
                  <a:pt x="808068" y="343870"/>
                  <a:pt x="811107" y="347472"/>
                </a:cubicBezTo>
                <a:cubicBezTo>
                  <a:pt x="816255" y="302622"/>
                  <a:pt x="829268" y="135525"/>
                  <a:pt x="834767" y="63613"/>
                </a:cubicBezTo>
                <a:close/>
                <a:moveTo>
                  <a:pt x="840047" y="481"/>
                </a:moveTo>
                <a:cubicBezTo>
                  <a:pt x="843121" y="-288"/>
                  <a:pt x="846776" y="-202"/>
                  <a:pt x="851119" y="1243"/>
                </a:cubicBezTo>
                <a:cubicBezTo>
                  <a:pt x="868465" y="4443"/>
                  <a:pt x="866768" y="21713"/>
                  <a:pt x="866123" y="27475"/>
                </a:cubicBezTo>
                <a:cubicBezTo>
                  <a:pt x="865977" y="29231"/>
                  <a:pt x="865700" y="31187"/>
                  <a:pt x="865567" y="33493"/>
                </a:cubicBezTo>
                <a:cubicBezTo>
                  <a:pt x="864123" y="54575"/>
                  <a:pt x="842938" y="332838"/>
                  <a:pt x="837937" y="361573"/>
                </a:cubicBezTo>
                <a:cubicBezTo>
                  <a:pt x="835700" y="374333"/>
                  <a:pt x="830202" y="381949"/>
                  <a:pt x="821626" y="384316"/>
                </a:cubicBezTo>
                <a:cubicBezTo>
                  <a:pt x="808036" y="387948"/>
                  <a:pt x="798067" y="376217"/>
                  <a:pt x="790069" y="366796"/>
                </a:cubicBezTo>
                <a:cubicBezTo>
                  <a:pt x="788332" y="364782"/>
                  <a:pt x="785708" y="361679"/>
                  <a:pt x="784673" y="360862"/>
                </a:cubicBezTo>
                <a:cubicBezTo>
                  <a:pt x="777386" y="355294"/>
                  <a:pt x="771822" y="351501"/>
                  <a:pt x="760352" y="348508"/>
                </a:cubicBezTo>
                <a:cubicBezTo>
                  <a:pt x="748883" y="345515"/>
                  <a:pt x="742082" y="346160"/>
                  <a:pt x="733097" y="347405"/>
                </a:cubicBezTo>
                <a:cubicBezTo>
                  <a:pt x="731867" y="347630"/>
                  <a:pt x="728062" y="349056"/>
                  <a:pt x="725561" y="349964"/>
                </a:cubicBezTo>
                <a:cubicBezTo>
                  <a:pt x="717014" y="353118"/>
                  <a:pt x="706812" y="356932"/>
                  <a:pt x="698045" y="354645"/>
                </a:cubicBezTo>
                <a:cubicBezTo>
                  <a:pt x="695049" y="353863"/>
                  <a:pt x="692172" y="352332"/>
                  <a:pt x="689561" y="349778"/>
                </a:cubicBezTo>
                <a:cubicBezTo>
                  <a:pt x="683160" y="343505"/>
                  <a:pt x="682157" y="334192"/>
                  <a:pt x="686494" y="322058"/>
                </a:cubicBezTo>
                <a:cubicBezTo>
                  <a:pt x="696698" y="293119"/>
                  <a:pt x="817162" y="33894"/>
                  <a:pt x="822683" y="22304"/>
                </a:cubicBezTo>
                <a:cubicBezTo>
                  <a:pt x="823694" y="20227"/>
                  <a:pt x="824481" y="18404"/>
                  <a:pt x="825139" y="16781"/>
                </a:cubicBezTo>
                <a:cubicBezTo>
                  <a:pt x="826829" y="12774"/>
                  <a:pt x="830825" y="2785"/>
                  <a:pt x="840047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phic 49">
            <a:extLst>
              <a:ext uri="{FF2B5EF4-FFF2-40B4-BE49-F238E27FC236}">
                <a16:creationId xmlns:a16="http://schemas.microsoft.com/office/drawing/2014/main" id="{5108466F-5CDB-DA22-85A2-C52A71C865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45"/>
          <a:stretch/>
        </p:blipFill>
        <p:spPr>
          <a:xfrm>
            <a:off x="1448" y="3958354"/>
            <a:ext cx="2203220" cy="210502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10DDA3B-E625-12C9-5756-0D1C316859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2686">
            <a:off x="673931" y="655833"/>
            <a:ext cx="1876425" cy="24384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98976736-342E-3698-C927-8D4FFFC028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38261"/>
          <a:stretch/>
        </p:blipFill>
        <p:spPr>
          <a:xfrm>
            <a:off x="2412054" y="5352570"/>
            <a:ext cx="2438400" cy="150542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BE5316D-512D-3749-260F-BB8032EF6F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739" r="1"/>
          <a:stretch/>
        </p:blipFill>
        <p:spPr>
          <a:xfrm>
            <a:off x="8811338" y="2536441"/>
            <a:ext cx="3131521" cy="183356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A069757-2F99-4B5A-6794-84E29ECDA02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0591"/>
          <a:stretch/>
        </p:blipFill>
        <p:spPr>
          <a:xfrm>
            <a:off x="8154259" y="-19526"/>
            <a:ext cx="1528307" cy="185083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C497170-2319-1683-A095-A4B767D96EE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r="232"/>
          <a:stretch/>
        </p:blipFill>
        <p:spPr>
          <a:xfrm>
            <a:off x="2674973" y="0"/>
            <a:ext cx="684205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4181" y="3400097"/>
            <a:ext cx="8783638" cy="2522359"/>
          </a:xfrm>
        </p:spPr>
        <p:txBody>
          <a:bodyPr anchor="t">
            <a:noAutofit/>
          </a:bodyPr>
          <a:lstStyle>
            <a:lvl1pPr algn="ctr">
              <a:defRPr sz="44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dirty="0"/>
              <a:t>Presentation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5207" y="1939088"/>
            <a:ext cx="7621587" cy="9144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9213BA4-4BDD-6E99-61BF-5682A58D32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27778" r="45537"/>
          <a:stretch/>
        </p:blipFill>
        <p:spPr>
          <a:xfrm>
            <a:off x="10750738" y="0"/>
            <a:ext cx="1441262" cy="204717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9E0EE9-0C8F-94B2-C689-3E084B14E502}"/>
              </a:ext>
            </a:extLst>
          </p:cNvPr>
          <p:cNvSpPr/>
          <p:nvPr/>
        </p:nvSpPr>
        <p:spPr>
          <a:xfrm>
            <a:off x="2649174" y="0"/>
            <a:ext cx="2413443" cy="991986"/>
          </a:xfrm>
          <a:custGeom>
            <a:avLst/>
            <a:gdLst>
              <a:gd name="connsiteX0" fmla="*/ 1673117 w 2413443"/>
              <a:gd name="connsiteY0" fmla="*/ 648444 h 991986"/>
              <a:gd name="connsiteX1" fmla="*/ 1688929 w 2413443"/>
              <a:gd name="connsiteY1" fmla="*/ 652062 h 991986"/>
              <a:gd name="connsiteX2" fmla="*/ 1790073 w 2413443"/>
              <a:gd name="connsiteY2" fmla="*/ 667894 h 991986"/>
              <a:gd name="connsiteX3" fmla="*/ 1792081 w 2413443"/>
              <a:gd name="connsiteY3" fmla="*/ 667357 h 991986"/>
              <a:gd name="connsiteX4" fmla="*/ 1792483 w 2413443"/>
              <a:gd name="connsiteY4" fmla="*/ 667249 h 991986"/>
              <a:gd name="connsiteX5" fmla="*/ 1792883 w 2413443"/>
              <a:gd name="connsiteY5" fmla="*/ 667142 h 991986"/>
              <a:gd name="connsiteX6" fmla="*/ 1817265 w 2413443"/>
              <a:gd name="connsiteY6" fmla="*/ 681479 h 991986"/>
              <a:gd name="connsiteX7" fmla="*/ 1817346 w 2413443"/>
              <a:gd name="connsiteY7" fmla="*/ 681780 h 991986"/>
              <a:gd name="connsiteX8" fmla="*/ 1803271 w 2413443"/>
              <a:gd name="connsiteY8" fmla="*/ 706737 h 991986"/>
              <a:gd name="connsiteX9" fmla="*/ 1802869 w 2413443"/>
              <a:gd name="connsiteY9" fmla="*/ 706844 h 991986"/>
              <a:gd name="connsiteX10" fmla="*/ 1800059 w 2413443"/>
              <a:gd name="connsiteY10" fmla="*/ 707597 h 991986"/>
              <a:gd name="connsiteX11" fmla="*/ 1683808 w 2413443"/>
              <a:gd name="connsiteY11" fmla="*/ 697207 h 991986"/>
              <a:gd name="connsiteX12" fmla="*/ 1588302 w 2413443"/>
              <a:gd name="connsiteY12" fmla="*/ 764295 h 991986"/>
              <a:gd name="connsiteX13" fmla="*/ 1472178 w 2413443"/>
              <a:gd name="connsiteY13" fmla="*/ 753979 h 991986"/>
              <a:gd name="connsiteX14" fmla="*/ 1376745 w 2413443"/>
              <a:gd name="connsiteY14" fmla="*/ 820939 h 991986"/>
              <a:gd name="connsiteX15" fmla="*/ 1260621 w 2413443"/>
              <a:gd name="connsiteY15" fmla="*/ 810623 h 991986"/>
              <a:gd name="connsiteX16" fmla="*/ 1165189 w 2413443"/>
              <a:gd name="connsiteY16" fmla="*/ 877583 h 991986"/>
              <a:gd name="connsiteX17" fmla="*/ 1161877 w 2413443"/>
              <a:gd name="connsiteY17" fmla="*/ 878470 h 991986"/>
              <a:gd name="connsiteX18" fmla="*/ 1137214 w 2413443"/>
              <a:gd name="connsiteY18" fmla="*/ 863886 h 991986"/>
              <a:gd name="connsiteX19" fmla="*/ 1137107 w 2413443"/>
              <a:gd name="connsiteY19" fmla="*/ 863484 h 991986"/>
              <a:gd name="connsiteX20" fmla="*/ 1151591 w 2413443"/>
              <a:gd name="connsiteY20" fmla="*/ 838848 h 991986"/>
              <a:gd name="connsiteX21" fmla="*/ 1151993 w 2413443"/>
              <a:gd name="connsiteY21" fmla="*/ 838741 h 991986"/>
              <a:gd name="connsiteX22" fmla="*/ 1154602 w 2413443"/>
              <a:gd name="connsiteY22" fmla="*/ 838042 h 991986"/>
              <a:gd name="connsiteX23" fmla="*/ 1234303 w 2413443"/>
              <a:gd name="connsiteY23" fmla="*/ 773788 h 991986"/>
              <a:gd name="connsiteX24" fmla="*/ 1247770 w 2413443"/>
              <a:gd name="connsiteY24" fmla="*/ 762223 h 991986"/>
              <a:gd name="connsiteX25" fmla="*/ 1265214 w 2413443"/>
              <a:gd name="connsiteY25" fmla="*/ 765511 h 991986"/>
              <a:gd name="connsiteX26" fmla="*/ 1366359 w 2413443"/>
              <a:gd name="connsiteY26" fmla="*/ 781344 h 991986"/>
              <a:gd name="connsiteX27" fmla="*/ 1446061 w 2413443"/>
              <a:gd name="connsiteY27" fmla="*/ 717090 h 991986"/>
              <a:gd name="connsiteX28" fmla="*/ 1459527 w 2413443"/>
              <a:gd name="connsiteY28" fmla="*/ 705525 h 991986"/>
              <a:gd name="connsiteX29" fmla="*/ 1476971 w 2413443"/>
              <a:gd name="connsiteY29" fmla="*/ 708813 h 991986"/>
              <a:gd name="connsiteX30" fmla="*/ 1578116 w 2413443"/>
              <a:gd name="connsiteY30" fmla="*/ 724646 h 991986"/>
              <a:gd name="connsiteX31" fmla="*/ 1657818 w 2413443"/>
              <a:gd name="connsiteY31" fmla="*/ 660392 h 991986"/>
              <a:gd name="connsiteX32" fmla="*/ 1669705 w 2413443"/>
              <a:gd name="connsiteY32" fmla="*/ 649357 h 991986"/>
              <a:gd name="connsiteX33" fmla="*/ 1670208 w 2413443"/>
              <a:gd name="connsiteY33" fmla="*/ 649223 h 991986"/>
              <a:gd name="connsiteX34" fmla="*/ 1671411 w 2413443"/>
              <a:gd name="connsiteY34" fmla="*/ 648901 h 991986"/>
              <a:gd name="connsiteX35" fmla="*/ 1672716 w 2413443"/>
              <a:gd name="connsiteY35" fmla="*/ 648551 h 991986"/>
              <a:gd name="connsiteX36" fmla="*/ 1673117 w 2413443"/>
              <a:gd name="connsiteY36" fmla="*/ 648444 h 991986"/>
              <a:gd name="connsiteX37" fmla="*/ 2047169 w 2413443"/>
              <a:gd name="connsiteY37" fmla="*/ 356738 h 991986"/>
              <a:gd name="connsiteX38" fmla="*/ 2064612 w 2413443"/>
              <a:gd name="connsiteY38" fmla="*/ 360027 h 991986"/>
              <a:gd name="connsiteX39" fmla="*/ 2105889 w 2413443"/>
              <a:gd name="connsiteY39" fmla="*/ 378015 h 991986"/>
              <a:gd name="connsiteX40" fmla="*/ 2121230 w 2413443"/>
              <a:gd name="connsiteY40" fmla="*/ 392729 h 991986"/>
              <a:gd name="connsiteX41" fmla="*/ 2121488 w 2413443"/>
              <a:gd name="connsiteY41" fmla="*/ 402125 h 991986"/>
              <a:gd name="connsiteX42" fmla="*/ 2097331 w 2413443"/>
              <a:gd name="connsiteY42" fmla="*/ 417950 h 991986"/>
              <a:gd name="connsiteX43" fmla="*/ 2059866 w 2413443"/>
              <a:gd name="connsiteY43" fmla="*/ 404964 h 991986"/>
              <a:gd name="connsiteX44" fmla="*/ 1964360 w 2413443"/>
              <a:gd name="connsiteY44" fmla="*/ 472052 h 991986"/>
              <a:gd name="connsiteX45" fmla="*/ 1847982 w 2413443"/>
              <a:gd name="connsiteY45" fmla="*/ 461589 h 991986"/>
              <a:gd name="connsiteX46" fmla="*/ 1752402 w 2413443"/>
              <a:gd name="connsiteY46" fmla="*/ 528804 h 991986"/>
              <a:gd name="connsiteX47" fmla="*/ 1636152 w 2413443"/>
              <a:gd name="connsiteY47" fmla="*/ 518414 h 991986"/>
              <a:gd name="connsiteX48" fmla="*/ 1540645 w 2413443"/>
              <a:gd name="connsiteY48" fmla="*/ 585502 h 991986"/>
              <a:gd name="connsiteX49" fmla="*/ 1424522 w 2413443"/>
              <a:gd name="connsiteY49" fmla="*/ 575186 h 991986"/>
              <a:gd name="connsiteX50" fmla="*/ 1329089 w 2413443"/>
              <a:gd name="connsiteY50" fmla="*/ 642146 h 991986"/>
              <a:gd name="connsiteX51" fmla="*/ 1212965 w 2413443"/>
              <a:gd name="connsiteY51" fmla="*/ 631830 h 991986"/>
              <a:gd name="connsiteX52" fmla="*/ 1117532 w 2413443"/>
              <a:gd name="connsiteY52" fmla="*/ 698791 h 991986"/>
              <a:gd name="connsiteX53" fmla="*/ 1001154 w 2413443"/>
              <a:gd name="connsiteY53" fmla="*/ 688328 h 991986"/>
              <a:gd name="connsiteX54" fmla="*/ 905574 w 2413443"/>
              <a:gd name="connsiteY54" fmla="*/ 755542 h 991986"/>
              <a:gd name="connsiteX55" fmla="*/ 789324 w 2413443"/>
              <a:gd name="connsiteY55" fmla="*/ 745153 h 991986"/>
              <a:gd name="connsiteX56" fmla="*/ 763288 w 2413443"/>
              <a:gd name="connsiteY56" fmla="*/ 775248 h 991986"/>
              <a:gd name="connsiteX57" fmla="*/ 755020 w 2413443"/>
              <a:gd name="connsiteY57" fmla="*/ 779720 h 991986"/>
              <a:gd name="connsiteX58" fmla="*/ 734455 w 2413443"/>
              <a:gd name="connsiteY58" fmla="*/ 773611 h 991986"/>
              <a:gd name="connsiteX59" fmla="*/ 729983 w 2413443"/>
              <a:gd name="connsiteY59" fmla="*/ 765344 h 991986"/>
              <a:gd name="connsiteX60" fmla="*/ 736093 w 2413443"/>
              <a:gd name="connsiteY60" fmla="*/ 744779 h 991986"/>
              <a:gd name="connsiteX61" fmla="*/ 762859 w 2413443"/>
              <a:gd name="connsiteY61" fmla="*/ 708572 h 991986"/>
              <a:gd name="connsiteX62" fmla="*/ 774747 w 2413443"/>
              <a:gd name="connsiteY62" fmla="*/ 697538 h 991986"/>
              <a:gd name="connsiteX63" fmla="*/ 775248 w 2413443"/>
              <a:gd name="connsiteY63" fmla="*/ 697404 h 991986"/>
              <a:gd name="connsiteX64" fmla="*/ 776352 w 2413443"/>
              <a:gd name="connsiteY64" fmla="*/ 697108 h 991986"/>
              <a:gd name="connsiteX65" fmla="*/ 777657 w 2413443"/>
              <a:gd name="connsiteY65" fmla="*/ 696759 h 991986"/>
              <a:gd name="connsiteX66" fmla="*/ 777959 w 2413443"/>
              <a:gd name="connsiteY66" fmla="*/ 696678 h 991986"/>
              <a:gd name="connsiteX67" fmla="*/ 793769 w 2413443"/>
              <a:gd name="connsiteY67" fmla="*/ 700296 h 991986"/>
              <a:gd name="connsiteX68" fmla="*/ 894914 w 2413443"/>
              <a:gd name="connsiteY68" fmla="*/ 716129 h 991986"/>
              <a:gd name="connsiteX69" fmla="*/ 974616 w 2413443"/>
              <a:gd name="connsiteY69" fmla="*/ 651874 h 991986"/>
              <a:gd name="connsiteX70" fmla="*/ 986604 w 2413443"/>
              <a:gd name="connsiteY70" fmla="*/ 640813 h 991986"/>
              <a:gd name="connsiteX71" fmla="*/ 987006 w 2413443"/>
              <a:gd name="connsiteY71" fmla="*/ 640705 h 991986"/>
              <a:gd name="connsiteX72" fmla="*/ 988310 w 2413443"/>
              <a:gd name="connsiteY72" fmla="*/ 640356 h 991986"/>
              <a:gd name="connsiteX73" fmla="*/ 989514 w 2413443"/>
              <a:gd name="connsiteY73" fmla="*/ 640034 h 991986"/>
              <a:gd name="connsiteX74" fmla="*/ 989915 w 2413443"/>
              <a:gd name="connsiteY74" fmla="*/ 639926 h 991986"/>
              <a:gd name="connsiteX75" fmla="*/ 1005727 w 2413443"/>
              <a:gd name="connsiteY75" fmla="*/ 643544 h 991986"/>
              <a:gd name="connsiteX76" fmla="*/ 1106872 w 2413443"/>
              <a:gd name="connsiteY76" fmla="*/ 659377 h 991986"/>
              <a:gd name="connsiteX77" fmla="*/ 1186574 w 2413443"/>
              <a:gd name="connsiteY77" fmla="*/ 595122 h 991986"/>
              <a:gd name="connsiteX78" fmla="*/ 1200040 w 2413443"/>
              <a:gd name="connsiteY78" fmla="*/ 583558 h 991986"/>
              <a:gd name="connsiteX79" fmla="*/ 1217484 w 2413443"/>
              <a:gd name="connsiteY79" fmla="*/ 586846 h 991986"/>
              <a:gd name="connsiteX80" fmla="*/ 1318628 w 2413443"/>
              <a:gd name="connsiteY80" fmla="*/ 602679 h 991986"/>
              <a:gd name="connsiteX81" fmla="*/ 1398331 w 2413443"/>
              <a:gd name="connsiteY81" fmla="*/ 538424 h 991986"/>
              <a:gd name="connsiteX82" fmla="*/ 1411797 w 2413443"/>
              <a:gd name="connsiteY82" fmla="*/ 526860 h 991986"/>
              <a:gd name="connsiteX83" fmla="*/ 1429241 w 2413443"/>
              <a:gd name="connsiteY83" fmla="*/ 530148 h 991986"/>
              <a:gd name="connsiteX84" fmla="*/ 1530385 w 2413443"/>
              <a:gd name="connsiteY84" fmla="*/ 545981 h 991986"/>
              <a:gd name="connsiteX85" fmla="*/ 1610088 w 2413443"/>
              <a:gd name="connsiteY85" fmla="*/ 481726 h 991986"/>
              <a:gd name="connsiteX86" fmla="*/ 1621975 w 2413443"/>
              <a:gd name="connsiteY86" fmla="*/ 470692 h 991986"/>
              <a:gd name="connsiteX87" fmla="*/ 1622478 w 2413443"/>
              <a:gd name="connsiteY87" fmla="*/ 470558 h 991986"/>
              <a:gd name="connsiteX88" fmla="*/ 1623582 w 2413443"/>
              <a:gd name="connsiteY88" fmla="*/ 470262 h 991986"/>
              <a:gd name="connsiteX89" fmla="*/ 1624886 w 2413443"/>
              <a:gd name="connsiteY89" fmla="*/ 469913 h 991986"/>
              <a:gd name="connsiteX90" fmla="*/ 1625187 w 2413443"/>
              <a:gd name="connsiteY90" fmla="*/ 469832 h 991986"/>
              <a:gd name="connsiteX91" fmla="*/ 1640998 w 2413443"/>
              <a:gd name="connsiteY91" fmla="*/ 473450 h 991986"/>
              <a:gd name="connsiteX92" fmla="*/ 1742143 w 2413443"/>
              <a:gd name="connsiteY92" fmla="*/ 489282 h 991986"/>
              <a:gd name="connsiteX93" fmla="*/ 1821845 w 2413443"/>
              <a:gd name="connsiteY93" fmla="*/ 425028 h 991986"/>
              <a:gd name="connsiteX94" fmla="*/ 1833732 w 2413443"/>
              <a:gd name="connsiteY94" fmla="*/ 413994 h 991986"/>
              <a:gd name="connsiteX95" fmla="*/ 1834134 w 2413443"/>
              <a:gd name="connsiteY95" fmla="*/ 413886 h 991986"/>
              <a:gd name="connsiteX96" fmla="*/ 1835339 w 2413443"/>
              <a:gd name="connsiteY96" fmla="*/ 413564 h 991986"/>
              <a:gd name="connsiteX97" fmla="*/ 1836643 w 2413443"/>
              <a:gd name="connsiteY97" fmla="*/ 413215 h 991986"/>
              <a:gd name="connsiteX98" fmla="*/ 1836944 w 2413443"/>
              <a:gd name="connsiteY98" fmla="*/ 413134 h 991986"/>
              <a:gd name="connsiteX99" fmla="*/ 1852855 w 2413443"/>
              <a:gd name="connsiteY99" fmla="*/ 416725 h 991986"/>
              <a:gd name="connsiteX100" fmla="*/ 1954001 w 2413443"/>
              <a:gd name="connsiteY100" fmla="*/ 432557 h 991986"/>
              <a:gd name="connsiteX101" fmla="*/ 2033702 w 2413443"/>
              <a:gd name="connsiteY101" fmla="*/ 368303 h 991986"/>
              <a:gd name="connsiteX102" fmla="*/ 2047169 w 2413443"/>
              <a:gd name="connsiteY102" fmla="*/ 356738 h 991986"/>
              <a:gd name="connsiteX103" fmla="*/ 2210922 w 2413443"/>
              <a:gd name="connsiteY103" fmla="*/ 121556 h 991986"/>
              <a:gd name="connsiteX104" fmla="*/ 2228365 w 2413443"/>
              <a:gd name="connsiteY104" fmla="*/ 124844 h 991986"/>
              <a:gd name="connsiteX105" fmla="*/ 2242750 w 2413443"/>
              <a:gd name="connsiteY105" fmla="*/ 133577 h 991986"/>
              <a:gd name="connsiteX106" fmla="*/ 2252621 w 2413443"/>
              <a:gd name="connsiteY106" fmla="*/ 146744 h 991986"/>
              <a:gd name="connsiteX107" fmla="*/ 2251196 w 2413443"/>
              <a:gd name="connsiteY107" fmla="*/ 161107 h 991986"/>
              <a:gd name="connsiteX108" fmla="*/ 2223754 w 2413443"/>
              <a:gd name="connsiteY108" fmla="*/ 170283 h 991986"/>
              <a:gd name="connsiteX109" fmla="*/ 2223144 w 2413443"/>
              <a:gd name="connsiteY109" fmla="*/ 170017 h 991986"/>
              <a:gd name="connsiteX110" fmla="*/ 2127611 w 2413443"/>
              <a:gd name="connsiteY110" fmla="*/ 237004 h 991986"/>
              <a:gd name="connsiteX111" fmla="*/ 2011488 w 2413443"/>
              <a:gd name="connsiteY111" fmla="*/ 226688 h 991986"/>
              <a:gd name="connsiteX112" fmla="*/ 1916054 w 2413443"/>
              <a:gd name="connsiteY112" fmla="*/ 293648 h 991986"/>
              <a:gd name="connsiteX113" fmla="*/ 1799677 w 2413443"/>
              <a:gd name="connsiteY113" fmla="*/ 283185 h 991986"/>
              <a:gd name="connsiteX114" fmla="*/ 1704097 w 2413443"/>
              <a:gd name="connsiteY114" fmla="*/ 350400 h 991986"/>
              <a:gd name="connsiteX115" fmla="*/ 1587847 w 2413443"/>
              <a:gd name="connsiteY115" fmla="*/ 340011 h 991986"/>
              <a:gd name="connsiteX116" fmla="*/ 1492340 w 2413443"/>
              <a:gd name="connsiteY116" fmla="*/ 407098 h 991986"/>
              <a:gd name="connsiteX117" fmla="*/ 1376216 w 2413443"/>
              <a:gd name="connsiteY117" fmla="*/ 396782 h 991986"/>
              <a:gd name="connsiteX118" fmla="*/ 1280783 w 2413443"/>
              <a:gd name="connsiteY118" fmla="*/ 463742 h 991986"/>
              <a:gd name="connsiteX119" fmla="*/ 1164660 w 2413443"/>
              <a:gd name="connsiteY119" fmla="*/ 453427 h 991986"/>
              <a:gd name="connsiteX120" fmla="*/ 1069227 w 2413443"/>
              <a:gd name="connsiteY120" fmla="*/ 520387 h 991986"/>
              <a:gd name="connsiteX121" fmla="*/ 952849 w 2413443"/>
              <a:gd name="connsiteY121" fmla="*/ 509924 h 991986"/>
              <a:gd name="connsiteX122" fmla="*/ 857269 w 2413443"/>
              <a:gd name="connsiteY122" fmla="*/ 577139 h 991986"/>
              <a:gd name="connsiteX123" fmla="*/ 741019 w 2413443"/>
              <a:gd name="connsiteY123" fmla="*/ 566749 h 991986"/>
              <a:gd name="connsiteX124" fmla="*/ 645513 w 2413443"/>
              <a:gd name="connsiteY124" fmla="*/ 633837 h 991986"/>
              <a:gd name="connsiteX125" fmla="*/ 529289 w 2413443"/>
              <a:gd name="connsiteY125" fmla="*/ 623548 h 991986"/>
              <a:gd name="connsiteX126" fmla="*/ 528894 w 2413443"/>
              <a:gd name="connsiteY126" fmla="*/ 624083 h 991986"/>
              <a:gd name="connsiteX127" fmla="*/ 500538 w 2413443"/>
              <a:gd name="connsiteY127" fmla="*/ 629847 h 991986"/>
              <a:gd name="connsiteX128" fmla="*/ 492127 w 2413443"/>
              <a:gd name="connsiteY128" fmla="*/ 618117 h 991986"/>
              <a:gd name="connsiteX129" fmla="*/ 494801 w 2413443"/>
              <a:gd name="connsiteY129" fmla="*/ 601592 h 991986"/>
              <a:gd name="connsiteX130" fmla="*/ 502897 w 2413443"/>
              <a:gd name="connsiteY130" fmla="*/ 586840 h 991986"/>
              <a:gd name="connsiteX131" fmla="*/ 516364 w 2413443"/>
              <a:gd name="connsiteY131" fmla="*/ 575275 h 991986"/>
              <a:gd name="connsiteX132" fmla="*/ 533807 w 2413443"/>
              <a:gd name="connsiteY132" fmla="*/ 578563 h 991986"/>
              <a:gd name="connsiteX133" fmla="*/ 634952 w 2413443"/>
              <a:gd name="connsiteY133" fmla="*/ 594396 h 991986"/>
              <a:gd name="connsiteX134" fmla="*/ 714653 w 2413443"/>
              <a:gd name="connsiteY134" fmla="*/ 530142 h 991986"/>
              <a:gd name="connsiteX135" fmla="*/ 726542 w 2413443"/>
              <a:gd name="connsiteY135" fmla="*/ 519107 h 991986"/>
              <a:gd name="connsiteX136" fmla="*/ 727043 w 2413443"/>
              <a:gd name="connsiteY136" fmla="*/ 518973 h 991986"/>
              <a:gd name="connsiteX137" fmla="*/ 728248 w 2413443"/>
              <a:gd name="connsiteY137" fmla="*/ 518651 h 991986"/>
              <a:gd name="connsiteX138" fmla="*/ 729453 w 2413443"/>
              <a:gd name="connsiteY138" fmla="*/ 518328 h 991986"/>
              <a:gd name="connsiteX139" fmla="*/ 729853 w 2413443"/>
              <a:gd name="connsiteY139" fmla="*/ 518221 h 991986"/>
              <a:gd name="connsiteX140" fmla="*/ 745665 w 2413443"/>
              <a:gd name="connsiteY140" fmla="*/ 521838 h 991986"/>
              <a:gd name="connsiteX141" fmla="*/ 846810 w 2413443"/>
              <a:gd name="connsiteY141" fmla="*/ 537671 h 991986"/>
              <a:gd name="connsiteX142" fmla="*/ 926511 w 2413443"/>
              <a:gd name="connsiteY142" fmla="*/ 473417 h 991986"/>
              <a:gd name="connsiteX143" fmla="*/ 938399 w 2413443"/>
              <a:gd name="connsiteY143" fmla="*/ 462382 h 991986"/>
              <a:gd name="connsiteX144" fmla="*/ 938800 w 2413443"/>
              <a:gd name="connsiteY144" fmla="*/ 462275 h 991986"/>
              <a:gd name="connsiteX145" fmla="*/ 940005 w 2413443"/>
              <a:gd name="connsiteY145" fmla="*/ 461953 h 991986"/>
              <a:gd name="connsiteX146" fmla="*/ 941310 w 2413443"/>
              <a:gd name="connsiteY146" fmla="*/ 461603 h 991986"/>
              <a:gd name="connsiteX147" fmla="*/ 941610 w 2413443"/>
              <a:gd name="connsiteY147" fmla="*/ 461523 h 991986"/>
              <a:gd name="connsiteX148" fmla="*/ 957522 w 2413443"/>
              <a:gd name="connsiteY148" fmla="*/ 465113 h 991986"/>
              <a:gd name="connsiteX149" fmla="*/ 1058667 w 2413443"/>
              <a:gd name="connsiteY149" fmla="*/ 480946 h 991986"/>
              <a:gd name="connsiteX150" fmla="*/ 1138368 w 2413443"/>
              <a:gd name="connsiteY150" fmla="*/ 416692 h 991986"/>
              <a:gd name="connsiteX151" fmla="*/ 1151835 w 2413443"/>
              <a:gd name="connsiteY151" fmla="*/ 405127 h 991986"/>
              <a:gd name="connsiteX152" fmla="*/ 1169279 w 2413443"/>
              <a:gd name="connsiteY152" fmla="*/ 408415 h 991986"/>
              <a:gd name="connsiteX153" fmla="*/ 1270424 w 2413443"/>
              <a:gd name="connsiteY153" fmla="*/ 424248 h 991986"/>
              <a:gd name="connsiteX154" fmla="*/ 1350125 w 2413443"/>
              <a:gd name="connsiteY154" fmla="*/ 359994 h 991986"/>
              <a:gd name="connsiteX155" fmla="*/ 1363592 w 2413443"/>
              <a:gd name="connsiteY155" fmla="*/ 348429 h 991986"/>
              <a:gd name="connsiteX156" fmla="*/ 1381036 w 2413443"/>
              <a:gd name="connsiteY156" fmla="*/ 351717 h 991986"/>
              <a:gd name="connsiteX157" fmla="*/ 1482181 w 2413443"/>
              <a:gd name="connsiteY157" fmla="*/ 367550 h 991986"/>
              <a:gd name="connsiteX158" fmla="*/ 1561882 w 2413443"/>
              <a:gd name="connsiteY158" fmla="*/ 303296 h 991986"/>
              <a:gd name="connsiteX159" fmla="*/ 1573771 w 2413443"/>
              <a:gd name="connsiteY159" fmla="*/ 292261 h 991986"/>
              <a:gd name="connsiteX160" fmla="*/ 1574272 w 2413443"/>
              <a:gd name="connsiteY160" fmla="*/ 292127 h 991986"/>
              <a:gd name="connsiteX161" fmla="*/ 1575477 w 2413443"/>
              <a:gd name="connsiteY161" fmla="*/ 291805 h 991986"/>
              <a:gd name="connsiteX162" fmla="*/ 1576782 w 2413443"/>
              <a:gd name="connsiteY162" fmla="*/ 291455 h 991986"/>
              <a:gd name="connsiteX163" fmla="*/ 1577182 w 2413443"/>
              <a:gd name="connsiteY163" fmla="*/ 291348 h 991986"/>
              <a:gd name="connsiteX164" fmla="*/ 1592994 w 2413443"/>
              <a:gd name="connsiteY164" fmla="*/ 294965 h 991986"/>
              <a:gd name="connsiteX165" fmla="*/ 1694139 w 2413443"/>
              <a:gd name="connsiteY165" fmla="*/ 310798 h 991986"/>
              <a:gd name="connsiteX166" fmla="*/ 1773841 w 2413443"/>
              <a:gd name="connsiteY166" fmla="*/ 246544 h 991986"/>
              <a:gd name="connsiteX167" fmla="*/ 1785728 w 2413443"/>
              <a:gd name="connsiteY167" fmla="*/ 235510 h 991986"/>
              <a:gd name="connsiteX168" fmla="*/ 1786130 w 2413443"/>
              <a:gd name="connsiteY168" fmla="*/ 235402 h 991986"/>
              <a:gd name="connsiteX169" fmla="*/ 1787334 w 2413443"/>
              <a:gd name="connsiteY169" fmla="*/ 235080 h 991986"/>
              <a:gd name="connsiteX170" fmla="*/ 1788638 w 2413443"/>
              <a:gd name="connsiteY170" fmla="*/ 234731 h 991986"/>
              <a:gd name="connsiteX171" fmla="*/ 1788940 w 2413443"/>
              <a:gd name="connsiteY171" fmla="*/ 234650 h 991986"/>
              <a:gd name="connsiteX172" fmla="*/ 1804851 w 2413443"/>
              <a:gd name="connsiteY172" fmla="*/ 238241 h 991986"/>
              <a:gd name="connsiteX173" fmla="*/ 1905995 w 2413443"/>
              <a:gd name="connsiteY173" fmla="*/ 254073 h 991986"/>
              <a:gd name="connsiteX174" fmla="*/ 1985698 w 2413443"/>
              <a:gd name="connsiteY174" fmla="*/ 189819 h 991986"/>
              <a:gd name="connsiteX175" fmla="*/ 1999165 w 2413443"/>
              <a:gd name="connsiteY175" fmla="*/ 178254 h 991986"/>
              <a:gd name="connsiteX176" fmla="*/ 2016609 w 2413443"/>
              <a:gd name="connsiteY176" fmla="*/ 181542 h 991986"/>
              <a:gd name="connsiteX177" fmla="*/ 2117753 w 2413443"/>
              <a:gd name="connsiteY177" fmla="*/ 197375 h 991986"/>
              <a:gd name="connsiteX178" fmla="*/ 2197455 w 2413443"/>
              <a:gd name="connsiteY178" fmla="*/ 133121 h 991986"/>
              <a:gd name="connsiteX179" fmla="*/ 2210922 w 2413443"/>
              <a:gd name="connsiteY179" fmla="*/ 121556 h 991986"/>
              <a:gd name="connsiteX180" fmla="*/ 917461 w 2413443"/>
              <a:gd name="connsiteY180" fmla="*/ 55198 h 991986"/>
              <a:gd name="connsiteX181" fmla="*/ 878755 w 2413443"/>
              <a:gd name="connsiteY181" fmla="*/ 117510 h 991986"/>
              <a:gd name="connsiteX182" fmla="*/ 963661 w 2413443"/>
              <a:gd name="connsiteY182" fmla="*/ 123709 h 991986"/>
              <a:gd name="connsiteX183" fmla="*/ 991604 w 2413443"/>
              <a:gd name="connsiteY183" fmla="*/ 112785 h 991986"/>
              <a:gd name="connsiteX184" fmla="*/ 917461 w 2413443"/>
              <a:gd name="connsiteY184" fmla="*/ 55198 h 991986"/>
              <a:gd name="connsiteX185" fmla="*/ 2204880 w 2413443"/>
              <a:gd name="connsiteY185" fmla="*/ 0 h 991986"/>
              <a:gd name="connsiteX186" fmla="*/ 2291431 w 2413443"/>
              <a:gd name="connsiteY186" fmla="*/ 0 h 991986"/>
              <a:gd name="connsiteX187" fmla="*/ 2287275 w 2413443"/>
              <a:gd name="connsiteY187" fmla="*/ 3023 h 991986"/>
              <a:gd name="connsiteX188" fmla="*/ 2229123 w 2413443"/>
              <a:gd name="connsiteY188" fmla="*/ 6964 h 991986"/>
              <a:gd name="connsiteX189" fmla="*/ 1951098 w 2413443"/>
              <a:gd name="connsiteY189" fmla="*/ 0 h 991986"/>
              <a:gd name="connsiteX190" fmla="*/ 1953115 w 2413443"/>
              <a:gd name="connsiteY190" fmla="*/ 0 h 991986"/>
              <a:gd name="connsiteX191" fmla="*/ 1968905 w 2413443"/>
              <a:gd name="connsiteY191" fmla="*/ 2977 h 991986"/>
              <a:gd name="connsiteX192" fmla="*/ 2070051 w 2413443"/>
              <a:gd name="connsiteY192" fmla="*/ 18809 h 991986"/>
              <a:gd name="connsiteX193" fmla="*/ 2107514 w 2413443"/>
              <a:gd name="connsiteY193" fmla="*/ 0 h 991986"/>
              <a:gd name="connsiteX194" fmla="*/ 2167214 w 2413443"/>
              <a:gd name="connsiteY194" fmla="*/ 0 h 991986"/>
              <a:gd name="connsiteX195" fmla="*/ 2134925 w 2413443"/>
              <a:gd name="connsiteY195" fmla="*/ 33046 h 991986"/>
              <a:gd name="connsiteX196" fmla="*/ 2079961 w 2413443"/>
              <a:gd name="connsiteY196" fmla="*/ 58639 h 991986"/>
              <a:gd name="connsiteX197" fmla="*/ 1963838 w 2413443"/>
              <a:gd name="connsiteY197" fmla="*/ 48323 h 991986"/>
              <a:gd name="connsiteX198" fmla="*/ 1868404 w 2413443"/>
              <a:gd name="connsiteY198" fmla="*/ 115283 h 991986"/>
              <a:gd name="connsiteX199" fmla="*/ 1752026 w 2413443"/>
              <a:gd name="connsiteY199" fmla="*/ 104820 h 991986"/>
              <a:gd name="connsiteX200" fmla="*/ 1656448 w 2413443"/>
              <a:gd name="connsiteY200" fmla="*/ 172035 h 991986"/>
              <a:gd name="connsiteX201" fmla="*/ 1540196 w 2413443"/>
              <a:gd name="connsiteY201" fmla="*/ 161646 h 991986"/>
              <a:gd name="connsiteX202" fmla="*/ 1444690 w 2413443"/>
              <a:gd name="connsiteY202" fmla="*/ 228733 h 991986"/>
              <a:gd name="connsiteX203" fmla="*/ 1328566 w 2413443"/>
              <a:gd name="connsiteY203" fmla="*/ 218417 h 991986"/>
              <a:gd name="connsiteX204" fmla="*/ 1233134 w 2413443"/>
              <a:gd name="connsiteY204" fmla="*/ 285378 h 991986"/>
              <a:gd name="connsiteX205" fmla="*/ 1117010 w 2413443"/>
              <a:gd name="connsiteY205" fmla="*/ 275062 h 991986"/>
              <a:gd name="connsiteX206" fmla="*/ 1021577 w 2413443"/>
              <a:gd name="connsiteY206" fmla="*/ 342022 h 991986"/>
              <a:gd name="connsiteX207" fmla="*/ 905200 w 2413443"/>
              <a:gd name="connsiteY207" fmla="*/ 331559 h 991986"/>
              <a:gd name="connsiteX208" fmla="*/ 809620 w 2413443"/>
              <a:gd name="connsiteY208" fmla="*/ 398774 h 991986"/>
              <a:gd name="connsiteX209" fmla="*/ 693368 w 2413443"/>
              <a:gd name="connsiteY209" fmla="*/ 388384 h 991986"/>
              <a:gd name="connsiteX210" fmla="*/ 597862 w 2413443"/>
              <a:gd name="connsiteY210" fmla="*/ 455472 h 991986"/>
              <a:gd name="connsiteX211" fmla="*/ 481611 w 2413443"/>
              <a:gd name="connsiteY211" fmla="*/ 445082 h 991986"/>
              <a:gd name="connsiteX212" fmla="*/ 390495 w 2413443"/>
              <a:gd name="connsiteY212" fmla="*/ 510887 h 991986"/>
              <a:gd name="connsiteX213" fmla="*/ 365062 w 2413443"/>
              <a:gd name="connsiteY213" fmla="*/ 497046 h 991986"/>
              <a:gd name="connsiteX214" fmla="*/ 364928 w 2413443"/>
              <a:gd name="connsiteY214" fmla="*/ 496544 h 991986"/>
              <a:gd name="connsiteX215" fmla="*/ 378904 w 2413443"/>
              <a:gd name="connsiteY215" fmla="*/ 471614 h 991986"/>
              <a:gd name="connsiteX216" fmla="*/ 455193 w 2413443"/>
              <a:gd name="connsiteY216" fmla="*/ 408274 h 991986"/>
              <a:gd name="connsiteX217" fmla="*/ 468659 w 2413443"/>
              <a:gd name="connsiteY217" fmla="*/ 396709 h 991986"/>
              <a:gd name="connsiteX218" fmla="*/ 486103 w 2413443"/>
              <a:gd name="connsiteY218" fmla="*/ 399998 h 991986"/>
              <a:gd name="connsiteX219" fmla="*/ 587248 w 2413443"/>
              <a:gd name="connsiteY219" fmla="*/ 415830 h 991986"/>
              <a:gd name="connsiteX220" fmla="*/ 666950 w 2413443"/>
              <a:gd name="connsiteY220" fmla="*/ 351576 h 991986"/>
              <a:gd name="connsiteX221" fmla="*/ 678838 w 2413443"/>
              <a:gd name="connsiteY221" fmla="*/ 340542 h 991986"/>
              <a:gd name="connsiteX222" fmla="*/ 679340 w 2413443"/>
              <a:gd name="connsiteY222" fmla="*/ 340407 h 991986"/>
              <a:gd name="connsiteX223" fmla="*/ 680544 w 2413443"/>
              <a:gd name="connsiteY223" fmla="*/ 340085 h 991986"/>
              <a:gd name="connsiteX224" fmla="*/ 681849 w 2413443"/>
              <a:gd name="connsiteY224" fmla="*/ 339736 h 991986"/>
              <a:gd name="connsiteX225" fmla="*/ 682250 w 2413443"/>
              <a:gd name="connsiteY225" fmla="*/ 339628 h 991986"/>
              <a:gd name="connsiteX226" fmla="*/ 698061 w 2413443"/>
              <a:gd name="connsiteY226" fmla="*/ 343246 h 991986"/>
              <a:gd name="connsiteX227" fmla="*/ 799206 w 2413443"/>
              <a:gd name="connsiteY227" fmla="*/ 359078 h 991986"/>
              <a:gd name="connsiteX228" fmla="*/ 878908 w 2413443"/>
              <a:gd name="connsiteY228" fmla="*/ 294824 h 991986"/>
              <a:gd name="connsiteX229" fmla="*/ 890796 w 2413443"/>
              <a:gd name="connsiteY229" fmla="*/ 283790 h 991986"/>
              <a:gd name="connsiteX230" fmla="*/ 891197 w 2413443"/>
              <a:gd name="connsiteY230" fmla="*/ 283682 h 991986"/>
              <a:gd name="connsiteX231" fmla="*/ 892401 w 2413443"/>
              <a:gd name="connsiteY231" fmla="*/ 283360 h 991986"/>
              <a:gd name="connsiteX232" fmla="*/ 893706 w 2413443"/>
              <a:gd name="connsiteY232" fmla="*/ 283011 h 991986"/>
              <a:gd name="connsiteX233" fmla="*/ 894007 w 2413443"/>
              <a:gd name="connsiteY233" fmla="*/ 282930 h 991986"/>
              <a:gd name="connsiteX234" fmla="*/ 909919 w 2413443"/>
              <a:gd name="connsiteY234" fmla="*/ 286521 h 991986"/>
              <a:gd name="connsiteX235" fmla="*/ 1011063 w 2413443"/>
              <a:gd name="connsiteY235" fmla="*/ 302353 h 991986"/>
              <a:gd name="connsiteX236" fmla="*/ 1090765 w 2413443"/>
              <a:gd name="connsiteY236" fmla="*/ 238099 h 991986"/>
              <a:gd name="connsiteX237" fmla="*/ 1104231 w 2413443"/>
              <a:gd name="connsiteY237" fmla="*/ 226535 h 991986"/>
              <a:gd name="connsiteX238" fmla="*/ 1121675 w 2413443"/>
              <a:gd name="connsiteY238" fmla="*/ 229823 h 991986"/>
              <a:gd name="connsiteX239" fmla="*/ 1222821 w 2413443"/>
              <a:gd name="connsiteY239" fmla="*/ 245655 h 991986"/>
              <a:gd name="connsiteX240" fmla="*/ 1302522 w 2413443"/>
              <a:gd name="connsiteY240" fmla="*/ 181401 h 991986"/>
              <a:gd name="connsiteX241" fmla="*/ 1315989 w 2413443"/>
              <a:gd name="connsiteY241" fmla="*/ 169836 h 991986"/>
              <a:gd name="connsiteX242" fmla="*/ 1333432 w 2413443"/>
              <a:gd name="connsiteY242" fmla="*/ 173125 h 991986"/>
              <a:gd name="connsiteX243" fmla="*/ 1434578 w 2413443"/>
              <a:gd name="connsiteY243" fmla="*/ 188957 h 991986"/>
              <a:gd name="connsiteX244" fmla="*/ 1514279 w 2413443"/>
              <a:gd name="connsiteY244" fmla="*/ 124703 h 991986"/>
              <a:gd name="connsiteX245" fmla="*/ 1526168 w 2413443"/>
              <a:gd name="connsiteY245" fmla="*/ 113669 h 991986"/>
              <a:gd name="connsiteX246" fmla="*/ 1526669 w 2413443"/>
              <a:gd name="connsiteY246" fmla="*/ 113534 h 991986"/>
              <a:gd name="connsiteX247" fmla="*/ 1527773 w 2413443"/>
              <a:gd name="connsiteY247" fmla="*/ 113239 h 991986"/>
              <a:gd name="connsiteX248" fmla="*/ 1529077 w 2413443"/>
              <a:gd name="connsiteY248" fmla="*/ 112890 h 991986"/>
              <a:gd name="connsiteX249" fmla="*/ 1529479 w 2413443"/>
              <a:gd name="connsiteY249" fmla="*/ 112782 h 991986"/>
              <a:gd name="connsiteX250" fmla="*/ 1545290 w 2413443"/>
              <a:gd name="connsiteY250" fmla="*/ 116400 h 991986"/>
              <a:gd name="connsiteX251" fmla="*/ 1646435 w 2413443"/>
              <a:gd name="connsiteY251" fmla="*/ 132232 h 991986"/>
              <a:gd name="connsiteX252" fmla="*/ 1726137 w 2413443"/>
              <a:gd name="connsiteY252" fmla="*/ 67978 h 991986"/>
              <a:gd name="connsiteX253" fmla="*/ 1738026 w 2413443"/>
              <a:gd name="connsiteY253" fmla="*/ 56943 h 991986"/>
              <a:gd name="connsiteX254" fmla="*/ 1738426 w 2413443"/>
              <a:gd name="connsiteY254" fmla="*/ 56836 h 991986"/>
              <a:gd name="connsiteX255" fmla="*/ 1739632 w 2413443"/>
              <a:gd name="connsiteY255" fmla="*/ 56514 h 991986"/>
              <a:gd name="connsiteX256" fmla="*/ 1740936 w 2413443"/>
              <a:gd name="connsiteY256" fmla="*/ 56164 h 991986"/>
              <a:gd name="connsiteX257" fmla="*/ 1741236 w 2413443"/>
              <a:gd name="connsiteY257" fmla="*/ 56084 h 991986"/>
              <a:gd name="connsiteX258" fmla="*/ 1757147 w 2413443"/>
              <a:gd name="connsiteY258" fmla="*/ 59675 h 991986"/>
              <a:gd name="connsiteX259" fmla="*/ 1858293 w 2413443"/>
              <a:gd name="connsiteY259" fmla="*/ 75507 h 991986"/>
              <a:gd name="connsiteX260" fmla="*/ 1937994 w 2413443"/>
              <a:gd name="connsiteY260" fmla="*/ 11253 h 991986"/>
              <a:gd name="connsiteX261" fmla="*/ 787348 w 2413443"/>
              <a:gd name="connsiteY261" fmla="*/ 0 h 991986"/>
              <a:gd name="connsiteX262" fmla="*/ 867603 w 2413443"/>
              <a:gd name="connsiteY262" fmla="*/ 0 h 991986"/>
              <a:gd name="connsiteX263" fmla="*/ 469066 w 2413443"/>
              <a:gd name="connsiteY263" fmla="*/ 236347 h 991986"/>
              <a:gd name="connsiteX264" fmla="*/ 539947 w 2413443"/>
              <a:gd name="connsiteY264" fmla="*/ 237159 h 991986"/>
              <a:gd name="connsiteX265" fmla="*/ 619648 w 2413443"/>
              <a:gd name="connsiteY265" fmla="*/ 172904 h 991986"/>
              <a:gd name="connsiteX266" fmla="*/ 631536 w 2413443"/>
              <a:gd name="connsiteY266" fmla="*/ 161870 h 991986"/>
              <a:gd name="connsiteX267" fmla="*/ 632038 w 2413443"/>
              <a:gd name="connsiteY267" fmla="*/ 161736 h 991986"/>
              <a:gd name="connsiteX268" fmla="*/ 633242 w 2413443"/>
              <a:gd name="connsiteY268" fmla="*/ 161413 h 991986"/>
              <a:gd name="connsiteX269" fmla="*/ 634446 w 2413443"/>
              <a:gd name="connsiteY269" fmla="*/ 161091 h 991986"/>
              <a:gd name="connsiteX270" fmla="*/ 634848 w 2413443"/>
              <a:gd name="connsiteY270" fmla="*/ 160984 h 991986"/>
              <a:gd name="connsiteX271" fmla="*/ 650659 w 2413443"/>
              <a:gd name="connsiteY271" fmla="*/ 164601 h 991986"/>
              <a:gd name="connsiteX272" fmla="*/ 751804 w 2413443"/>
              <a:gd name="connsiteY272" fmla="*/ 180434 h 991986"/>
              <a:gd name="connsiteX273" fmla="*/ 831579 w 2413443"/>
              <a:gd name="connsiteY273" fmla="*/ 116052 h 991986"/>
              <a:gd name="connsiteX274" fmla="*/ 834251 w 2413443"/>
              <a:gd name="connsiteY274" fmla="*/ 111573 h 991986"/>
              <a:gd name="connsiteX275" fmla="*/ 888766 w 2413443"/>
              <a:gd name="connsiteY275" fmla="*/ 23947 h 991986"/>
              <a:gd name="connsiteX276" fmla="*/ 885603 w 2413443"/>
              <a:gd name="connsiteY276" fmla="*/ 20170 h 991986"/>
              <a:gd name="connsiteX277" fmla="*/ 870315 w 2413443"/>
              <a:gd name="connsiteY277" fmla="*/ 0 h 991986"/>
              <a:gd name="connsiteX278" fmla="*/ 922385 w 2413443"/>
              <a:gd name="connsiteY278" fmla="*/ 0 h 991986"/>
              <a:gd name="connsiteX279" fmla="*/ 967286 w 2413443"/>
              <a:gd name="connsiteY279" fmla="*/ 45609 h 991986"/>
              <a:gd name="connsiteX280" fmla="*/ 1026264 w 2413443"/>
              <a:gd name="connsiteY280" fmla="*/ 85973 h 991986"/>
              <a:gd name="connsiteX281" fmla="*/ 1043189 w 2413443"/>
              <a:gd name="connsiteY281" fmla="*/ 59609 h 991986"/>
              <a:gd name="connsiteX282" fmla="*/ 1056656 w 2413443"/>
              <a:gd name="connsiteY282" fmla="*/ 48044 h 991986"/>
              <a:gd name="connsiteX283" fmla="*/ 1074100 w 2413443"/>
              <a:gd name="connsiteY283" fmla="*/ 51332 h 991986"/>
              <a:gd name="connsiteX284" fmla="*/ 1175244 w 2413443"/>
              <a:gd name="connsiteY284" fmla="*/ 67165 h 991986"/>
              <a:gd name="connsiteX285" fmla="*/ 1254947 w 2413443"/>
              <a:gd name="connsiteY285" fmla="*/ 2911 h 991986"/>
              <a:gd name="connsiteX286" fmla="*/ 1258336 w 2413443"/>
              <a:gd name="connsiteY286" fmla="*/ 0 h 991986"/>
              <a:gd name="connsiteX287" fmla="*/ 1299123 w 2413443"/>
              <a:gd name="connsiteY287" fmla="*/ 0 h 991986"/>
              <a:gd name="connsiteX288" fmla="*/ 1332776 w 2413443"/>
              <a:gd name="connsiteY288" fmla="*/ 13612 h 991986"/>
              <a:gd name="connsiteX289" fmla="*/ 1387001 w 2413443"/>
              <a:gd name="connsiteY289" fmla="*/ 10467 h 991986"/>
              <a:gd name="connsiteX290" fmla="*/ 1407849 w 2413443"/>
              <a:gd name="connsiteY290" fmla="*/ 0 h 991986"/>
              <a:gd name="connsiteX291" fmla="*/ 1475728 w 2413443"/>
              <a:gd name="connsiteY291" fmla="*/ 0 h 991986"/>
              <a:gd name="connsiteX292" fmla="*/ 1452098 w 2413443"/>
              <a:gd name="connsiteY292" fmla="*/ 24173 h 991986"/>
              <a:gd name="connsiteX293" fmla="*/ 1397107 w 2413443"/>
              <a:gd name="connsiteY293" fmla="*/ 49814 h 991986"/>
              <a:gd name="connsiteX294" fmla="*/ 1280984 w 2413443"/>
              <a:gd name="connsiteY294" fmla="*/ 39498 h 991986"/>
              <a:gd name="connsiteX295" fmla="*/ 1185550 w 2413443"/>
              <a:gd name="connsiteY295" fmla="*/ 106459 h 991986"/>
              <a:gd name="connsiteX296" fmla="*/ 1069427 w 2413443"/>
              <a:gd name="connsiteY296" fmla="*/ 96143 h 991986"/>
              <a:gd name="connsiteX297" fmla="*/ 973994 w 2413443"/>
              <a:gd name="connsiteY297" fmla="*/ 163103 h 991986"/>
              <a:gd name="connsiteX298" fmla="*/ 857616 w 2413443"/>
              <a:gd name="connsiteY298" fmla="*/ 152640 h 991986"/>
              <a:gd name="connsiteX299" fmla="*/ 762036 w 2413443"/>
              <a:gd name="connsiteY299" fmla="*/ 219855 h 991986"/>
              <a:gd name="connsiteX300" fmla="*/ 645785 w 2413443"/>
              <a:gd name="connsiteY300" fmla="*/ 209465 h 991986"/>
              <a:gd name="connsiteX301" fmla="*/ 550279 w 2413443"/>
              <a:gd name="connsiteY301" fmla="*/ 276553 h 991986"/>
              <a:gd name="connsiteX302" fmla="*/ 434156 w 2413443"/>
              <a:gd name="connsiteY302" fmla="*/ 266237 h 991986"/>
              <a:gd name="connsiteX303" fmla="*/ 338723 w 2413443"/>
              <a:gd name="connsiteY303" fmla="*/ 333197 h 991986"/>
              <a:gd name="connsiteX304" fmla="*/ 251435 w 2413443"/>
              <a:gd name="connsiteY304" fmla="*/ 333768 h 991986"/>
              <a:gd name="connsiteX305" fmla="*/ 236904 w 2413443"/>
              <a:gd name="connsiteY305" fmla="*/ 319267 h 991986"/>
              <a:gd name="connsiteX306" fmla="*/ 236880 w 2413443"/>
              <a:gd name="connsiteY306" fmla="*/ 308732 h 991986"/>
              <a:gd name="connsiteX307" fmla="*/ 261942 w 2413443"/>
              <a:gd name="connsiteY307" fmla="*/ 294278 h 991986"/>
              <a:gd name="connsiteX308" fmla="*/ 328163 w 2413443"/>
              <a:gd name="connsiteY308" fmla="*/ 293756 h 991986"/>
              <a:gd name="connsiteX309" fmla="*/ 407864 w 2413443"/>
              <a:gd name="connsiteY309" fmla="*/ 229502 h 991986"/>
              <a:gd name="connsiteX310" fmla="*/ 408011 w 2413443"/>
              <a:gd name="connsiteY310" fmla="*/ 229247 h 991986"/>
              <a:gd name="connsiteX311" fmla="*/ 408793 w 2413443"/>
              <a:gd name="connsiteY311" fmla="*/ 227748 h 991986"/>
              <a:gd name="connsiteX312" fmla="*/ 409013 w 2413443"/>
              <a:gd name="connsiteY312" fmla="*/ 227366 h 991986"/>
              <a:gd name="connsiteX313" fmla="*/ 411627 w 2413443"/>
              <a:gd name="connsiteY313" fmla="*/ 223870 h 991986"/>
              <a:gd name="connsiteX314" fmla="*/ 411974 w 2413443"/>
              <a:gd name="connsiteY314" fmla="*/ 223562 h 991986"/>
              <a:gd name="connsiteX315" fmla="*/ 413164 w 2413443"/>
              <a:gd name="connsiteY315" fmla="*/ 222383 h 991986"/>
              <a:gd name="connsiteX316" fmla="*/ 413786 w 2413443"/>
              <a:gd name="connsiteY316" fmla="*/ 221894 h 991986"/>
              <a:gd name="connsiteX317" fmla="*/ 414856 w 2413443"/>
              <a:gd name="connsiteY317" fmla="*/ 221070 h 991986"/>
              <a:gd name="connsiteX318" fmla="*/ 415679 w 2413443"/>
              <a:gd name="connsiteY318" fmla="*/ 220527 h 991986"/>
              <a:gd name="connsiteX319" fmla="*/ 416327 w 2413443"/>
              <a:gd name="connsiteY319" fmla="*/ 220138 h 991986"/>
              <a:gd name="connsiteX320" fmla="*/ 611052 w 2413443"/>
              <a:gd name="connsiteY320" fmla="*/ 0 h 991986"/>
              <a:gd name="connsiteX321" fmla="*/ 707092 w 2413443"/>
              <a:gd name="connsiteY321" fmla="*/ 0 h 991986"/>
              <a:gd name="connsiteX322" fmla="*/ 218229 w 2413443"/>
              <a:gd name="connsiteY322" fmla="*/ 229835 h 991986"/>
              <a:gd name="connsiteX323" fmla="*/ 214797 w 2413443"/>
              <a:gd name="connsiteY323" fmla="*/ 231077 h 991986"/>
              <a:gd name="connsiteX324" fmla="*/ 191074 w 2413443"/>
              <a:gd name="connsiteY324" fmla="*/ 220004 h 991986"/>
              <a:gd name="connsiteX325" fmla="*/ 200904 w 2413443"/>
              <a:gd name="connsiteY325" fmla="*/ 192850 h 991986"/>
              <a:gd name="connsiteX326" fmla="*/ 178835 w 2413443"/>
              <a:gd name="connsiteY326" fmla="*/ 0 h 991986"/>
              <a:gd name="connsiteX327" fmla="*/ 337101 w 2413443"/>
              <a:gd name="connsiteY327" fmla="*/ 0 h 991986"/>
              <a:gd name="connsiteX328" fmla="*/ 153605 w 2413443"/>
              <a:gd name="connsiteY328" fmla="*/ 49131 h 991986"/>
              <a:gd name="connsiteX329" fmla="*/ 128540 w 2413443"/>
              <a:gd name="connsiteY329" fmla="*/ 34654 h 991986"/>
              <a:gd name="connsiteX330" fmla="*/ 143017 w 2413443"/>
              <a:gd name="connsiteY330" fmla="*/ 9590 h 991986"/>
              <a:gd name="connsiteX331" fmla="*/ 0 w 2413443"/>
              <a:gd name="connsiteY331" fmla="*/ 0 h 991986"/>
              <a:gd name="connsiteX332" fmla="*/ 41816 w 2413443"/>
              <a:gd name="connsiteY332" fmla="*/ 0 h 991986"/>
              <a:gd name="connsiteX333" fmla="*/ 56490 w 2413443"/>
              <a:gd name="connsiteY333" fmla="*/ 68035 h 991986"/>
              <a:gd name="connsiteX334" fmla="*/ 266686 w 2413443"/>
              <a:gd name="connsiteY334" fmla="*/ 491552 h 991986"/>
              <a:gd name="connsiteX335" fmla="*/ 610958 w 2413443"/>
              <a:gd name="connsiteY335" fmla="*/ 791191 h 991986"/>
              <a:gd name="connsiteX336" fmla="*/ 1042561 w 2413443"/>
              <a:gd name="connsiteY336" fmla="*/ 939780 h 991986"/>
              <a:gd name="connsiteX337" fmla="*/ 1514446 w 2413443"/>
              <a:gd name="connsiteY337" fmla="*/ 910231 h 991986"/>
              <a:gd name="connsiteX338" fmla="*/ 1937962 w 2413443"/>
              <a:gd name="connsiteY338" fmla="*/ 700036 h 991986"/>
              <a:gd name="connsiteX339" fmla="*/ 2237574 w 2413443"/>
              <a:gd name="connsiteY339" fmla="*/ 355664 h 991986"/>
              <a:gd name="connsiteX340" fmla="*/ 2364872 w 2413443"/>
              <a:gd name="connsiteY340" fmla="*/ 36992 h 991986"/>
              <a:gd name="connsiteX341" fmla="*/ 2371846 w 2413443"/>
              <a:gd name="connsiteY341" fmla="*/ 0 h 991986"/>
              <a:gd name="connsiteX342" fmla="*/ 2413443 w 2413443"/>
              <a:gd name="connsiteY342" fmla="*/ 0 h 991986"/>
              <a:gd name="connsiteX343" fmla="*/ 2404680 w 2413443"/>
              <a:gd name="connsiteY343" fmla="*/ 46478 h 991986"/>
              <a:gd name="connsiteX344" fmla="*/ 2273044 w 2413443"/>
              <a:gd name="connsiteY344" fmla="*/ 376066 h 991986"/>
              <a:gd name="connsiteX345" fmla="*/ 1963145 w 2413443"/>
              <a:gd name="connsiteY345" fmla="*/ 732228 h 991986"/>
              <a:gd name="connsiteX346" fmla="*/ 1525133 w 2413443"/>
              <a:gd name="connsiteY346" fmla="*/ 949746 h 991986"/>
              <a:gd name="connsiteX347" fmla="*/ 1037034 w 2413443"/>
              <a:gd name="connsiteY347" fmla="*/ 980195 h 991986"/>
              <a:gd name="connsiteX348" fmla="*/ 590629 w 2413443"/>
              <a:gd name="connsiteY348" fmla="*/ 826533 h 991986"/>
              <a:gd name="connsiteX349" fmla="*/ 234467 w 2413443"/>
              <a:gd name="connsiteY349" fmla="*/ 516635 h 991986"/>
              <a:gd name="connsiteX350" fmla="*/ 16949 w 2413443"/>
              <a:gd name="connsiteY350" fmla="*/ 78622 h 99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</a:cxnLst>
            <a:rect l="l" t="t" r="r" b="b"/>
            <a:pathLst>
              <a:path w="2413443" h="991986">
                <a:moveTo>
                  <a:pt x="1673117" y="648444"/>
                </a:moveTo>
                <a:cubicBezTo>
                  <a:pt x="1678444" y="647448"/>
                  <a:pt x="1684234" y="648586"/>
                  <a:pt x="1688929" y="652062"/>
                </a:cubicBezTo>
                <a:cubicBezTo>
                  <a:pt x="1715719" y="671777"/>
                  <a:pt x="1753543" y="677675"/>
                  <a:pt x="1790073" y="667894"/>
                </a:cubicBezTo>
                <a:cubicBezTo>
                  <a:pt x="1790676" y="667733"/>
                  <a:pt x="1791378" y="667545"/>
                  <a:pt x="1792081" y="667357"/>
                </a:cubicBezTo>
                <a:lnTo>
                  <a:pt x="1792483" y="667249"/>
                </a:lnTo>
                <a:cubicBezTo>
                  <a:pt x="1792683" y="667195"/>
                  <a:pt x="1792783" y="667169"/>
                  <a:pt x="1792883" y="667142"/>
                </a:cubicBezTo>
                <a:cubicBezTo>
                  <a:pt x="1803622" y="664267"/>
                  <a:pt x="1814738" y="670432"/>
                  <a:pt x="1817265" y="681479"/>
                </a:cubicBezTo>
                <a:cubicBezTo>
                  <a:pt x="1817292" y="681579"/>
                  <a:pt x="1817319" y="681679"/>
                  <a:pt x="1817346" y="681780"/>
                </a:cubicBezTo>
                <a:cubicBezTo>
                  <a:pt x="1820221" y="692519"/>
                  <a:pt x="1813955" y="703661"/>
                  <a:pt x="1803271" y="706737"/>
                </a:cubicBezTo>
                <a:lnTo>
                  <a:pt x="1802869" y="706844"/>
                </a:lnTo>
                <a:cubicBezTo>
                  <a:pt x="1801966" y="707086"/>
                  <a:pt x="1800962" y="707355"/>
                  <a:pt x="1800059" y="707597"/>
                </a:cubicBezTo>
                <a:cubicBezTo>
                  <a:pt x="1759814" y="718372"/>
                  <a:pt x="1717890" y="714432"/>
                  <a:pt x="1683808" y="697207"/>
                </a:cubicBezTo>
                <a:cubicBezTo>
                  <a:pt x="1662866" y="729057"/>
                  <a:pt x="1628545" y="753519"/>
                  <a:pt x="1588302" y="764295"/>
                </a:cubicBezTo>
                <a:cubicBezTo>
                  <a:pt x="1548158" y="775043"/>
                  <a:pt x="1506233" y="771103"/>
                  <a:pt x="1472178" y="753979"/>
                </a:cubicBezTo>
                <a:cubicBezTo>
                  <a:pt x="1451237" y="785829"/>
                  <a:pt x="1416989" y="810164"/>
                  <a:pt x="1376745" y="820939"/>
                </a:cubicBezTo>
                <a:cubicBezTo>
                  <a:pt x="1336602" y="831687"/>
                  <a:pt x="1294676" y="827748"/>
                  <a:pt x="1260621" y="810623"/>
                </a:cubicBezTo>
                <a:cubicBezTo>
                  <a:pt x="1239680" y="842473"/>
                  <a:pt x="1205432" y="866808"/>
                  <a:pt x="1165189" y="877583"/>
                </a:cubicBezTo>
                <a:cubicBezTo>
                  <a:pt x="1164085" y="877879"/>
                  <a:pt x="1162981" y="878175"/>
                  <a:pt x="1161877" y="878470"/>
                </a:cubicBezTo>
                <a:cubicBezTo>
                  <a:pt x="1151085" y="881144"/>
                  <a:pt x="1140089" y="874624"/>
                  <a:pt x="1137214" y="863886"/>
                </a:cubicBezTo>
                <a:cubicBezTo>
                  <a:pt x="1137187" y="863785"/>
                  <a:pt x="1137134" y="863584"/>
                  <a:pt x="1137107" y="863484"/>
                </a:cubicBezTo>
                <a:cubicBezTo>
                  <a:pt x="1134432" y="852692"/>
                  <a:pt x="1140853" y="841723"/>
                  <a:pt x="1151591" y="838848"/>
                </a:cubicBezTo>
                <a:cubicBezTo>
                  <a:pt x="1151691" y="838821"/>
                  <a:pt x="1151892" y="838768"/>
                  <a:pt x="1151993" y="838741"/>
                </a:cubicBezTo>
                <a:cubicBezTo>
                  <a:pt x="1152896" y="838499"/>
                  <a:pt x="1153698" y="838284"/>
                  <a:pt x="1154602" y="838042"/>
                </a:cubicBezTo>
                <a:cubicBezTo>
                  <a:pt x="1191132" y="828261"/>
                  <a:pt x="1220950" y="804252"/>
                  <a:pt x="1234303" y="773788"/>
                </a:cubicBezTo>
                <a:cubicBezTo>
                  <a:pt x="1236854" y="768050"/>
                  <a:pt x="1241748" y="763836"/>
                  <a:pt x="1247770" y="762223"/>
                </a:cubicBezTo>
                <a:cubicBezTo>
                  <a:pt x="1253792" y="760611"/>
                  <a:pt x="1260238" y="761789"/>
                  <a:pt x="1265214" y="765511"/>
                </a:cubicBezTo>
                <a:cubicBezTo>
                  <a:pt x="1292004" y="785227"/>
                  <a:pt x="1329828" y="791125"/>
                  <a:pt x="1366359" y="781344"/>
                </a:cubicBezTo>
                <a:cubicBezTo>
                  <a:pt x="1402890" y="771563"/>
                  <a:pt x="1432707" y="747554"/>
                  <a:pt x="1446061" y="717090"/>
                </a:cubicBezTo>
                <a:cubicBezTo>
                  <a:pt x="1448611" y="711352"/>
                  <a:pt x="1453506" y="707137"/>
                  <a:pt x="1459527" y="705525"/>
                </a:cubicBezTo>
                <a:cubicBezTo>
                  <a:pt x="1465549" y="703913"/>
                  <a:pt x="1471995" y="705091"/>
                  <a:pt x="1476971" y="708813"/>
                </a:cubicBezTo>
                <a:cubicBezTo>
                  <a:pt x="1503761" y="728529"/>
                  <a:pt x="1541585" y="734427"/>
                  <a:pt x="1578116" y="724646"/>
                </a:cubicBezTo>
                <a:cubicBezTo>
                  <a:pt x="1614647" y="714865"/>
                  <a:pt x="1644464" y="690856"/>
                  <a:pt x="1657818" y="660392"/>
                </a:cubicBezTo>
                <a:cubicBezTo>
                  <a:pt x="1660148" y="655036"/>
                  <a:pt x="1664595" y="651156"/>
                  <a:pt x="1669705" y="649357"/>
                </a:cubicBezTo>
                <a:cubicBezTo>
                  <a:pt x="1669906" y="649304"/>
                  <a:pt x="1670007" y="649277"/>
                  <a:pt x="1670208" y="649223"/>
                </a:cubicBezTo>
                <a:cubicBezTo>
                  <a:pt x="1670609" y="649116"/>
                  <a:pt x="1671010" y="649008"/>
                  <a:pt x="1671411" y="648901"/>
                </a:cubicBezTo>
                <a:cubicBezTo>
                  <a:pt x="1671914" y="648766"/>
                  <a:pt x="1672315" y="648659"/>
                  <a:pt x="1672716" y="648551"/>
                </a:cubicBezTo>
                <a:cubicBezTo>
                  <a:pt x="1672817" y="648524"/>
                  <a:pt x="1673018" y="648471"/>
                  <a:pt x="1673117" y="648444"/>
                </a:cubicBezTo>
                <a:close/>
                <a:moveTo>
                  <a:pt x="2047169" y="356738"/>
                </a:moveTo>
                <a:cubicBezTo>
                  <a:pt x="2053190" y="355126"/>
                  <a:pt x="2059636" y="356304"/>
                  <a:pt x="2064612" y="360027"/>
                </a:cubicBezTo>
                <a:cubicBezTo>
                  <a:pt x="2076273" y="368629"/>
                  <a:pt x="2090514" y="374818"/>
                  <a:pt x="2105889" y="378015"/>
                </a:cubicBezTo>
                <a:cubicBezTo>
                  <a:pt x="2113755" y="379673"/>
                  <a:pt x="2119523" y="385549"/>
                  <a:pt x="2121230" y="392729"/>
                </a:cubicBezTo>
                <a:cubicBezTo>
                  <a:pt x="2122036" y="395740"/>
                  <a:pt x="2122140" y="398939"/>
                  <a:pt x="2121488" y="402125"/>
                </a:cubicBezTo>
                <a:cubicBezTo>
                  <a:pt x="2119176" y="413176"/>
                  <a:pt x="2108381" y="420261"/>
                  <a:pt x="2097331" y="417950"/>
                </a:cubicBezTo>
                <a:cubicBezTo>
                  <a:pt x="2084130" y="415247"/>
                  <a:pt x="2071530" y="410768"/>
                  <a:pt x="2059866" y="404964"/>
                </a:cubicBezTo>
                <a:cubicBezTo>
                  <a:pt x="2038851" y="436942"/>
                  <a:pt x="2004604" y="461277"/>
                  <a:pt x="1964360" y="472052"/>
                </a:cubicBezTo>
                <a:cubicBezTo>
                  <a:pt x="1924016" y="482854"/>
                  <a:pt x="1882064" y="478814"/>
                  <a:pt x="1847982" y="461589"/>
                </a:cubicBezTo>
                <a:cubicBezTo>
                  <a:pt x="1826967" y="493566"/>
                  <a:pt x="1792646" y="518029"/>
                  <a:pt x="1752402" y="528804"/>
                </a:cubicBezTo>
                <a:cubicBezTo>
                  <a:pt x="1712158" y="539579"/>
                  <a:pt x="1670233" y="535640"/>
                  <a:pt x="1636152" y="518414"/>
                </a:cubicBezTo>
                <a:cubicBezTo>
                  <a:pt x="1615210" y="550264"/>
                  <a:pt x="1580889" y="574727"/>
                  <a:pt x="1540645" y="585502"/>
                </a:cubicBezTo>
                <a:cubicBezTo>
                  <a:pt x="1500501" y="596250"/>
                  <a:pt x="1458577" y="592311"/>
                  <a:pt x="1424522" y="575186"/>
                </a:cubicBezTo>
                <a:cubicBezTo>
                  <a:pt x="1403580" y="607036"/>
                  <a:pt x="1369333" y="631371"/>
                  <a:pt x="1329089" y="642146"/>
                </a:cubicBezTo>
                <a:cubicBezTo>
                  <a:pt x="1288945" y="652895"/>
                  <a:pt x="1247020" y="648955"/>
                  <a:pt x="1212965" y="631830"/>
                </a:cubicBezTo>
                <a:cubicBezTo>
                  <a:pt x="1192023" y="663681"/>
                  <a:pt x="1157777" y="688015"/>
                  <a:pt x="1117532" y="698791"/>
                </a:cubicBezTo>
                <a:cubicBezTo>
                  <a:pt x="1077188" y="709593"/>
                  <a:pt x="1035236" y="705553"/>
                  <a:pt x="1001154" y="688328"/>
                </a:cubicBezTo>
                <a:cubicBezTo>
                  <a:pt x="980139" y="720305"/>
                  <a:pt x="945819" y="744767"/>
                  <a:pt x="905574" y="755542"/>
                </a:cubicBezTo>
                <a:cubicBezTo>
                  <a:pt x="865331" y="766318"/>
                  <a:pt x="823406" y="762378"/>
                  <a:pt x="789324" y="745153"/>
                </a:cubicBezTo>
                <a:cubicBezTo>
                  <a:pt x="782147" y="756109"/>
                  <a:pt x="773370" y="766310"/>
                  <a:pt x="763288" y="775248"/>
                </a:cubicBezTo>
                <a:cubicBezTo>
                  <a:pt x="760854" y="777406"/>
                  <a:pt x="758031" y="778914"/>
                  <a:pt x="755020" y="779720"/>
                </a:cubicBezTo>
                <a:cubicBezTo>
                  <a:pt x="747795" y="781655"/>
                  <a:pt x="739822" y="779595"/>
                  <a:pt x="734455" y="773611"/>
                </a:cubicBezTo>
                <a:cubicBezTo>
                  <a:pt x="732297" y="771177"/>
                  <a:pt x="730789" y="768355"/>
                  <a:pt x="729983" y="765344"/>
                </a:cubicBezTo>
                <a:cubicBezTo>
                  <a:pt x="728048" y="758117"/>
                  <a:pt x="730108" y="750145"/>
                  <a:pt x="736093" y="744779"/>
                </a:cubicBezTo>
                <a:cubicBezTo>
                  <a:pt x="747813" y="734327"/>
                  <a:pt x="757030" y="721749"/>
                  <a:pt x="762859" y="708572"/>
                </a:cubicBezTo>
                <a:cubicBezTo>
                  <a:pt x="765290" y="703189"/>
                  <a:pt x="769635" y="699337"/>
                  <a:pt x="774747" y="697538"/>
                </a:cubicBezTo>
                <a:cubicBezTo>
                  <a:pt x="774847" y="697511"/>
                  <a:pt x="775048" y="697457"/>
                  <a:pt x="775248" y="697404"/>
                </a:cubicBezTo>
                <a:cubicBezTo>
                  <a:pt x="775650" y="697296"/>
                  <a:pt x="775951" y="697215"/>
                  <a:pt x="776352" y="697108"/>
                </a:cubicBezTo>
                <a:cubicBezTo>
                  <a:pt x="776754" y="697001"/>
                  <a:pt x="777255" y="696866"/>
                  <a:pt x="777657" y="696759"/>
                </a:cubicBezTo>
                <a:cubicBezTo>
                  <a:pt x="777758" y="696732"/>
                  <a:pt x="777858" y="696705"/>
                  <a:pt x="777959" y="696678"/>
                </a:cubicBezTo>
                <a:cubicBezTo>
                  <a:pt x="783284" y="695683"/>
                  <a:pt x="789075" y="696821"/>
                  <a:pt x="793769" y="700296"/>
                </a:cubicBezTo>
                <a:cubicBezTo>
                  <a:pt x="820559" y="720012"/>
                  <a:pt x="858384" y="725910"/>
                  <a:pt x="894914" y="716129"/>
                </a:cubicBezTo>
                <a:cubicBezTo>
                  <a:pt x="931445" y="706347"/>
                  <a:pt x="961262" y="682339"/>
                  <a:pt x="974616" y="651874"/>
                </a:cubicBezTo>
                <a:cubicBezTo>
                  <a:pt x="977046" y="646491"/>
                  <a:pt x="981492" y="642612"/>
                  <a:pt x="986604" y="640813"/>
                </a:cubicBezTo>
                <a:cubicBezTo>
                  <a:pt x="986805" y="640759"/>
                  <a:pt x="986905" y="640732"/>
                  <a:pt x="987006" y="640705"/>
                </a:cubicBezTo>
                <a:cubicBezTo>
                  <a:pt x="987507" y="640571"/>
                  <a:pt x="987909" y="640464"/>
                  <a:pt x="988310" y="640356"/>
                </a:cubicBezTo>
                <a:cubicBezTo>
                  <a:pt x="988712" y="640249"/>
                  <a:pt x="989113" y="640141"/>
                  <a:pt x="989514" y="640034"/>
                </a:cubicBezTo>
                <a:cubicBezTo>
                  <a:pt x="989715" y="639980"/>
                  <a:pt x="989816" y="639953"/>
                  <a:pt x="989915" y="639926"/>
                </a:cubicBezTo>
                <a:cubicBezTo>
                  <a:pt x="995242" y="638931"/>
                  <a:pt x="1001033" y="640069"/>
                  <a:pt x="1005727" y="643544"/>
                </a:cubicBezTo>
                <a:cubicBezTo>
                  <a:pt x="1032517" y="663260"/>
                  <a:pt x="1070341" y="669158"/>
                  <a:pt x="1106872" y="659377"/>
                </a:cubicBezTo>
                <a:cubicBezTo>
                  <a:pt x="1143403" y="649595"/>
                  <a:pt x="1173220" y="625587"/>
                  <a:pt x="1186574" y="595122"/>
                </a:cubicBezTo>
                <a:cubicBezTo>
                  <a:pt x="1189124" y="589384"/>
                  <a:pt x="1194019" y="585170"/>
                  <a:pt x="1200040" y="583558"/>
                </a:cubicBezTo>
                <a:cubicBezTo>
                  <a:pt x="1206062" y="581945"/>
                  <a:pt x="1212508" y="583123"/>
                  <a:pt x="1217484" y="586846"/>
                </a:cubicBezTo>
                <a:cubicBezTo>
                  <a:pt x="1244274" y="606562"/>
                  <a:pt x="1282098" y="612460"/>
                  <a:pt x="1318628" y="602679"/>
                </a:cubicBezTo>
                <a:cubicBezTo>
                  <a:pt x="1355160" y="592897"/>
                  <a:pt x="1384977" y="568889"/>
                  <a:pt x="1398331" y="538424"/>
                </a:cubicBezTo>
                <a:cubicBezTo>
                  <a:pt x="1400881" y="532686"/>
                  <a:pt x="1405776" y="528472"/>
                  <a:pt x="1411797" y="526860"/>
                </a:cubicBezTo>
                <a:cubicBezTo>
                  <a:pt x="1417819" y="525247"/>
                  <a:pt x="1424265" y="526425"/>
                  <a:pt x="1429241" y="530148"/>
                </a:cubicBezTo>
                <a:cubicBezTo>
                  <a:pt x="1456031" y="549864"/>
                  <a:pt x="1493855" y="555762"/>
                  <a:pt x="1530385" y="545981"/>
                </a:cubicBezTo>
                <a:cubicBezTo>
                  <a:pt x="1566917" y="536199"/>
                  <a:pt x="1596734" y="512191"/>
                  <a:pt x="1610088" y="481726"/>
                </a:cubicBezTo>
                <a:cubicBezTo>
                  <a:pt x="1612518" y="476343"/>
                  <a:pt x="1616865" y="472491"/>
                  <a:pt x="1621975" y="470692"/>
                </a:cubicBezTo>
                <a:cubicBezTo>
                  <a:pt x="1622076" y="470665"/>
                  <a:pt x="1622277" y="470611"/>
                  <a:pt x="1622478" y="470558"/>
                </a:cubicBezTo>
                <a:cubicBezTo>
                  <a:pt x="1622879" y="470450"/>
                  <a:pt x="1623180" y="470370"/>
                  <a:pt x="1623582" y="470262"/>
                </a:cubicBezTo>
                <a:cubicBezTo>
                  <a:pt x="1623983" y="470155"/>
                  <a:pt x="1624485" y="470020"/>
                  <a:pt x="1624886" y="469913"/>
                </a:cubicBezTo>
                <a:cubicBezTo>
                  <a:pt x="1624986" y="469886"/>
                  <a:pt x="1625087" y="469859"/>
                  <a:pt x="1625187" y="469832"/>
                </a:cubicBezTo>
                <a:cubicBezTo>
                  <a:pt x="1630513" y="468837"/>
                  <a:pt x="1636303" y="469975"/>
                  <a:pt x="1640998" y="473450"/>
                </a:cubicBezTo>
                <a:cubicBezTo>
                  <a:pt x="1667788" y="493166"/>
                  <a:pt x="1705612" y="499064"/>
                  <a:pt x="1742143" y="489282"/>
                </a:cubicBezTo>
                <a:cubicBezTo>
                  <a:pt x="1778674" y="479501"/>
                  <a:pt x="1808491" y="455493"/>
                  <a:pt x="1821845" y="425028"/>
                </a:cubicBezTo>
                <a:cubicBezTo>
                  <a:pt x="1824175" y="419672"/>
                  <a:pt x="1828622" y="415793"/>
                  <a:pt x="1833732" y="413994"/>
                </a:cubicBezTo>
                <a:cubicBezTo>
                  <a:pt x="1833833" y="413967"/>
                  <a:pt x="1834034" y="413913"/>
                  <a:pt x="1834134" y="413886"/>
                </a:cubicBezTo>
                <a:cubicBezTo>
                  <a:pt x="1834536" y="413779"/>
                  <a:pt x="1834937" y="413671"/>
                  <a:pt x="1835339" y="413564"/>
                </a:cubicBezTo>
                <a:cubicBezTo>
                  <a:pt x="1835740" y="413457"/>
                  <a:pt x="1836242" y="413322"/>
                  <a:pt x="1836643" y="413215"/>
                </a:cubicBezTo>
                <a:cubicBezTo>
                  <a:pt x="1836743" y="413188"/>
                  <a:pt x="1836844" y="413161"/>
                  <a:pt x="1836944" y="413134"/>
                </a:cubicBezTo>
                <a:cubicBezTo>
                  <a:pt x="1842371" y="412112"/>
                  <a:pt x="1848161" y="413250"/>
                  <a:pt x="1852855" y="416725"/>
                </a:cubicBezTo>
                <a:cubicBezTo>
                  <a:pt x="1879645" y="436441"/>
                  <a:pt x="1917470" y="442339"/>
                  <a:pt x="1954001" y="432557"/>
                </a:cubicBezTo>
                <a:cubicBezTo>
                  <a:pt x="1990531" y="422776"/>
                  <a:pt x="2020348" y="398768"/>
                  <a:pt x="2033702" y="368303"/>
                </a:cubicBezTo>
                <a:cubicBezTo>
                  <a:pt x="2036253" y="362565"/>
                  <a:pt x="2041147" y="358351"/>
                  <a:pt x="2047169" y="356738"/>
                </a:cubicBezTo>
                <a:close/>
                <a:moveTo>
                  <a:pt x="2210922" y="121556"/>
                </a:moveTo>
                <a:cubicBezTo>
                  <a:pt x="2216943" y="119944"/>
                  <a:pt x="2223389" y="121122"/>
                  <a:pt x="2228365" y="124844"/>
                </a:cubicBezTo>
                <a:cubicBezTo>
                  <a:pt x="2232780" y="128073"/>
                  <a:pt x="2237641" y="130966"/>
                  <a:pt x="2242750" y="133577"/>
                </a:cubicBezTo>
                <a:cubicBezTo>
                  <a:pt x="2248214" y="136308"/>
                  <a:pt x="2251972" y="141110"/>
                  <a:pt x="2252621" y="146744"/>
                </a:cubicBezTo>
                <a:cubicBezTo>
                  <a:pt x="2253857" y="151361"/>
                  <a:pt x="2253514" y="156507"/>
                  <a:pt x="2251196" y="161107"/>
                </a:cubicBezTo>
                <a:cubicBezTo>
                  <a:pt x="2246148" y="171172"/>
                  <a:pt x="2233817" y="175333"/>
                  <a:pt x="2223754" y="170283"/>
                </a:cubicBezTo>
                <a:cubicBezTo>
                  <a:pt x="2223526" y="170238"/>
                  <a:pt x="2223372" y="170064"/>
                  <a:pt x="2223144" y="170017"/>
                </a:cubicBezTo>
                <a:cubicBezTo>
                  <a:pt x="2202102" y="201894"/>
                  <a:pt x="2167855" y="226228"/>
                  <a:pt x="2127611" y="237004"/>
                </a:cubicBezTo>
                <a:cubicBezTo>
                  <a:pt x="2087467" y="247752"/>
                  <a:pt x="2045542" y="243813"/>
                  <a:pt x="2011488" y="226688"/>
                </a:cubicBezTo>
                <a:cubicBezTo>
                  <a:pt x="1990546" y="258538"/>
                  <a:pt x="1956299" y="282873"/>
                  <a:pt x="1916054" y="293648"/>
                </a:cubicBezTo>
                <a:cubicBezTo>
                  <a:pt x="1875710" y="304450"/>
                  <a:pt x="1833759" y="300410"/>
                  <a:pt x="1799677" y="283185"/>
                </a:cubicBezTo>
                <a:cubicBezTo>
                  <a:pt x="1778661" y="315163"/>
                  <a:pt x="1744341" y="339625"/>
                  <a:pt x="1704097" y="350400"/>
                </a:cubicBezTo>
                <a:cubicBezTo>
                  <a:pt x="1663853" y="361175"/>
                  <a:pt x="1621928" y="357236"/>
                  <a:pt x="1587847" y="340011"/>
                </a:cubicBezTo>
                <a:cubicBezTo>
                  <a:pt x="1566905" y="371861"/>
                  <a:pt x="1532584" y="396323"/>
                  <a:pt x="1492340" y="407098"/>
                </a:cubicBezTo>
                <a:cubicBezTo>
                  <a:pt x="1452196" y="417847"/>
                  <a:pt x="1410271" y="413907"/>
                  <a:pt x="1376216" y="396782"/>
                </a:cubicBezTo>
                <a:cubicBezTo>
                  <a:pt x="1355275" y="428632"/>
                  <a:pt x="1321028" y="452967"/>
                  <a:pt x="1280783" y="463742"/>
                </a:cubicBezTo>
                <a:cubicBezTo>
                  <a:pt x="1240640" y="474491"/>
                  <a:pt x="1198715" y="470551"/>
                  <a:pt x="1164660" y="453427"/>
                </a:cubicBezTo>
                <a:cubicBezTo>
                  <a:pt x="1143718" y="485277"/>
                  <a:pt x="1109471" y="509611"/>
                  <a:pt x="1069227" y="520387"/>
                </a:cubicBezTo>
                <a:cubicBezTo>
                  <a:pt x="1028883" y="531189"/>
                  <a:pt x="986931" y="527149"/>
                  <a:pt x="952849" y="509924"/>
                </a:cubicBezTo>
                <a:cubicBezTo>
                  <a:pt x="931834" y="541901"/>
                  <a:pt x="897513" y="566363"/>
                  <a:pt x="857269" y="577139"/>
                </a:cubicBezTo>
                <a:cubicBezTo>
                  <a:pt x="817026" y="587914"/>
                  <a:pt x="775101" y="583974"/>
                  <a:pt x="741019" y="566749"/>
                </a:cubicBezTo>
                <a:cubicBezTo>
                  <a:pt x="720077" y="598599"/>
                  <a:pt x="685756" y="623061"/>
                  <a:pt x="645513" y="633837"/>
                </a:cubicBezTo>
                <a:cubicBezTo>
                  <a:pt x="605268" y="644612"/>
                  <a:pt x="563344" y="640672"/>
                  <a:pt x="529289" y="623548"/>
                </a:cubicBezTo>
                <a:cubicBezTo>
                  <a:pt x="529115" y="623702"/>
                  <a:pt x="529068" y="623930"/>
                  <a:pt x="528894" y="624083"/>
                </a:cubicBezTo>
                <a:cubicBezTo>
                  <a:pt x="522600" y="633513"/>
                  <a:pt x="509940" y="636042"/>
                  <a:pt x="500538" y="629847"/>
                </a:cubicBezTo>
                <a:cubicBezTo>
                  <a:pt x="496231" y="627021"/>
                  <a:pt x="493363" y="622734"/>
                  <a:pt x="492127" y="618117"/>
                </a:cubicBezTo>
                <a:cubicBezTo>
                  <a:pt x="490676" y="612698"/>
                  <a:pt x="491433" y="606687"/>
                  <a:pt x="494801" y="601592"/>
                </a:cubicBezTo>
                <a:cubicBezTo>
                  <a:pt x="498022" y="596750"/>
                  <a:pt x="500687" y="591841"/>
                  <a:pt x="502897" y="586840"/>
                </a:cubicBezTo>
                <a:cubicBezTo>
                  <a:pt x="505447" y="581102"/>
                  <a:pt x="510342" y="576887"/>
                  <a:pt x="516364" y="575275"/>
                </a:cubicBezTo>
                <a:cubicBezTo>
                  <a:pt x="522385" y="573663"/>
                  <a:pt x="528831" y="574841"/>
                  <a:pt x="533807" y="578563"/>
                </a:cubicBezTo>
                <a:cubicBezTo>
                  <a:pt x="560597" y="598279"/>
                  <a:pt x="598421" y="604177"/>
                  <a:pt x="634952" y="594396"/>
                </a:cubicBezTo>
                <a:cubicBezTo>
                  <a:pt x="671483" y="584615"/>
                  <a:pt x="701299" y="560606"/>
                  <a:pt x="714653" y="530142"/>
                </a:cubicBezTo>
                <a:cubicBezTo>
                  <a:pt x="716985" y="524786"/>
                  <a:pt x="721430" y="520906"/>
                  <a:pt x="726542" y="519107"/>
                </a:cubicBezTo>
                <a:cubicBezTo>
                  <a:pt x="726742" y="519054"/>
                  <a:pt x="726843" y="519027"/>
                  <a:pt x="727043" y="518973"/>
                </a:cubicBezTo>
                <a:cubicBezTo>
                  <a:pt x="727445" y="518866"/>
                  <a:pt x="727846" y="518758"/>
                  <a:pt x="728248" y="518651"/>
                </a:cubicBezTo>
                <a:cubicBezTo>
                  <a:pt x="728649" y="518543"/>
                  <a:pt x="729051" y="518436"/>
                  <a:pt x="729453" y="518328"/>
                </a:cubicBezTo>
                <a:cubicBezTo>
                  <a:pt x="729552" y="518301"/>
                  <a:pt x="729753" y="518248"/>
                  <a:pt x="729853" y="518221"/>
                </a:cubicBezTo>
                <a:cubicBezTo>
                  <a:pt x="735180" y="517224"/>
                  <a:pt x="740970" y="518363"/>
                  <a:pt x="745665" y="521838"/>
                </a:cubicBezTo>
                <a:cubicBezTo>
                  <a:pt x="772454" y="541554"/>
                  <a:pt x="810278" y="547452"/>
                  <a:pt x="846810" y="537671"/>
                </a:cubicBezTo>
                <a:cubicBezTo>
                  <a:pt x="883340" y="527890"/>
                  <a:pt x="913158" y="503881"/>
                  <a:pt x="926511" y="473417"/>
                </a:cubicBezTo>
                <a:cubicBezTo>
                  <a:pt x="928842" y="468061"/>
                  <a:pt x="933288" y="464181"/>
                  <a:pt x="938399" y="462382"/>
                </a:cubicBezTo>
                <a:cubicBezTo>
                  <a:pt x="938500" y="462355"/>
                  <a:pt x="938700" y="462302"/>
                  <a:pt x="938800" y="462275"/>
                </a:cubicBezTo>
                <a:cubicBezTo>
                  <a:pt x="939202" y="462167"/>
                  <a:pt x="939603" y="462060"/>
                  <a:pt x="940005" y="461953"/>
                </a:cubicBezTo>
                <a:cubicBezTo>
                  <a:pt x="940407" y="461845"/>
                  <a:pt x="940908" y="461711"/>
                  <a:pt x="941310" y="461603"/>
                </a:cubicBezTo>
                <a:cubicBezTo>
                  <a:pt x="941409" y="461576"/>
                  <a:pt x="941510" y="461550"/>
                  <a:pt x="941610" y="461523"/>
                </a:cubicBezTo>
                <a:cubicBezTo>
                  <a:pt x="947037" y="460499"/>
                  <a:pt x="952827" y="461639"/>
                  <a:pt x="957522" y="465113"/>
                </a:cubicBezTo>
                <a:cubicBezTo>
                  <a:pt x="984311" y="484829"/>
                  <a:pt x="1022137" y="490727"/>
                  <a:pt x="1058667" y="480946"/>
                </a:cubicBezTo>
                <a:cubicBezTo>
                  <a:pt x="1095197" y="471165"/>
                  <a:pt x="1125015" y="447156"/>
                  <a:pt x="1138368" y="416692"/>
                </a:cubicBezTo>
                <a:cubicBezTo>
                  <a:pt x="1140919" y="410954"/>
                  <a:pt x="1145814" y="406739"/>
                  <a:pt x="1151835" y="405127"/>
                </a:cubicBezTo>
                <a:cubicBezTo>
                  <a:pt x="1157857" y="403515"/>
                  <a:pt x="1164303" y="404693"/>
                  <a:pt x="1169279" y="408415"/>
                </a:cubicBezTo>
                <a:cubicBezTo>
                  <a:pt x="1196068" y="428131"/>
                  <a:pt x="1233894" y="434029"/>
                  <a:pt x="1270424" y="424248"/>
                </a:cubicBezTo>
                <a:cubicBezTo>
                  <a:pt x="1306954" y="414467"/>
                  <a:pt x="1336772" y="390458"/>
                  <a:pt x="1350125" y="359994"/>
                </a:cubicBezTo>
                <a:cubicBezTo>
                  <a:pt x="1352676" y="354256"/>
                  <a:pt x="1357571" y="350041"/>
                  <a:pt x="1363592" y="348429"/>
                </a:cubicBezTo>
                <a:cubicBezTo>
                  <a:pt x="1369614" y="346817"/>
                  <a:pt x="1376060" y="347995"/>
                  <a:pt x="1381036" y="351717"/>
                </a:cubicBezTo>
                <a:cubicBezTo>
                  <a:pt x="1407826" y="371433"/>
                  <a:pt x="1445651" y="377331"/>
                  <a:pt x="1482181" y="367550"/>
                </a:cubicBezTo>
                <a:cubicBezTo>
                  <a:pt x="1518712" y="357769"/>
                  <a:pt x="1548528" y="333760"/>
                  <a:pt x="1561882" y="303296"/>
                </a:cubicBezTo>
                <a:cubicBezTo>
                  <a:pt x="1564212" y="297940"/>
                  <a:pt x="1568660" y="294059"/>
                  <a:pt x="1573771" y="292261"/>
                </a:cubicBezTo>
                <a:cubicBezTo>
                  <a:pt x="1573972" y="292208"/>
                  <a:pt x="1574071" y="292181"/>
                  <a:pt x="1574272" y="292127"/>
                </a:cubicBezTo>
                <a:cubicBezTo>
                  <a:pt x="1574674" y="292020"/>
                  <a:pt x="1575076" y="291912"/>
                  <a:pt x="1575477" y="291805"/>
                </a:cubicBezTo>
                <a:cubicBezTo>
                  <a:pt x="1575979" y="291670"/>
                  <a:pt x="1576380" y="291563"/>
                  <a:pt x="1576782" y="291455"/>
                </a:cubicBezTo>
                <a:cubicBezTo>
                  <a:pt x="1576881" y="291429"/>
                  <a:pt x="1577082" y="291375"/>
                  <a:pt x="1577182" y="291348"/>
                </a:cubicBezTo>
                <a:cubicBezTo>
                  <a:pt x="1582508" y="290352"/>
                  <a:pt x="1588299" y="291491"/>
                  <a:pt x="1592994" y="294965"/>
                </a:cubicBezTo>
                <a:cubicBezTo>
                  <a:pt x="1619783" y="314682"/>
                  <a:pt x="1657609" y="320579"/>
                  <a:pt x="1694139" y="310798"/>
                </a:cubicBezTo>
                <a:cubicBezTo>
                  <a:pt x="1730670" y="301017"/>
                  <a:pt x="1760487" y="277008"/>
                  <a:pt x="1773841" y="246544"/>
                </a:cubicBezTo>
                <a:cubicBezTo>
                  <a:pt x="1776171" y="241188"/>
                  <a:pt x="1780618" y="237308"/>
                  <a:pt x="1785728" y="235510"/>
                </a:cubicBezTo>
                <a:cubicBezTo>
                  <a:pt x="1785829" y="235483"/>
                  <a:pt x="1786030" y="235429"/>
                  <a:pt x="1786130" y="235402"/>
                </a:cubicBezTo>
                <a:cubicBezTo>
                  <a:pt x="1786531" y="235295"/>
                  <a:pt x="1786932" y="235187"/>
                  <a:pt x="1787334" y="235080"/>
                </a:cubicBezTo>
                <a:cubicBezTo>
                  <a:pt x="1787736" y="234972"/>
                  <a:pt x="1788237" y="234838"/>
                  <a:pt x="1788638" y="234731"/>
                </a:cubicBezTo>
                <a:cubicBezTo>
                  <a:pt x="1788740" y="234703"/>
                  <a:pt x="1788840" y="234676"/>
                  <a:pt x="1788940" y="234650"/>
                </a:cubicBezTo>
                <a:cubicBezTo>
                  <a:pt x="1794366" y="233626"/>
                  <a:pt x="1800155" y="234766"/>
                  <a:pt x="1804851" y="238241"/>
                </a:cubicBezTo>
                <a:cubicBezTo>
                  <a:pt x="1831642" y="257956"/>
                  <a:pt x="1869466" y="263854"/>
                  <a:pt x="1905995" y="254073"/>
                </a:cubicBezTo>
                <a:cubicBezTo>
                  <a:pt x="1942527" y="244292"/>
                  <a:pt x="1972344" y="220283"/>
                  <a:pt x="1985698" y="189819"/>
                </a:cubicBezTo>
                <a:cubicBezTo>
                  <a:pt x="1988249" y="184081"/>
                  <a:pt x="1993143" y="179867"/>
                  <a:pt x="1999165" y="178254"/>
                </a:cubicBezTo>
                <a:cubicBezTo>
                  <a:pt x="2005186" y="176642"/>
                  <a:pt x="2011632" y="177820"/>
                  <a:pt x="2016609" y="181542"/>
                </a:cubicBezTo>
                <a:cubicBezTo>
                  <a:pt x="2043398" y="201258"/>
                  <a:pt x="2081223" y="207156"/>
                  <a:pt x="2117753" y="197375"/>
                </a:cubicBezTo>
                <a:cubicBezTo>
                  <a:pt x="2154284" y="187594"/>
                  <a:pt x="2184101" y="163585"/>
                  <a:pt x="2197455" y="133121"/>
                </a:cubicBezTo>
                <a:cubicBezTo>
                  <a:pt x="2200006" y="127383"/>
                  <a:pt x="2204901" y="123168"/>
                  <a:pt x="2210922" y="121556"/>
                </a:cubicBezTo>
                <a:close/>
                <a:moveTo>
                  <a:pt x="917461" y="55198"/>
                </a:moveTo>
                <a:lnTo>
                  <a:pt x="878755" y="117510"/>
                </a:lnTo>
                <a:cubicBezTo>
                  <a:pt x="903523" y="129270"/>
                  <a:pt x="934055" y="131636"/>
                  <a:pt x="963661" y="123709"/>
                </a:cubicBezTo>
                <a:cubicBezTo>
                  <a:pt x="973496" y="121076"/>
                  <a:pt x="982936" y="117365"/>
                  <a:pt x="991604" y="112785"/>
                </a:cubicBezTo>
                <a:cubicBezTo>
                  <a:pt x="964644" y="96449"/>
                  <a:pt x="939903" y="77154"/>
                  <a:pt x="917461" y="55198"/>
                </a:cubicBezTo>
                <a:close/>
                <a:moveTo>
                  <a:pt x="2204880" y="0"/>
                </a:moveTo>
                <a:lnTo>
                  <a:pt x="2291431" y="0"/>
                </a:lnTo>
                <a:lnTo>
                  <a:pt x="2287275" y="3023"/>
                </a:lnTo>
                <a:cubicBezTo>
                  <a:pt x="2267872" y="7680"/>
                  <a:pt x="2248122" y="8935"/>
                  <a:pt x="2229123" y="6964"/>
                </a:cubicBezTo>
                <a:close/>
                <a:moveTo>
                  <a:pt x="1951098" y="0"/>
                </a:moveTo>
                <a:lnTo>
                  <a:pt x="1953115" y="0"/>
                </a:lnTo>
                <a:lnTo>
                  <a:pt x="1968905" y="2977"/>
                </a:lnTo>
                <a:cubicBezTo>
                  <a:pt x="1995694" y="22693"/>
                  <a:pt x="2033519" y="28590"/>
                  <a:pt x="2070051" y="18809"/>
                </a:cubicBezTo>
                <a:lnTo>
                  <a:pt x="2107514" y="0"/>
                </a:lnTo>
                <a:lnTo>
                  <a:pt x="2167214" y="0"/>
                </a:lnTo>
                <a:lnTo>
                  <a:pt x="2134925" y="33046"/>
                </a:lnTo>
                <a:cubicBezTo>
                  <a:pt x="2118706" y="44474"/>
                  <a:pt x="2100083" y="53251"/>
                  <a:pt x="2079961" y="58639"/>
                </a:cubicBezTo>
                <a:cubicBezTo>
                  <a:pt x="2039817" y="69387"/>
                  <a:pt x="1997892" y="65448"/>
                  <a:pt x="1963838" y="48323"/>
                </a:cubicBezTo>
                <a:cubicBezTo>
                  <a:pt x="1942896" y="80173"/>
                  <a:pt x="1908649" y="104508"/>
                  <a:pt x="1868404" y="115283"/>
                </a:cubicBezTo>
                <a:cubicBezTo>
                  <a:pt x="1828061" y="126086"/>
                  <a:pt x="1786108" y="122046"/>
                  <a:pt x="1752026" y="104820"/>
                </a:cubicBezTo>
                <a:cubicBezTo>
                  <a:pt x="1731012" y="136798"/>
                  <a:pt x="1696691" y="161260"/>
                  <a:pt x="1656448" y="172035"/>
                </a:cubicBezTo>
                <a:cubicBezTo>
                  <a:pt x="1616203" y="182810"/>
                  <a:pt x="1574278" y="178871"/>
                  <a:pt x="1540196" y="161646"/>
                </a:cubicBezTo>
                <a:cubicBezTo>
                  <a:pt x="1519254" y="193496"/>
                  <a:pt x="1484934" y="217958"/>
                  <a:pt x="1444690" y="228733"/>
                </a:cubicBezTo>
                <a:cubicBezTo>
                  <a:pt x="1404547" y="239482"/>
                  <a:pt x="1362621" y="235542"/>
                  <a:pt x="1328566" y="218417"/>
                </a:cubicBezTo>
                <a:cubicBezTo>
                  <a:pt x="1307624" y="250268"/>
                  <a:pt x="1273377" y="274602"/>
                  <a:pt x="1233134" y="285378"/>
                </a:cubicBezTo>
                <a:cubicBezTo>
                  <a:pt x="1192990" y="296126"/>
                  <a:pt x="1151065" y="292186"/>
                  <a:pt x="1117010" y="275062"/>
                </a:cubicBezTo>
                <a:cubicBezTo>
                  <a:pt x="1096068" y="306912"/>
                  <a:pt x="1061821" y="331247"/>
                  <a:pt x="1021577" y="342022"/>
                </a:cubicBezTo>
                <a:cubicBezTo>
                  <a:pt x="981233" y="352824"/>
                  <a:pt x="939280" y="348784"/>
                  <a:pt x="905200" y="331559"/>
                </a:cubicBezTo>
                <a:cubicBezTo>
                  <a:pt x="884184" y="363536"/>
                  <a:pt x="849863" y="387998"/>
                  <a:pt x="809620" y="398774"/>
                </a:cubicBezTo>
                <a:cubicBezTo>
                  <a:pt x="769375" y="409549"/>
                  <a:pt x="727450" y="405610"/>
                  <a:pt x="693368" y="388384"/>
                </a:cubicBezTo>
                <a:cubicBezTo>
                  <a:pt x="672427" y="420234"/>
                  <a:pt x="638106" y="444696"/>
                  <a:pt x="597862" y="455472"/>
                </a:cubicBezTo>
                <a:cubicBezTo>
                  <a:pt x="557619" y="466247"/>
                  <a:pt x="515666" y="462207"/>
                  <a:pt x="481611" y="445082"/>
                </a:cubicBezTo>
                <a:cubicBezTo>
                  <a:pt x="461431" y="475761"/>
                  <a:pt x="428663" y="499592"/>
                  <a:pt x="390495" y="510887"/>
                </a:cubicBezTo>
                <a:cubicBezTo>
                  <a:pt x="379609" y="514017"/>
                  <a:pt x="368293" y="507905"/>
                  <a:pt x="365062" y="497046"/>
                </a:cubicBezTo>
                <a:cubicBezTo>
                  <a:pt x="365009" y="496846"/>
                  <a:pt x="364982" y="496745"/>
                  <a:pt x="364928" y="496544"/>
                </a:cubicBezTo>
                <a:cubicBezTo>
                  <a:pt x="362053" y="485806"/>
                  <a:pt x="368246" y="474791"/>
                  <a:pt x="378904" y="471614"/>
                </a:cubicBezTo>
                <a:cubicBezTo>
                  <a:pt x="413787" y="461307"/>
                  <a:pt x="442300" y="437647"/>
                  <a:pt x="455193" y="408274"/>
                </a:cubicBezTo>
                <a:cubicBezTo>
                  <a:pt x="457744" y="402536"/>
                  <a:pt x="462638" y="398321"/>
                  <a:pt x="468659" y="396709"/>
                </a:cubicBezTo>
                <a:cubicBezTo>
                  <a:pt x="474681" y="395097"/>
                  <a:pt x="481127" y="396275"/>
                  <a:pt x="486103" y="399998"/>
                </a:cubicBezTo>
                <a:cubicBezTo>
                  <a:pt x="512893" y="419714"/>
                  <a:pt x="550718" y="425611"/>
                  <a:pt x="587248" y="415830"/>
                </a:cubicBezTo>
                <a:cubicBezTo>
                  <a:pt x="623779" y="406049"/>
                  <a:pt x="653596" y="382040"/>
                  <a:pt x="666950" y="351576"/>
                </a:cubicBezTo>
                <a:cubicBezTo>
                  <a:pt x="669280" y="346220"/>
                  <a:pt x="673727" y="342341"/>
                  <a:pt x="678838" y="340542"/>
                </a:cubicBezTo>
                <a:cubicBezTo>
                  <a:pt x="679039" y="340488"/>
                  <a:pt x="679139" y="340461"/>
                  <a:pt x="679340" y="340407"/>
                </a:cubicBezTo>
                <a:cubicBezTo>
                  <a:pt x="679741" y="340300"/>
                  <a:pt x="680143" y="340192"/>
                  <a:pt x="680544" y="340085"/>
                </a:cubicBezTo>
                <a:cubicBezTo>
                  <a:pt x="681046" y="339950"/>
                  <a:pt x="681447" y="339843"/>
                  <a:pt x="681849" y="339736"/>
                </a:cubicBezTo>
                <a:cubicBezTo>
                  <a:pt x="681949" y="339709"/>
                  <a:pt x="682150" y="339655"/>
                  <a:pt x="682250" y="339628"/>
                </a:cubicBezTo>
                <a:cubicBezTo>
                  <a:pt x="687576" y="338633"/>
                  <a:pt x="693367" y="339771"/>
                  <a:pt x="698061" y="343246"/>
                </a:cubicBezTo>
                <a:cubicBezTo>
                  <a:pt x="724851" y="362962"/>
                  <a:pt x="762675" y="368859"/>
                  <a:pt x="799206" y="359078"/>
                </a:cubicBezTo>
                <a:cubicBezTo>
                  <a:pt x="835737" y="349297"/>
                  <a:pt x="865554" y="325288"/>
                  <a:pt x="878908" y="294824"/>
                </a:cubicBezTo>
                <a:cubicBezTo>
                  <a:pt x="881238" y="289468"/>
                  <a:pt x="885685" y="285589"/>
                  <a:pt x="890796" y="283790"/>
                </a:cubicBezTo>
                <a:cubicBezTo>
                  <a:pt x="890896" y="283763"/>
                  <a:pt x="891097" y="283709"/>
                  <a:pt x="891197" y="283682"/>
                </a:cubicBezTo>
                <a:cubicBezTo>
                  <a:pt x="891598" y="283575"/>
                  <a:pt x="892000" y="283467"/>
                  <a:pt x="892401" y="283360"/>
                </a:cubicBezTo>
                <a:cubicBezTo>
                  <a:pt x="892803" y="283252"/>
                  <a:pt x="893304" y="283118"/>
                  <a:pt x="893706" y="283011"/>
                </a:cubicBezTo>
                <a:cubicBezTo>
                  <a:pt x="893806" y="282984"/>
                  <a:pt x="893907" y="282957"/>
                  <a:pt x="894007" y="282930"/>
                </a:cubicBezTo>
                <a:cubicBezTo>
                  <a:pt x="899434" y="281908"/>
                  <a:pt x="905224" y="283046"/>
                  <a:pt x="909919" y="286521"/>
                </a:cubicBezTo>
                <a:cubicBezTo>
                  <a:pt x="936708" y="306237"/>
                  <a:pt x="974533" y="312134"/>
                  <a:pt x="1011063" y="302353"/>
                </a:cubicBezTo>
                <a:cubicBezTo>
                  <a:pt x="1047594" y="292572"/>
                  <a:pt x="1077411" y="268563"/>
                  <a:pt x="1090765" y="238099"/>
                </a:cubicBezTo>
                <a:cubicBezTo>
                  <a:pt x="1093316" y="232361"/>
                  <a:pt x="1098211" y="228147"/>
                  <a:pt x="1104231" y="226535"/>
                </a:cubicBezTo>
                <a:cubicBezTo>
                  <a:pt x="1110253" y="224922"/>
                  <a:pt x="1116699" y="226100"/>
                  <a:pt x="1121675" y="229823"/>
                </a:cubicBezTo>
                <a:cubicBezTo>
                  <a:pt x="1148465" y="249539"/>
                  <a:pt x="1186290" y="255436"/>
                  <a:pt x="1222821" y="245655"/>
                </a:cubicBezTo>
                <a:cubicBezTo>
                  <a:pt x="1259351" y="235874"/>
                  <a:pt x="1289168" y="211865"/>
                  <a:pt x="1302522" y="181401"/>
                </a:cubicBezTo>
                <a:cubicBezTo>
                  <a:pt x="1305073" y="175663"/>
                  <a:pt x="1309967" y="171449"/>
                  <a:pt x="1315989" y="169836"/>
                </a:cubicBezTo>
                <a:cubicBezTo>
                  <a:pt x="1322010" y="168224"/>
                  <a:pt x="1328456" y="169402"/>
                  <a:pt x="1333432" y="173125"/>
                </a:cubicBezTo>
                <a:cubicBezTo>
                  <a:pt x="1360222" y="192841"/>
                  <a:pt x="1398047" y="198738"/>
                  <a:pt x="1434578" y="188957"/>
                </a:cubicBezTo>
                <a:cubicBezTo>
                  <a:pt x="1471108" y="179176"/>
                  <a:pt x="1500925" y="155167"/>
                  <a:pt x="1514279" y="124703"/>
                </a:cubicBezTo>
                <a:cubicBezTo>
                  <a:pt x="1516609" y="119347"/>
                  <a:pt x="1521056" y="115468"/>
                  <a:pt x="1526168" y="113669"/>
                </a:cubicBezTo>
                <a:cubicBezTo>
                  <a:pt x="1526368" y="113615"/>
                  <a:pt x="1526468" y="113588"/>
                  <a:pt x="1526669" y="113534"/>
                </a:cubicBezTo>
                <a:cubicBezTo>
                  <a:pt x="1526970" y="113454"/>
                  <a:pt x="1527371" y="113346"/>
                  <a:pt x="1527773" y="113239"/>
                </a:cubicBezTo>
                <a:cubicBezTo>
                  <a:pt x="1528174" y="113131"/>
                  <a:pt x="1528676" y="112997"/>
                  <a:pt x="1529077" y="112890"/>
                </a:cubicBezTo>
                <a:cubicBezTo>
                  <a:pt x="1529278" y="112836"/>
                  <a:pt x="1529379" y="112809"/>
                  <a:pt x="1529479" y="112782"/>
                </a:cubicBezTo>
                <a:cubicBezTo>
                  <a:pt x="1534805" y="111787"/>
                  <a:pt x="1540595" y="112925"/>
                  <a:pt x="1545290" y="116400"/>
                </a:cubicBezTo>
                <a:cubicBezTo>
                  <a:pt x="1572080" y="136116"/>
                  <a:pt x="1609905" y="142013"/>
                  <a:pt x="1646435" y="132232"/>
                </a:cubicBezTo>
                <a:cubicBezTo>
                  <a:pt x="1682966" y="122451"/>
                  <a:pt x="1712782" y="98442"/>
                  <a:pt x="1726137" y="67978"/>
                </a:cubicBezTo>
                <a:cubicBezTo>
                  <a:pt x="1728468" y="62622"/>
                  <a:pt x="1732915" y="58743"/>
                  <a:pt x="1738026" y="56943"/>
                </a:cubicBezTo>
                <a:cubicBezTo>
                  <a:pt x="1738126" y="56917"/>
                  <a:pt x="1738326" y="56863"/>
                  <a:pt x="1738426" y="56836"/>
                </a:cubicBezTo>
                <a:cubicBezTo>
                  <a:pt x="1738828" y="56729"/>
                  <a:pt x="1739229" y="56621"/>
                  <a:pt x="1739632" y="56514"/>
                </a:cubicBezTo>
                <a:cubicBezTo>
                  <a:pt x="1740031" y="56406"/>
                  <a:pt x="1740534" y="56272"/>
                  <a:pt x="1740936" y="56164"/>
                </a:cubicBezTo>
                <a:cubicBezTo>
                  <a:pt x="1741036" y="56137"/>
                  <a:pt x="1741136" y="56111"/>
                  <a:pt x="1741236" y="56084"/>
                </a:cubicBezTo>
                <a:cubicBezTo>
                  <a:pt x="1746662" y="55062"/>
                  <a:pt x="1752454" y="56200"/>
                  <a:pt x="1757147" y="59675"/>
                </a:cubicBezTo>
                <a:cubicBezTo>
                  <a:pt x="1783938" y="79391"/>
                  <a:pt x="1821761" y="85289"/>
                  <a:pt x="1858293" y="75507"/>
                </a:cubicBezTo>
                <a:cubicBezTo>
                  <a:pt x="1894823" y="65726"/>
                  <a:pt x="1924640" y="41718"/>
                  <a:pt x="1937994" y="11253"/>
                </a:cubicBezTo>
                <a:close/>
                <a:moveTo>
                  <a:pt x="787348" y="0"/>
                </a:moveTo>
                <a:lnTo>
                  <a:pt x="867603" y="0"/>
                </a:lnTo>
                <a:lnTo>
                  <a:pt x="469066" y="236347"/>
                </a:lnTo>
                <a:cubicBezTo>
                  <a:pt x="490804" y="243218"/>
                  <a:pt x="515659" y="243662"/>
                  <a:pt x="539947" y="237159"/>
                </a:cubicBezTo>
                <a:cubicBezTo>
                  <a:pt x="576477" y="227378"/>
                  <a:pt x="606294" y="203368"/>
                  <a:pt x="619648" y="172904"/>
                </a:cubicBezTo>
                <a:cubicBezTo>
                  <a:pt x="621978" y="167549"/>
                  <a:pt x="626425" y="163668"/>
                  <a:pt x="631536" y="161870"/>
                </a:cubicBezTo>
                <a:cubicBezTo>
                  <a:pt x="631737" y="161817"/>
                  <a:pt x="631837" y="161790"/>
                  <a:pt x="632038" y="161736"/>
                </a:cubicBezTo>
                <a:cubicBezTo>
                  <a:pt x="632439" y="161629"/>
                  <a:pt x="632841" y="161521"/>
                  <a:pt x="633242" y="161413"/>
                </a:cubicBezTo>
                <a:cubicBezTo>
                  <a:pt x="633643" y="161306"/>
                  <a:pt x="634045" y="161198"/>
                  <a:pt x="634446" y="161091"/>
                </a:cubicBezTo>
                <a:cubicBezTo>
                  <a:pt x="634547" y="161064"/>
                  <a:pt x="634747" y="161010"/>
                  <a:pt x="634848" y="160984"/>
                </a:cubicBezTo>
                <a:cubicBezTo>
                  <a:pt x="640173" y="159987"/>
                  <a:pt x="645964" y="161126"/>
                  <a:pt x="650659" y="164601"/>
                </a:cubicBezTo>
                <a:cubicBezTo>
                  <a:pt x="677448" y="184316"/>
                  <a:pt x="715273" y="190215"/>
                  <a:pt x="751804" y="180434"/>
                </a:cubicBezTo>
                <a:cubicBezTo>
                  <a:pt x="788334" y="170653"/>
                  <a:pt x="818151" y="146643"/>
                  <a:pt x="831579" y="116052"/>
                </a:cubicBezTo>
                <a:cubicBezTo>
                  <a:pt x="832206" y="114379"/>
                  <a:pt x="833216" y="112925"/>
                  <a:pt x="834251" y="111573"/>
                </a:cubicBezTo>
                <a:lnTo>
                  <a:pt x="888766" y="23947"/>
                </a:lnTo>
                <a:cubicBezTo>
                  <a:pt x="887661" y="22630"/>
                  <a:pt x="886582" y="21413"/>
                  <a:pt x="885603" y="20170"/>
                </a:cubicBezTo>
                <a:lnTo>
                  <a:pt x="870315" y="0"/>
                </a:lnTo>
                <a:lnTo>
                  <a:pt x="922385" y="0"/>
                </a:lnTo>
                <a:lnTo>
                  <a:pt x="967286" y="45609"/>
                </a:lnTo>
                <a:cubicBezTo>
                  <a:pt x="985498" y="60858"/>
                  <a:pt x="1005191" y="74353"/>
                  <a:pt x="1026264" y="85973"/>
                </a:cubicBezTo>
                <a:cubicBezTo>
                  <a:pt x="1033263" y="77969"/>
                  <a:pt x="1039063" y="69103"/>
                  <a:pt x="1043189" y="59609"/>
                </a:cubicBezTo>
                <a:cubicBezTo>
                  <a:pt x="1045739" y="53871"/>
                  <a:pt x="1050634" y="49657"/>
                  <a:pt x="1056656" y="48044"/>
                </a:cubicBezTo>
                <a:cubicBezTo>
                  <a:pt x="1062678" y="46432"/>
                  <a:pt x="1069124" y="47610"/>
                  <a:pt x="1074100" y="51332"/>
                </a:cubicBezTo>
                <a:cubicBezTo>
                  <a:pt x="1100889" y="71047"/>
                  <a:pt x="1138714" y="76946"/>
                  <a:pt x="1175244" y="67165"/>
                </a:cubicBezTo>
                <a:cubicBezTo>
                  <a:pt x="1211776" y="57384"/>
                  <a:pt x="1241592" y="33374"/>
                  <a:pt x="1254947" y="2911"/>
                </a:cubicBezTo>
                <a:lnTo>
                  <a:pt x="1258336" y="0"/>
                </a:lnTo>
                <a:lnTo>
                  <a:pt x="1299123" y="0"/>
                </a:lnTo>
                <a:lnTo>
                  <a:pt x="1332776" y="13612"/>
                </a:lnTo>
                <a:cubicBezTo>
                  <a:pt x="1350147" y="16328"/>
                  <a:pt x="1368736" y="15358"/>
                  <a:pt x="1387001" y="10467"/>
                </a:cubicBezTo>
                <a:lnTo>
                  <a:pt x="1407849" y="0"/>
                </a:lnTo>
                <a:lnTo>
                  <a:pt x="1475728" y="0"/>
                </a:lnTo>
                <a:lnTo>
                  <a:pt x="1452098" y="24173"/>
                </a:lnTo>
                <a:cubicBezTo>
                  <a:pt x="1435870" y="35617"/>
                  <a:pt x="1417229" y="44427"/>
                  <a:pt x="1397107" y="49814"/>
                </a:cubicBezTo>
                <a:cubicBezTo>
                  <a:pt x="1356963" y="60563"/>
                  <a:pt x="1315037" y="56623"/>
                  <a:pt x="1280984" y="39498"/>
                </a:cubicBezTo>
                <a:cubicBezTo>
                  <a:pt x="1260042" y="71348"/>
                  <a:pt x="1225794" y="95683"/>
                  <a:pt x="1185550" y="106459"/>
                </a:cubicBezTo>
                <a:cubicBezTo>
                  <a:pt x="1145407" y="117207"/>
                  <a:pt x="1103481" y="113268"/>
                  <a:pt x="1069427" y="96143"/>
                </a:cubicBezTo>
                <a:cubicBezTo>
                  <a:pt x="1048485" y="127993"/>
                  <a:pt x="1014237" y="152328"/>
                  <a:pt x="973994" y="163103"/>
                </a:cubicBezTo>
                <a:cubicBezTo>
                  <a:pt x="933650" y="173905"/>
                  <a:pt x="891698" y="169865"/>
                  <a:pt x="857616" y="152640"/>
                </a:cubicBezTo>
                <a:cubicBezTo>
                  <a:pt x="836600" y="184617"/>
                  <a:pt x="802280" y="209080"/>
                  <a:pt x="762036" y="219855"/>
                </a:cubicBezTo>
                <a:cubicBezTo>
                  <a:pt x="721793" y="230630"/>
                  <a:pt x="679867" y="226691"/>
                  <a:pt x="645785" y="209465"/>
                </a:cubicBezTo>
                <a:cubicBezTo>
                  <a:pt x="624844" y="241315"/>
                  <a:pt x="590523" y="265778"/>
                  <a:pt x="550279" y="276553"/>
                </a:cubicBezTo>
                <a:cubicBezTo>
                  <a:pt x="510135" y="287301"/>
                  <a:pt x="468211" y="283362"/>
                  <a:pt x="434156" y="266237"/>
                </a:cubicBezTo>
                <a:cubicBezTo>
                  <a:pt x="413214" y="298087"/>
                  <a:pt x="378967" y="322422"/>
                  <a:pt x="338723" y="333197"/>
                </a:cubicBezTo>
                <a:cubicBezTo>
                  <a:pt x="309518" y="341017"/>
                  <a:pt x="279356" y="341241"/>
                  <a:pt x="251435" y="333768"/>
                </a:cubicBezTo>
                <a:cubicBezTo>
                  <a:pt x="244018" y="331774"/>
                  <a:pt x="238731" y="326091"/>
                  <a:pt x="236904" y="319267"/>
                </a:cubicBezTo>
                <a:cubicBezTo>
                  <a:pt x="236017" y="315954"/>
                  <a:pt x="235906" y="312328"/>
                  <a:pt x="236880" y="308732"/>
                </a:cubicBezTo>
                <a:cubicBezTo>
                  <a:pt x="239874" y="297821"/>
                  <a:pt x="251057" y="291385"/>
                  <a:pt x="261942" y="294278"/>
                </a:cubicBezTo>
                <a:cubicBezTo>
                  <a:pt x="283029" y="299926"/>
                  <a:pt x="305883" y="299722"/>
                  <a:pt x="328163" y="293756"/>
                </a:cubicBezTo>
                <a:cubicBezTo>
                  <a:pt x="364693" y="283975"/>
                  <a:pt x="394510" y="259967"/>
                  <a:pt x="407864" y="229502"/>
                </a:cubicBezTo>
                <a:cubicBezTo>
                  <a:pt x="407938" y="229375"/>
                  <a:pt x="408038" y="229348"/>
                  <a:pt x="408011" y="229247"/>
                </a:cubicBezTo>
                <a:cubicBezTo>
                  <a:pt x="408204" y="228766"/>
                  <a:pt x="408499" y="228257"/>
                  <a:pt x="408793" y="227748"/>
                </a:cubicBezTo>
                <a:cubicBezTo>
                  <a:pt x="408866" y="227621"/>
                  <a:pt x="408939" y="227494"/>
                  <a:pt x="409013" y="227366"/>
                </a:cubicBezTo>
                <a:cubicBezTo>
                  <a:pt x="409748" y="226094"/>
                  <a:pt x="410637" y="224996"/>
                  <a:pt x="411627" y="223870"/>
                </a:cubicBezTo>
                <a:cubicBezTo>
                  <a:pt x="411727" y="223843"/>
                  <a:pt x="411900" y="223689"/>
                  <a:pt x="411974" y="223562"/>
                </a:cubicBezTo>
                <a:cubicBezTo>
                  <a:pt x="412395" y="223126"/>
                  <a:pt x="412716" y="222718"/>
                  <a:pt x="413164" y="222383"/>
                </a:cubicBezTo>
                <a:cubicBezTo>
                  <a:pt x="413338" y="222229"/>
                  <a:pt x="413612" y="222048"/>
                  <a:pt x="413786" y="221894"/>
                </a:cubicBezTo>
                <a:cubicBezTo>
                  <a:pt x="414134" y="221585"/>
                  <a:pt x="414508" y="221377"/>
                  <a:pt x="414856" y="221070"/>
                </a:cubicBezTo>
                <a:cubicBezTo>
                  <a:pt x="415130" y="220889"/>
                  <a:pt x="415404" y="220708"/>
                  <a:pt x="415679" y="220527"/>
                </a:cubicBezTo>
                <a:cubicBezTo>
                  <a:pt x="415953" y="220345"/>
                  <a:pt x="416153" y="220292"/>
                  <a:pt x="416327" y="220138"/>
                </a:cubicBezTo>
                <a:close/>
                <a:moveTo>
                  <a:pt x="611052" y="0"/>
                </a:moveTo>
                <a:lnTo>
                  <a:pt x="707092" y="0"/>
                </a:lnTo>
                <a:lnTo>
                  <a:pt x="218229" y="229835"/>
                </a:lnTo>
                <a:cubicBezTo>
                  <a:pt x="217078" y="230358"/>
                  <a:pt x="216002" y="230754"/>
                  <a:pt x="214797" y="231077"/>
                </a:cubicBezTo>
                <a:cubicBezTo>
                  <a:pt x="205464" y="233576"/>
                  <a:pt x="195333" y="229082"/>
                  <a:pt x="191074" y="220004"/>
                </a:cubicBezTo>
                <a:cubicBezTo>
                  <a:pt x="186292" y="209776"/>
                  <a:pt x="190677" y="197632"/>
                  <a:pt x="200904" y="192850"/>
                </a:cubicBezTo>
                <a:close/>
                <a:moveTo>
                  <a:pt x="178835" y="0"/>
                </a:moveTo>
                <a:lnTo>
                  <a:pt x="337101" y="0"/>
                </a:lnTo>
                <a:lnTo>
                  <a:pt x="153605" y="49131"/>
                </a:lnTo>
                <a:cubicBezTo>
                  <a:pt x="142666" y="52060"/>
                  <a:pt x="131470" y="45594"/>
                  <a:pt x="128540" y="34654"/>
                </a:cubicBezTo>
                <a:cubicBezTo>
                  <a:pt x="125612" y="23716"/>
                  <a:pt x="132079" y="12519"/>
                  <a:pt x="143017" y="9590"/>
                </a:cubicBezTo>
                <a:close/>
                <a:moveTo>
                  <a:pt x="0" y="0"/>
                </a:moveTo>
                <a:lnTo>
                  <a:pt x="41816" y="0"/>
                </a:lnTo>
                <a:lnTo>
                  <a:pt x="56490" y="68035"/>
                </a:lnTo>
                <a:cubicBezTo>
                  <a:pt x="98087" y="223391"/>
                  <a:pt x="168702" y="365814"/>
                  <a:pt x="266686" y="491552"/>
                </a:cubicBezTo>
                <a:cubicBezTo>
                  <a:pt x="361245" y="612936"/>
                  <a:pt x="477186" y="713754"/>
                  <a:pt x="610958" y="791191"/>
                </a:cubicBezTo>
                <a:cubicBezTo>
                  <a:pt x="744905" y="868473"/>
                  <a:pt x="890067" y="918552"/>
                  <a:pt x="1042561" y="939780"/>
                </a:cubicBezTo>
                <a:cubicBezTo>
                  <a:pt x="1200410" y="961726"/>
                  <a:pt x="1359191" y="951801"/>
                  <a:pt x="1514446" y="910231"/>
                </a:cubicBezTo>
                <a:cubicBezTo>
                  <a:pt x="1669801" y="868635"/>
                  <a:pt x="1812224" y="798020"/>
                  <a:pt x="1937962" y="700036"/>
                </a:cubicBezTo>
                <a:cubicBezTo>
                  <a:pt x="2059447" y="605450"/>
                  <a:pt x="2160191" y="489637"/>
                  <a:pt x="2237574" y="355664"/>
                </a:cubicBezTo>
                <a:cubicBezTo>
                  <a:pt x="2295610" y="255183"/>
                  <a:pt x="2338233" y="148425"/>
                  <a:pt x="2364872" y="36992"/>
                </a:cubicBezTo>
                <a:lnTo>
                  <a:pt x="2371846" y="0"/>
                </a:lnTo>
                <a:lnTo>
                  <a:pt x="2413443" y="0"/>
                </a:lnTo>
                <a:lnTo>
                  <a:pt x="2404680" y="46478"/>
                </a:lnTo>
                <a:cubicBezTo>
                  <a:pt x="2377130" y="161740"/>
                  <a:pt x="2333065" y="272151"/>
                  <a:pt x="2273044" y="376066"/>
                </a:cubicBezTo>
                <a:cubicBezTo>
                  <a:pt x="2192989" y="514519"/>
                  <a:pt x="2088709" y="634398"/>
                  <a:pt x="1963145" y="732228"/>
                </a:cubicBezTo>
                <a:cubicBezTo>
                  <a:pt x="1833053" y="833635"/>
                  <a:pt x="1685707" y="906752"/>
                  <a:pt x="1525133" y="949746"/>
                </a:cubicBezTo>
                <a:cubicBezTo>
                  <a:pt x="1364559" y="992740"/>
                  <a:pt x="1200264" y="1002957"/>
                  <a:pt x="1037034" y="980195"/>
                </a:cubicBezTo>
                <a:cubicBezTo>
                  <a:pt x="879285" y="958222"/>
                  <a:pt x="729182" y="906562"/>
                  <a:pt x="590629" y="826533"/>
                </a:cubicBezTo>
                <a:cubicBezTo>
                  <a:pt x="452176" y="746479"/>
                  <a:pt x="332324" y="642299"/>
                  <a:pt x="234467" y="516635"/>
                </a:cubicBezTo>
                <a:cubicBezTo>
                  <a:pt x="133060" y="386543"/>
                  <a:pt x="59943" y="239197"/>
                  <a:pt x="16949" y="7862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A05A77B-5AAE-18FC-65B3-131FA48E1D2C}"/>
              </a:ext>
            </a:extLst>
          </p:cNvPr>
          <p:cNvSpPr/>
          <p:nvPr/>
        </p:nvSpPr>
        <p:spPr>
          <a:xfrm>
            <a:off x="11146522" y="5639268"/>
            <a:ext cx="1045479" cy="1218733"/>
          </a:xfrm>
          <a:custGeom>
            <a:avLst/>
            <a:gdLst>
              <a:gd name="connsiteX0" fmla="*/ 771922 w 1045479"/>
              <a:gd name="connsiteY0" fmla="*/ 203302 h 1218733"/>
              <a:gd name="connsiteX1" fmla="*/ 783470 w 1045479"/>
              <a:gd name="connsiteY1" fmla="*/ 213896 h 1218733"/>
              <a:gd name="connsiteX2" fmla="*/ 1045479 w 1045479"/>
              <a:gd name="connsiteY2" fmla="*/ 778644 h 1218733"/>
              <a:gd name="connsiteX3" fmla="*/ 1045479 w 1045479"/>
              <a:gd name="connsiteY3" fmla="*/ 894027 h 1218733"/>
              <a:gd name="connsiteX4" fmla="*/ 1004123 w 1045479"/>
              <a:gd name="connsiteY4" fmla="*/ 919696 h 1218733"/>
              <a:gd name="connsiteX5" fmla="*/ 908472 w 1045479"/>
              <a:gd name="connsiteY5" fmla="*/ 1029024 h 1218733"/>
              <a:gd name="connsiteX6" fmla="*/ 861604 w 1045479"/>
              <a:gd name="connsiteY6" fmla="*/ 1166496 h 1218733"/>
              <a:gd name="connsiteX7" fmla="*/ 859901 w 1045479"/>
              <a:gd name="connsiteY7" fmla="*/ 1218733 h 1218733"/>
              <a:gd name="connsiteX8" fmla="*/ 817932 w 1045479"/>
              <a:gd name="connsiteY8" fmla="*/ 1218733 h 1218733"/>
              <a:gd name="connsiteX9" fmla="*/ 818706 w 1045479"/>
              <a:gd name="connsiteY9" fmla="*/ 1186640 h 1218733"/>
              <a:gd name="connsiteX10" fmla="*/ 144532 w 1045479"/>
              <a:gd name="connsiteY10" fmla="*/ 1125477 h 1218733"/>
              <a:gd name="connsiteX11" fmla="*/ 126019 w 1045479"/>
              <a:gd name="connsiteY11" fmla="*/ 1103331 h 1218733"/>
              <a:gd name="connsiteX12" fmla="*/ 148166 w 1045479"/>
              <a:gd name="connsiteY12" fmla="*/ 1084818 h 1218733"/>
              <a:gd name="connsiteX13" fmla="*/ 823477 w 1045479"/>
              <a:gd name="connsiteY13" fmla="*/ 1146214 h 1218733"/>
              <a:gd name="connsiteX14" fmla="*/ 830017 w 1045479"/>
              <a:gd name="connsiteY14" fmla="*/ 1115207 h 1218733"/>
              <a:gd name="connsiteX15" fmla="*/ 164592 w 1045479"/>
              <a:gd name="connsiteY15" fmla="*/ 943718 h 1218733"/>
              <a:gd name="connsiteX16" fmla="*/ 149864 w 1045479"/>
              <a:gd name="connsiteY16" fmla="*/ 918838 h 1218733"/>
              <a:gd name="connsiteX17" fmla="*/ 174745 w 1045479"/>
              <a:gd name="connsiteY17" fmla="*/ 904110 h 1218733"/>
              <a:gd name="connsiteX18" fmla="*/ 841863 w 1045479"/>
              <a:gd name="connsiteY18" fmla="*/ 1075898 h 1218733"/>
              <a:gd name="connsiteX19" fmla="*/ 851803 w 1045479"/>
              <a:gd name="connsiteY19" fmla="*/ 1050757 h 1218733"/>
              <a:gd name="connsiteX20" fmla="*/ 231250 w 1045479"/>
              <a:gd name="connsiteY20" fmla="*/ 758841 h 1218733"/>
              <a:gd name="connsiteX21" fmla="*/ 221498 w 1045479"/>
              <a:gd name="connsiteY21" fmla="*/ 731660 h 1218733"/>
              <a:gd name="connsiteX22" fmla="*/ 248679 w 1045479"/>
              <a:gd name="connsiteY22" fmla="*/ 721908 h 1218733"/>
              <a:gd name="connsiteX23" fmla="*/ 869795 w 1045479"/>
              <a:gd name="connsiteY23" fmla="*/ 1014319 h 1218733"/>
              <a:gd name="connsiteX24" fmla="*/ 873148 w 1045479"/>
              <a:gd name="connsiteY24" fmla="*/ 1008366 h 1218733"/>
              <a:gd name="connsiteX25" fmla="*/ 883846 w 1045479"/>
              <a:gd name="connsiteY25" fmla="*/ 990875 h 1218733"/>
              <a:gd name="connsiteX26" fmla="*/ 332647 w 1045479"/>
              <a:gd name="connsiteY26" fmla="*/ 594454 h 1218733"/>
              <a:gd name="connsiteX27" fmla="*/ 328013 w 1045479"/>
              <a:gd name="connsiteY27" fmla="*/ 565902 h 1218733"/>
              <a:gd name="connsiteX28" fmla="*/ 356566 w 1045479"/>
              <a:gd name="connsiteY28" fmla="*/ 561268 h 1218733"/>
              <a:gd name="connsiteX29" fmla="*/ 907664 w 1045479"/>
              <a:gd name="connsiteY29" fmla="*/ 957717 h 1218733"/>
              <a:gd name="connsiteX30" fmla="*/ 928754 w 1045479"/>
              <a:gd name="connsiteY30" fmla="*/ 933248 h 1218733"/>
              <a:gd name="connsiteX31" fmla="*/ 445808 w 1045479"/>
              <a:gd name="connsiteY31" fmla="*/ 447889 h 1218733"/>
              <a:gd name="connsiteX32" fmla="*/ 445905 w 1045479"/>
              <a:gd name="connsiteY32" fmla="*/ 418931 h 1218733"/>
              <a:gd name="connsiteX33" fmla="*/ 474864 w 1045479"/>
              <a:gd name="connsiteY33" fmla="*/ 419029 h 1218733"/>
              <a:gd name="connsiteX34" fmla="*/ 957489 w 1045479"/>
              <a:gd name="connsiteY34" fmla="*/ 904796 h 1218733"/>
              <a:gd name="connsiteX35" fmla="*/ 976059 w 1045479"/>
              <a:gd name="connsiteY35" fmla="*/ 889392 h 1218733"/>
              <a:gd name="connsiteX36" fmla="*/ 586010 w 1045479"/>
              <a:gd name="connsiteY36" fmla="*/ 325598 h 1218733"/>
              <a:gd name="connsiteX37" fmla="*/ 591208 w 1045479"/>
              <a:gd name="connsiteY37" fmla="*/ 297209 h 1218733"/>
              <a:gd name="connsiteX38" fmla="*/ 619596 w 1045479"/>
              <a:gd name="connsiteY38" fmla="*/ 302408 h 1218733"/>
              <a:gd name="connsiteX39" fmla="*/ 1009463 w 1045479"/>
              <a:gd name="connsiteY39" fmla="*/ 865928 h 1218733"/>
              <a:gd name="connsiteX40" fmla="*/ 1034123 w 1045479"/>
              <a:gd name="connsiteY40" fmla="*/ 851582 h 1218733"/>
              <a:gd name="connsiteX41" fmla="*/ 746358 w 1045479"/>
              <a:gd name="connsiteY41" fmla="*/ 231146 h 1218733"/>
              <a:gd name="connsiteX42" fmla="*/ 756289 w 1045479"/>
              <a:gd name="connsiteY42" fmla="*/ 203965 h 1218733"/>
              <a:gd name="connsiteX43" fmla="*/ 771922 w 1045479"/>
              <a:gd name="connsiteY43" fmla="*/ 203302 h 1218733"/>
              <a:gd name="connsiteX44" fmla="*/ 940794 w 1045479"/>
              <a:gd name="connsiteY44" fmla="*/ 133053 h 1218733"/>
              <a:gd name="connsiteX45" fmla="*/ 965858 w 1045479"/>
              <a:gd name="connsiteY45" fmla="*/ 147530 h 1218733"/>
              <a:gd name="connsiteX46" fmla="*/ 1045479 w 1045479"/>
              <a:gd name="connsiteY46" fmla="*/ 444898 h 1218733"/>
              <a:gd name="connsiteX47" fmla="*/ 1045479 w 1045479"/>
              <a:gd name="connsiteY47" fmla="*/ 603165 h 1218733"/>
              <a:gd name="connsiteX48" fmla="*/ 926317 w 1045479"/>
              <a:gd name="connsiteY48" fmla="*/ 158117 h 1218733"/>
              <a:gd name="connsiteX49" fmla="*/ 940794 w 1045479"/>
              <a:gd name="connsiteY49" fmla="*/ 133053 h 1218733"/>
              <a:gd name="connsiteX50" fmla="*/ 1045479 w 1045479"/>
              <a:gd name="connsiteY50" fmla="*/ 0 h 1218733"/>
              <a:gd name="connsiteX51" fmla="*/ 1045479 w 1045479"/>
              <a:gd name="connsiteY51" fmla="*/ 41633 h 1218733"/>
              <a:gd name="connsiteX52" fmla="*/ 923077 w 1045479"/>
              <a:gd name="connsiteY52" fmla="*/ 64875 h 1218733"/>
              <a:gd name="connsiteX53" fmla="*/ 499561 w 1045479"/>
              <a:gd name="connsiteY53" fmla="*/ 275071 h 1218733"/>
              <a:gd name="connsiteX54" fmla="*/ 199949 w 1045479"/>
              <a:gd name="connsiteY54" fmla="*/ 619443 h 1218733"/>
              <a:gd name="connsiteX55" fmla="*/ 51333 w 1045479"/>
              <a:gd name="connsiteY55" fmla="*/ 1050945 h 1218733"/>
              <a:gd name="connsiteX56" fmla="*/ 40842 w 1045479"/>
              <a:gd name="connsiteY56" fmla="*/ 1169423 h 1218733"/>
              <a:gd name="connsiteX57" fmla="*/ 41440 w 1045479"/>
              <a:gd name="connsiteY57" fmla="*/ 1218733 h 1218733"/>
              <a:gd name="connsiteX58" fmla="*/ 605 w 1045479"/>
              <a:gd name="connsiteY58" fmla="*/ 1218733 h 1218733"/>
              <a:gd name="connsiteX59" fmla="*/ 0 w 1045479"/>
              <a:gd name="connsiteY59" fmla="*/ 1167865 h 1218733"/>
              <a:gd name="connsiteX60" fmla="*/ 10891 w 1045479"/>
              <a:gd name="connsiteY60" fmla="*/ 1045318 h 1218733"/>
              <a:gd name="connsiteX61" fmla="*/ 164452 w 1045479"/>
              <a:gd name="connsiteY61" fmla="*/ 598940 h 1218733"/>
              <a:gd name="connsiteX62" fmla="*/ 474351 w 1045479"/>
              <a:gd name="connsiteY62" fmla="*/ 242778 h 1218733"/>
              <a:gd name="connsiteX63" fmla="*/ 912363 w 1045479"/>
              <a:gd name="connsiteY63" fmla="*/ 25260 h 121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045479" h="1218733">
                <a:moveTo>
                  <a:pt x="771922" y="203302"/>
                </a:moveTo>
                <a:cubicBezTo>
                  <a:pt x="776841" y="205104"/>
                  <a:pt x="781079" y="208782"/>
                  <a:pt x="783470" y="213896"/>
                </a:cubicBezTo>
                <a:lnTo>
                  <a:pt x="1045479" y="778644"/>
                </a:lnTo>
                <a:lnTo>
                  <a:pt x="1045479" y="894027"/>
                </a:lnTo>
                <a:lnTo>
                  <a:pt x="1004123" y="919696"/>
                </a:lnTo>
                <a:cubicBezTo>
                  <a:pt x="965843" y="949050"/>
                  <a:pt x="933348" y="985956"/>
                  <a:pt x="908472" y="1029024"/>
                </a:cubicBezTo>
                <a:cubicBezTo>
                  <a:pt x="883647" y="1072077"/>
                  <a:pt x="867915" y="1118666"/>
                  <a:pt x="861604" y="1166496"/>
                </a:cubicBezTo>
                <a:lnTo>
                  <a:pt x="859901" y="1218733"/>
                </a:lnTo>
                <a:lnTo>
                  <a:pt x="817932" y="1218733"/>
                </a:lnTo>
                <a:lnTo>
                  <a:pt x="818706" y="1186640"/>
                </a:lnTo>
                <a:lnTo>
                  <a:pt x="144532" y="1125477"/>
                </a:lnTo>
                <a:cubicBezTo>
                  <a:pt x="133301" y="1124505"/>
                  <a:pt x="125046" y="1114562"/>
                  <a:pt x="126019" y="1103331"/>
                </a:cubicBezTo>
                <a:cubicBezTo>
                  <a:pt x="126992" y="1092100"/>
                  <a:pt x="136935" y="1083845"/>
                  <a:pt x="148166" y="1084818"/>
                </a:cubicBezTo>
                <a:lnTo>
                  <a:pt x="823477" y="1146214"/>
                </a:lnTo>
                <a:cubicBezTo>
                  <a:pt x="825320" y="1135825"/>
                  <a:pt x="827491" y="1125456"/>
                  <a:pt x="830017" y="1115207"/>
                </a:cubicBezTo>
                <a:lnTo>
                  <a:pt x="164592" y="943718"/>
                </a:lnTo>
                <a:cubicBezTo>
                  <a:pt x="153634" y="940953"/>
                  <a:pt x="147099" y="929796"/>
                  <a:pt x="149864" y="918838"/>
                </a:cubicBezTo>
                <a:cubicBezTo>
                  <a:pt x="152631" y="907880"/>
                  <a:pt x="163787" y="901343"/>
                  <a:pt x="174745" y="904110"/>
                </a:cubicBezTo>
                <a:lnTo>
                  <a:pt x="841863" y="1075898"/>
                </a:lnTo>
                <a:cubicBezTo>
                  <a:pt x="844874" y="1067456"/>
                  <a:pt x="848212" y="1059033"/>
                  <a:pt x="851803" y="1050757"/>
                </a:cubicBezTo>
                <a:lnTo>
                  <a:pt x="231250" y="758841"/>
                </a:lnTo>
                <a:cubicBezTo>
                  <a:pt x="221039" y="754046"/>
                  <a:pt x="216704" y="741870"/>
                  <a:pt x="221498" y="731660"/>
                </a:cubicBezTo>
                <a:cubicBezTo>
                  <a:pt x="226293" y="721448"/>
                  <a:pt x="238469" y="717113"/>
                  <a:pt x="248679" y="721908"/>
                </a:cubicBezTo>
                <a:lnTo>
                  <a:pt x="869795" y="1014319"/>
                </a:lnTo>
                <a:cubicBezTo>
                  <a:pt x="870972" y="1012284"/>
                  <a:pt x="872047" y="1010275"/>
                  <a:pt x="873148" y="1008366"/>
                </a:cubicBezTo>
                <a:cubicBezTo>
                  <a:pt x="876604" y="1002386"/>
                  <a:pt x="880210" y="996581"/>
                  <a:pt x="883846" y="990875"/>
                </a:cubicBezTo>
                <a:lnTo>
                  <a:pt x="332647" y="594454"/>
                </a:lnTo>
                <a:cubicBezTo>
                  <a:pt x="323566" y="587850"/>
                  <a:pt x="321438" y="575084"/>
                  <a:pt x="328013" y="565902"/>
                </a:cubicBezTo>
                <a:cubicBezTo>
                  <a:pt x="334616" y="556820"/>
                  <a:pt x="347383" y="554692"/>
                  <a:pt x="356566" y="561268"/>
                </a:cubicBezTo>
                <a:lnTo>
                  <a:pt x="907664" y="957717"/>
                </a:lnTo>
                <a:cubicBezTo>
                  <a:pt x="914428" y="949238"/>
                  <a:pt x="921500" y="941106"/>
                  <a:pt x="928754" y="933248"/>
                </a:cubicBezTo>
                <a:lnTo>
                  <a:pt x="445808" y="447889"/>
                </a:lnTo>
                <a:cubicBezTo>
                  <a:pt x="437836" y="439806"/>
                  <a:pt x="437923" y="426876"/>
                  <a:pt x="445905" y="418931"/>
                </a:cubicBezTo>
                <a:cubicBezTo>
                  <a:pt x="453989" y="410958"/>
                  <a:pt x="466919" y="411046"/>
                  <a:pt x="474864" y="419029"/>
                </a:cubicBezTo>
                <a:lnTo>
                  <a:pt x="957489" y="904796"/>
                </a:lnTo>
                <a:cubicBezTo>
                  <a:pt x="963500" y="899530"/>
                  <a:pt x="969739" y="894310"/>
                  <a:pt x="976059" y="889392"/>
                </a:cubicBezTo>
                <a:lnTo>
                  <a:pt x="586010" y="325598"/>
                </a:lnTo>
                <a:cubicBezTo>
                  <a:pt x="579556" y="316355"/>
                  <a:pt x="581966" y="303663"/>
                  <a:pt x="591208" y="297209"/>
                </a:cubicBezTo>
                <a:cubicBezTo>
                  <a:pt x="600451" y="290755"/>
                  <a:pt x="613142" y="293166"/>
                  <a:pt x="619596" y="302408"/>
                </a:cubicBezTo>
                <a:lnTo>
                  <a:pt x="1009463" y="865928"/>
                </a:lnTo>
                <a:cubicBezTo>
                  <a:pt x="1017468" y="860881"/>
                  <a:pt x="1025756" y="856080"/>
                  <a:pt x="1034123" y="851582"/>
                </a:cubicBezTo>
                <a:lnTo>
                  <a:pt x="746358" y="231146"/>
                </a:lnTo>
                <a:cubicBezTo>
                  <a:pt x="741576" y="220918"/>
                  <a:pt x="746062" y="208747"/>
                  <a:pt x="756289" y="203965"/>
                </a:cubicBezTo>
                <a:cubicBezTo>
                  <a:pt x="761403" y="201574"/>
                  <a:pt x="767003" y="201500"/>
                  <a:pt x="771922" y="203302"/>
                </a:cubicBezTo>
                <a:close/>
                <a:moveTo>
                  <a:pt x="940794" y="133053"/>
                </a:moveTo>
                <a:cubicBezTo>
                  <a:pt x="951733" y="130124"/>
                  <a:pt x="962929" y="136591"/>
                  <a:pt x="965858" y="147530"/>
                </a:cubicBezTo>
                <a:lnTo>
                  <a:pt x="1045479" y="444898"/>
                </a:lnTo>
                <a:lnTo>
                  <a:pt x="1045479" y="603165"/>
                </a:lnTo>
                <a:lnTo>
                  <a:pt x="926317" y="158117"/>
                </a:lnTo>
                <a:cubicBezTo>
                  <a:pt x="923388" y="147178"/>
                  <a:pt x="929855" y="135982"/>
                  <a:pt x="940794" y="133053"/>
                </a:cubicBezTo>
                <a:close/>
                <a:moveTo>
                  <a:pt x="1045479" y="0"/>
                </a:moveTo>
                <a:lnTo>
                  <a:pt x="1045479" y="41633"/>
                </a:lnTo>
                <a:lnTo>
                  <a:pt x="923077" y="64875"/>
                </a:lnTo>
                <a:cubicBezTo>
                  <a:pt x="767722" y="106472"/>
                  <a:pt x="625299" y="177087"/>
                  <a:pt x="499561" y="275071"/>
                </a:cubicBezTo>
                <a:cubicBezTo>
                  <a:pt x="378075" y="369656"/>
                  <a:pt x="277331" y="485470"/>
                  <a:pt x="199949" y="619443"/>
                </a:cubicBezTo>
                <a:cubicBezTo>
                  <a:pt x="122640" y="753288"/>
                  <a:pt x="72588" y="898551"/>
                  <a:pt x="51333" y="1050945"/>
                </a:cubicBezTo>
                <a:cubicBezTo>
                  <a:pt x="45846" y="1090408"/>
                  <a:pt x="42350" y="1129922"/>
                  <a:pt x="40842" y="1169423"/>
                </a:cubicBezTo>
                <a:lnTo>
                  <a:pt x="41440" y="1218733"/>
                </a:lnTo>
                <a:lnTo>
                  <a:pt x="605" y="1218733"/>
                </a:lnTo>
                <a:lnTo>
                  <a:pt x="0" y="1167865"/>
                </a:lnTo>
                <a:cubicBezTo>
                  <a:pt x="1571" y="1127000"/>
                  <a:pt x="5200" y="1086125"/>
                  <a:pt x="10891" y="1045318"/>
                </a:cubicBezTo>
                <a:cubicBezTo>
                  <a:pt x="32891" y="887670"/>
                  <a:pt x="84625" y="737439"/>
                  <a:pt x="164452" y="598940"/>
                </a:cubicBezTo>
                <a:cubicBezTo>
                  <a:pt x="244507" y="460487"/>
                  <a:pt x="348787" y="340608"/>
                  <a:pt x="474351" y="242778"/>
                </a:cubicBezTo>
                <a:cubicBezTo>
                  <a:pt x="604443" y="141371"/>
                  <a:pt x="751788" y="68254"/>
                  <a:pt x="912363" y="2526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CD7CC0D-B6AA-89E8-16C3-1AF907998977}"/>
              </a:ext>
            </a:extLst>
          </p:cNvPr>
          <p:cNvSpPr/>
          <p:nvPr userDrawn="1"/>
        </p:nvSpPr>
        <p:spPr>
          <a:xfrm>
            <a:off x="8190002" y="5325759"/>
            <a:ext cx="1443960" cy="1532241"/>
          </a:xfrm>
          <a:custGeom>
            <a:avLst/>
            <a:gdLst>
              <a:gd name="connsiteX0" fmla="*/ 1302904 w 1443960"/>
              <a:gd name="connsiteY0" fmla="*/ 923945 h 1532241"/>
              <a:gd name="connsiteX1" fmla="*/ 1179312 w 1443960"/>
              <a:gd name="connsiteY1" fmla="*/ 1080049 h 1532241"/>
              <a:gd name="connsiteX2" fmla="*/ 1229122 w 1443960"/>
              <a:gd name="connsiteY2" fmla="*/ 1285387 h 1532241"/>
              <a:gd name="connsiteX3" fmla="*/ 1372834 w 1443960"/>
              <a:gd name="connsiteY3" fmla="*/ 1130543 h 1532241"/>
              <a:gd name="connsiteX4" fmla="*/ 1323097 w 1443960"/>
              <a:gd name="connsiteY4" fmla="*/ 925225 h 1532241"/>
              <a:gd name="connsiteX5" fmla="*/ 1302904 w 1443960"/>
              <a:gd name="connsiteY5" fmla="*/ 923945 h 1532241"/>
              <a:gd name="connsiteX6" fmla="*/ 1303833 w 1443960"/>
              <a:gd name="connsiteY6" fmla="*/ 895287 h 1532241"/>
              <a:gd name="connsiteX7" fmla="*/ 1330264 w 1443960"/>
              <a:gd name="connsiteY7" fmla="*/ 897756 h 1532241"/>
              <a:gd name="connsiteX8" fmla="*/ 1400375 w 1443960"/>
              <a:gd name="connsiteY8" fmla="*/ 1137730 h 1532241"/>
              <a:gd name="connsiteX9" fmla="*/ 1221955 w 1443960"/>
              <a:gd name="connsiteY9" fmla="*/ 1312855 h 1532241"/>
              <a:gd name="connsiteX10" fmla="*/ 1151843 w 1443960"/>
              <a:gd name="connsiteY10" fmla="*/ 1072881 h 1532241"/>
              <a:gd name="connsiteX11" fmla="*/ 1303833 w 1443960"/>
              <a:gd name="connsiteY11" fmla="*/ 895287 h 1532241"/>
              <a:gd name="connsiteX12" fmla="*/ 1406960 w 1443960"/>
              <a:gd name="connsiteY12" fmla="*/ 881329 h 1532241"/>
              <a:gd name="connsiteX13" fmla="*/ 1405898 w 1443960"/>
              <a:gd name="connsiteY13" fmla="*/ 881520 h 1532241"/>
              <a:gd name="connsiteX14" fmla="*/ 1408335 w 1443960"/>
              <a:gd name="connsiteY14" fmla="*/ 895500 h 1532241"/>
              <a:gd name="connsiteX15" fmla="*/ 649533 w 1443960"/>
              <a:gd name="connsiteY15" fmla="*/ 851972 h 1532241"/>
              <a:gd name="connsiteX16" fmla="*/ 730747 w 1443960"/>
              <a:gd name="connsiteY16" fmla="*/ 861958 h 1532241"/>
              <a:gd name="connsiteX17" fmla="*/ 929384 w 1443960"/>
              <a:gd name="connsiteY17" fmla="*/ 1042378 h 1532241"/>
              <a:gd name="connsiteX18" fmla="*/ 979307 w 1443960"/>
              <a:gd name="connsiteY18" fmla="*/ 1124070 h 1532241"/>
              <a:gd name="connsiteX19" fmla="*/ 1044435 w 1443960"/>
              <a:gd name="connsiteY19" fmla="*/ 1187570 h 1532241"/>
              <a:gd name="connsiteX20" fmla="*/ 1180755 w 1443960"/>
              <a:gd name="connsiteY20" fmla="*/ 1523081 h 1532241"/>
              <a:gd name="connsiteX21" fmla="*/ 1177464 w 1443960"/>
              <a:gd name="connsiteY21" fmla="*/ 1532241 h 1532241"/>
              <a:gd name="connsiteX22" fmla="*/ 1147335 w 1443960"/>
              <a:gd name="connsiteY22" fmla="*/ 1532241 h 1532241"/>
              <a:gd name="connsiteX23" fmla="*/ 1153213 w 1443960"/>
              <a:gd name="connsiteY23" fmla="*/ 1515895 h 1532241"/>
              <a:gd name="connsiteX24" fmla="*/ 1025519 w 1443960"/>
              <a:gd name="connsiteY24" fmla="*/ 1208929 h 1532241"/>
              <a:gd name="connsiteX25" fmla="*/ 956821 w 1443960"/>
              <a:gd name="connsiteY25" fmla="*/ 1141768 h 1532241"/>
              <a:gd name="connsiteX26" fmla="*/ 904101 w 1443960"/>
              <a:gd name="connsiteY26" fmla="*/ 1055835 h 1532241"/>
              <a:gd name="connsiteX27" fmla="*/ 723397 w 1443960"/>
              <a:gd name="connsiteY27" fmla="*/ 889534 h 1532241"/>
              <a:gd name="connsiteX28" fmla="*/ 650486 w 1443960"/>
              <a:gd name="connsiteY28" fmla="*/ 880514 h 1532241"/>
              <a:gd name="connsiteX29" fmla="*/ 484475 w 1443960"/>
              <a:gd name="connsiteY29" fmla="*/ 946343 h 1532241"/>
              <a:gd name="connsiteX30" fmla="*/ 396491 w 1443960"/>
              <a:gd name="connsiteY30" fmla="*/ 995562 h 1532241"/>
              <a:gd name="connsiteX31" fmla="*/ 303738 w 1443960"/>
              <a:gd name="connsiteY31" fmla="*/ 1020596 h 1532241"/>
              <a:gd name="connsiteX32" fmla="*/ 42341 w 1443960"/>
              <a:gd name="connsiteY32" fmla="*/ 1226038 h 1532241"/>
              <a:gd name="connsiteX33" fmla="*/ 86133 w 1443960"/>
              <a:gd name="connsiteY33" fmla="*/ 1520060 h 1532241"/>
              <a:gd name="connsiteX34" fmla="*/ 95336 w 1443960"/>
              <a:gd name="connsiteY34" fmla="*/ 1532241 h 1532241"/>
              <a:gd name="connsiteX35" fmla="*/ 60396 w 1443960"/>
              <a:gd name="connsiteY35" fmla="*/ 1532241 h 1532241"/>
              <a:gd name="connsiteX36" fmla="*/ 34189 w 1443960"/>
              <a:gd name="connsiteY36" fmla="*/ 1480664 h 1532241"/>
              <a:gd name="connsiteX37" fmla="*/ 14945 w 1443960"/>
              <a:gd name="connsiteY37" fmla="*/ 1218889 h 1532241"/>
              <a:gd name="connsiteX38" fmla="*/ 297961 w 1443960"/>
              <a:gd name="connsiteY38" fmla="*/ 992794 h 1532241"/>
              <a:gd name="connsiteX39" fmla="*/ 385809 w 1443960"/>
              <a:gd name="connsiteY39" fmla="*/ 969210 h 1532241"/>
              <a:gd name="connsiteX40" fmla="*/ 469283 w 1443960"/>
              <a:gd name="connsiteY40" fmla="*/ 922326 h 1532241"/>
              <a:gd name="connsiteX41" fmla="*/ 649533 w 1443960"/>
              <a:gd name="connsiteY41" fmla="*/ 851972 h 1532241"/>
              <a:gd name="connsiteX42" fmla="*/ 1089148 w 1443960"/>
              <a:gd name="connsiteY42" fmla="*/ 630414 h 1532241"/>
              <a:gd name="connsiteX43" fmla="*/ 965557 w 1443960"/>
              <a:gd name="connsiteY43" fmla="*/ 786519 h 1532241"/>
              <a:gd name="connsiteX44" fmla="*/ 1015384 w 1443960"/>
              <a:gd name="connsiteY44" fmla="*/ 991785 h 1532241"/>
              <a:gd name="connsiteX45" fmla="*/ 1159079 w 1443960"/>
              <a:gd name="connsiteY45" fmla="*/ 837016 h 1532241"/>
              <a:gd name="connsiteX46" fmla="*/ 1109341 w 1443960"/>
              <a:gd name="connsiteY46" fmla="*/ 631697 h 1532241"/>
              <a:gd name="connsiteX47" fmla="*/ 1089148 w 1443960"/>
              <a:gd name="connsiteY47" fmla="*/ 630414 h 1532241"/>
              <a:gd name="connsiteX48" fmla="*/ 162739 w 1443960"/>
              <a:gd name="connsiteY48" fmla="*/ 626444 h 1532241"/>
              <a:gd name="connsiteX49" fmla="*/ 39217 w 1443960"/>
              <a:gd name="connsiteY49" fmla="*/ 782566 h 1532241"/>
              <a:gd name="connsiteX50" fmla="*/ 88953 w 1443960"/>
              <a:gd name="connsiteY50" fmla="*/ 987885 h 1532241"/>
              <a:gd name="connsiteX51" fmla="*/ 232739 w 1443960"/>
              <a:gd name="connsiteY51" fmla="*/ 833061 h 1532241"/>
              <a:gd name="connsiteX52" fmla="*/ 182929 w 1443960"/>
              <a:gd name="connsiteY52" fmla="*/ 627723 h 1532241"/>
              <a:gd name="connsiteX53" fmla="*/ 162739 w 1443960"/>
              <a:gd name="connsiteY53" fmla="*/ 626444 h 1532241"/>
              <a:gd name="connsiteX54" fmla="*/ 1372977 w 1443960"/>
              <a:gd name="connsiteY54" fmla="*/ 604277 h 1532241"/>
              <a:gd name="connsiteX55" fmla="*/ 1356503 w 1443960"/>
              <a:gd name="connsiteY55" fmla="*/ 748155 h 1532241"/>
              <a:gd name="connsiteX56" fmla="*/ 1337466 w 1443960"/>
              <a:gd name="connsiteY56" fmla="*/ 804362 h 1532241"/>
              <a:gd name="connsiteX57" fmla="*/ 1323283 w 1443960"/>
              <a:gd name="connsiteY57" fmla="*/ 848259 h 1532241"/>
              <a:gd name="connsiteX58" fmla="*/ 1330822 w 1443960"/>
              <a:gd name="connsiteY58" fmla="*/ 846872 h 1532241"/>
              <a:gd name="connsiteX59" fmla="*/ 1361634 w 1443960"/>
              <a:gd name="connsiteY59" fmla="*/ 846015 h 1532241"/>
              <a:gd name="connsiteX60" fmla="*/ 1366470 w 1443960"/>
              <a:gd name="connsiteY60" fmla="*/ 847513 h 1532241"/>
              <a:gd name="connsiteX61" fmla="*/ 1401723 w 1443960"/>
              <a:gd name="connsiteY61" fmla="*/ 875983 h 1532241"/>
              <a:gd name="connsiteX62" fmla="*/ 1404341 w 1443960"/>
              <a:gd name="connsiteY62" fmla="*/ 879709 h 1532241"/>
              <a:gd name="connsiteX63" fmla="*/ 1409064 w 1443960"/>
              <a:gd name="connsiteY63" fmla="*/ 712087 h 1532241"/>
              <a:gd name="connsiteX64" fmla="*/ 1372977 w 1443960"/>
              <a:gd name="connsiteY64" fmla="*/ 604277 h 1532241"/>
              <a:gd name="connsiteX65" fmla="*/ 1090094 w 1443960"/>
              <a:gd name="connsiteY65" fmla="*/ 601685 h 1532241"/>
              <a:gd name="connsiteX66" fmla="*/ 1116529 w 1443960"/>
              <a:gd name="connsiteY66" fmla="*/ 604155 h 1532241"/>
              <a:gd name="connsiteX67" fmla="*/ 1186620 w 1443960"/>
              <a:gd name="connsiteY67" fmla="*/ 844202 h 1532241"/>
              <a:gd name="connsiteX68" fmla="*/ 1008198 w 1443960"/>
              <a:gd name="connsiteY68" fmla="*/ 1019326 h 1532241"/>
              <a:gd name="connsiteX69" fmla="*/ 938014 w 1443960"/>
              <a:gd name="connsiteY69" fmla="*/ 779334 h 1532241"/>
              <a:gd name="connsiteX70" fmla="*/ 1090094 w 1443960"/>
              <a:gd name="connsiteY70" fmla="*/ 601685 h 1532241"/>
              <a:gd name="connsiteX71" fmla="*/ 163666 w 1443960"/>
              <a:gd name="connsiteY71" fmla="*/ 597786 h 1532241"/>
              <a:gd name="connsiteX72" fmla="*/ 190098 w 1443960"/>
              <a:gd name="connsiteY72" fmla="*/ 600255 h 1532241"/>
              <a:gd name="connsiteX73" fmla="*/ 260280 w 1443960"/>
              <a:gd name="connsiteY73" fmla="*/ 840248 h 1532241"/>
              <a:gd name="connsiteX74" fmla="*/ 81787 w 1443960"/>
              <a:gd name="connsiteY74" fmla="*/ 1015353 h 1532241"/>
              <a:gd name="connsiteX75" fmla="*/ 11675 w 1443960"/>
              <a:gd name="connsiteY75" fmla="*/ 775380 h 1532241"/>
              <a:gd name="connsiteX76" fmla="*/ 163666 w 1443960"/>
              <a:gd name="connsiteY76" fmla="*/ 597786 h 1532241"/>
              <a:gd name="connsiteX77" fmla="*/ 1356672 w 1443960"/>
              <a:gd name="connsiteY77" fmla="*/ 544154 h 1532241"/>
              <a:gd name="connsiteX78" fmla="*/ 1372331 w 1443960"/>
              <a:gd name="connsiteY78" fmla="*/ 549332 h 1532241"/>
              <a:gd name="connsiteX79" fmla="*/ 1437025 w 1443960"/>
              <a:gd name="connsiteY79" fmla="*/ 706898 h 1532241"/>
              <a:gd name="connsiteX80" fmla="*/ 1425042 w 1443960"/>
              <a:gd name="connsiteY80" fmla="*/ 900249 h 1532241"/>
              <a:gd name="connsiteX81" fmla="*/ 1409729 w 1443960"/>
              <a:gd name="connsiteY81" fmla="*/ 909595 h 1532241"/>
              <a:gd name="connsiteX82" fmla="*/ 1409657 w 1443960"/>
              <a:gd name="connsiteY82" fmla="*/ 909577 h 1532241"/>
              <a:gd name="connsiteX83" fmla="*/ 1398402 w 1443960"/>
              <a:gd name="connsiteY83" fmla="*/ 908746 h 1532241"/>
              <a:gd name="connsiteX84" fmla="*/ 1378265 w 1443960"/>
              <a:gd name="connsiteY84" fmla="*/ 892022 h 1532241"/>
              <a:gd name="connsiteX85" fmla="*/ 1356692 w 1443960"/>
              <a:gd name="connsiteY85" fmla="*/ 874221 h 1532241"/>
              <a:gd name="connsiteX86" fmla="*/ 1337094 w 1443960"/>
              <a:gd name="connsiteY86" fmla="*/ 874569 h 1532241"/>
              <a:gd name="connsiteX87" fmla="*/ 1309355 w 1443960"/>
              <a:gd name="connsiteY87" fmla="*/ 874121 h 1532241"/>
              <a:gd name="connsiteX88" fmla="*/ 1310890 w 1443960"/>
              <a:gd name="connsiteY88" fmla="*/ 794073 h 1532241"/>
              <a:gd name="connsiteX89" fmla="*/ 1328866 w 1443960"/>
              <a:gd name="connsiteY89" fmla="*/ 741334 h 1532241"/>
              <a:gd name="connsiteX90" fmla="*/ 1346630 w 1443960"/>
              <a:gd name="connsiteY90" fmla="*/ 557219 h 1532241"/>
              <a:gd name="connsiteX91" fmla="*/ 1356672 w 1443960"/>
              <a:gd name="connsiteY91" fmla="*/ 544154 h 1532241"/>
              <a:gd name="connsiteX92" fmla="*/ 492732 w 1443960"/>
              <a:gd name="connsiteY92" fmla="*/ 474791 h 1532241"/>
              <a:gd name="connsiteX93" fmla="*/ 369209 w 1443960"/>
              <a:gd name="connsiteY93" fmla="*/ 630916 h 1532241"/>
              <a:gd name="connsiteX94" fmla="*/ 418965 w 1443960"/>
              <a:gd name="connsiteY94" fmla="*/ 836162 h 1532241"/>
              <a:gd name="connsiteX95" fmla="*/ 562733 w 1443960"/>
              <a:gd name="connsiteY95" fmla="*/ 681411 h 1532241"/>
              <a:gd name="connsiteX96" fmla="*/ 512922 w 1443960"/>
              <a:gd name="connsiteY96" fmla="*/ 476074 h 1532241"/>
              <a:gd name="connsiteX97" fmla="*/ 492732 w 1443960"/>
              <a:gd name="connsiteY97" fmla="*/ 474791 h 1532241"/>
              <a:gd name="connsiteX98" fmla="*/ 493677 w 1443960"/>
              <a:gd name="connsiteY98" fmla="*/ 446062 h 1532241"/>
              <a:gd name="connsiteX99" fmla="*/ 520109 w 1443960"/>
              <a:gd name="connsiteY99" fmla="*/ 448532 h 1532241"/>
              <a:gd name="connsiteX100" fmla="*/ 590273 w 1443960"/>
              <a:gd name="connsiteY100" fmla="*/ 688597 h 1532241"/>
              <a:gd name="connsiteX101" fmla="*/ 411778 w 1443960"/>
              <a:gd name="connsiteY101" fmla="*/ 863703 h 1532241"/>
              <a:gd name="connsiteX102" fmla="*/ 341667 w 1443960"/>
              <a:gd name="connsiteY102" fmla="*/ 623729 h 1532241"/>
              <a:gd name="connsiteX103" fmla="*/ 493677 w 1443960"/>
              <a:gd name="connsiteY103" fmla="*/ 446062 h 1532241"/>
              <a:gd name="connsiteX104" fmla="*/ 829207 w 1443960"/>
              <a:gd name="connsiteY104" fmla="*/ 401666 h 1532241"/>
              <a:gd name="connsiteX105" fmla="*/ 698955 w 1443960"/>
              <a:gd name="connsiteY105" fmla="*/ 565736 h 1532241"/>
              <a:gd name="connsiteX106" fmla="*/ 751677 w 1443960"/>
              <a:gd name="connsiteY106" fmla="*/ 781743 h 1532241"/>
              <a:gd name="connsiteX107" fmla="*/ 903143 w 1443960"/>
              <a:gd name="connsiteY107" fmla="*/ 619015 h 1532241"/>
              <a:gd name="connsiteX108" fmla="*/ 850494 w 1443960"/>
              <a:gd name="connsiteY108" fmla="*/ 403027 h 1532241"/>
              <a:gd name="connsiteX109" fmla="*/ 829207 w 1443960"/>
              <a:gd name="connsiteY109" fmla="*/ 401666 h 1532241"/>
              <a:gd name="connsiteX110" fmla="*/ 830112 w 1443960"/>
              <a:gd name="connsiteY110" fmla="*/ 372918 h 1532241"/>
              <a:gd name="connsiteX111" fmla="*/ 857681 w 1443960"/>
              <a:gd name="connsiteY111" fmla="*/ 375485 h 1532241"/>
              <a:gd name="connsiteX112" fmla="*/ 930612 w 1443960"/>
              <a:gd name="connsiteY112" fmla="*/ 626182 h 1532241"/>
              <a:gd name="connsiteX113" fmla="*/ 744491 w 1443960"/>
              <a:gd name="connsiteY113" fmla="*/ 809285 h 1532241"/>
              <a:gd name="connsiteX114" fmla="*/ 671486 w 1443960"/>
              <a:gd name="connsiteY114" fmla="*/ 558569 h 1532241"/>
              <a:gd name="connsiteX115" fmla="*/ 830112 w 1443960"/>
              <a:gd name="connsiteY115" fmla="*/ 372918 h 1532241"/>
              <a:gd name="connsiteX116" fmla="*/ 296293 w 1443960"/>
              <a:gd name="connsiteY116" fmla="*/ 323341 h 1532241"/>
              <a:gd name="connsiteX117" fmla="*/ 212059 w 1443960"/>
              <a:gd name="connsiteY117" fmla="*/ 399756 h 1532241"/>
              <a:gd name="connsiteX118" fmla="*/ 134281 w 1443960"/>
              <a:gd name="connsiteY118" fmla="*/ 548315 h 1532241"/>
              <a:gd name="connsiteX119" fmla="*/ 138385 w 1443960"/>
              <a:gd name="connsiteY119" fmla="*/ 546344 h 1532241"/>
              <a:gd name="connsiteX120" fmla="*/ 183054 w 1443960"/>
              <a:gd name="connsiteY120" fmla="*/ 538726 h 1532241"/>
              <a:gd name="connsiteX121" fmla="*/ 214489 w 1443960"/>
              <a:gd name="connsiteY121" fmla="*/ 555511 h 1532241"/>
              <a:gd name="connsiteX122" fmla="*/ 220464 w 1443960"/>
              <a:gd name="connsiteY122" fmla="*/ 560425 h 1532241"/>
              <a:gd name="connsiteX123" fmla="*/ 229535 w 1443960"/>
              <a:gd name="connsiteY123" fmla="*/ 515195 h 1532241"/>
              <a:gd name="connsiteX124" fmla="*/ 240388 w 1443960"/>
              <a:gd name="connsiteY124" fmla="*/ 456852 h 1532241"/>
              <a:gd name="connsiteX125" fmla="*/ 296293 w 1443960"/>
              <a:gd name="connsiteY125" fmla="*/ 323341 h 1532241"/>
              <a:gd name="connsiteX126" fmla="*/ 1212112 w 1443960"/>
              <a:gd name="connsiteY126" fmla="*/ 279996 h 1532241"/>
              <a:gd name="connsiteX127" fmla="*/ 1168833 w 1443960"/>
              <a:gd name="connsiteY127" fmla="*/ 439586 h 1532241"/>
              <a:gd name="connsiteX128" fmla="*/ 1139082 w 1443960"/>
              <a:gd name="connsiteY128" fmla="*/ 497679 h 1532241"/>
              <a:gd name="connsiteX129" fmla="*/ 1113822 w 1443960"/>
              <a:gd name="connsiteY129" fmla="*/ 553823 h 1532241"/>
              <a:gd name="connsiteX130" fmla="*/ 1124287 w 1443960"/>
              <a:gd name="connsiteY130" fmla="*/ 554682 h 1532241"/>
              <a:gd name="connsiteX131" fmla="*/ 1158257 w 1443960"/>
              <a:gd name="connsiteY131" fmla="*/ 556367 h 1532241"/>
              <a:gd name="connsiteX132" fmla="*/ 1159939 w 1443960"/>
              <a:gd name="connsiteY132" fmla="*/ 556805 h 1532241"/>
              <a:gd name="connsiteX133" fmla="*/ 1194374 w 1443960"/>
              <a:gd name="connsiteY133" fmla="*/ 586313 h 1532241"/>
              <a:gd name="connsiteX134" fmla="*/ 1200403 w 1443960"/>
              <a:gd name="connsiteY134" fmla="*/ 594907 h 1532241"/>
              <a:gd name="connsiteX135" fmla="*/ 1235340 w 1443960"/>
              <a:gd name="connsiteY135" fmla="*/ 409576 h 1532241"/>
              <a:gd name="connsiteX136" fmla="*/ 1212112 w 1443960"/>
              <a:gd name="connsiteY136" fmla="*/ 279996 h 1532241"/>
              <a:gd name="connsiteX137" fmla="*/ 323555 w 1443960"/>
              <a:gd name="connsiteY137" fmla="*/ 275678 h 1532241"/>
              <a:gd name="connsiteX138" fmla="*/ 339748 w 1443960"/>
              <a:gd name="connsiteY138" fmla="*/ 278811 h 1532241"/>
              <a:gd name="connsiteX139" fmla="*/ 342126 w 1443960"/>
              <a:gd name="connsiteY139" fmla="*/ 295115 h 1532241"/>
              <a:gd name="connsiteX140" fmla="*/ 267743 w 1443960"/>
              <a:gd name="connsiteY140" fmla="*/ 464458 h 1532241"/>
              <a:gd name="connsiteX141" fmla="*/ 257639 w 1443960"/>
              <a:gd name="connsiteY141" fmla="*/ 519328 h 1532241"/>
              <a:gd name="connsiteX142" fmla="*/ 219942 w 1443960"/>
              <a:gd name="connsiteY142" fmla="*/ 589940 h 1532241"/>
              <a:gd name="connsiteX143" fmla="*/ 195447 w 1443960"/>
              <a:gd name="connsiteY143" fmla="*/ 576760 h 1532241"/>
              <a:gd name="connsiteX144" fmla="*/ 178517 w 1443960"/>
              <a:gd name="connsiteY144" fmla="*/ 566880 h 1532241"/>
              <a:gd name="connsiteX145" fmla="*/ 150924 w 1443960"/>
              <a:gd name="connsiteY145" fmla="*/ 571853 h 1532241"/>
              <a:gd name="connsiteX146" fmla="*/ 125182 w 1443960"/>
              <a:gd name="connsiteY146" fmla="*/ 576607 h 1532241"/>
              <a:gd name="connsiteX147" fmla="*/ 114977 w 1443960"/>
              <a:gd name="connsiteY147" fmla="*/ 571759 h 1532241"/>
              <a:gd name="connsiteX148" fmla="*/ 106183 w 1443960"/>
              <a:gd name="connsiteY148" fmla="*/ 556121 h 1532241"/>
              <a:gd name="connsiteX149" fmla="*/ 190124 w 1443960"/>
              <a:gd name="connsiteY149" fmla="*/ 381547 h 1532241"/>
              <a:gd name="connsiteX150" fmla="*/ 323555 w 1443960"/>
              <a:gd name="connsiteY150" fmla="*/ 275678 h 1532241"/>
              <a:gd name="connsiteX151" fmla="*/ 1204978 w 1443960"/>
              <a:gd name="connsiteY151" fmla="*/ 218520 h 1532241"/>
              <a:gd name="connsiteX152" fmla="*/ 1219643 w 1443960"/>
              <a:gd name="connsiteY152" fmla="*/ 226013 h 1532241"/>
              <a:gd name="connsiteX153" fmla="*/ 1263661 w 1443960"/>
              <a:gd name="connsiteY153" fmla="*/ 408694 h 1532241"/>
              <a:gd name="connsiteX154" fmla="*/ 1218526 w 1443960"/>
              <a:gd name="connsiteY154" fmla="*/ 616959 h 1532241"/>
              <a:gd name="connsiteX155" fmla="*/ 1201368 w 1443960"/>
              <a:gd name="connsiteY155" fmla="*/ 624108 h 1532241"/>
              <a:gd name="connsiteX156" fmla="*/ 1194163 w 1443960"/>
              <a:gd name="connsiteY156" fmla="*/ 623007 h 1532241"/>
              <a:gd name="connsiteX157" fmla="*/ 1169707 w 1443960"/>
              <a:gd name="connsiteY157" fmla="*/ 600708 h 1532241"/>
              <a:gd name="connsiteX158" fmla="*/ 1152094 w 1443960"/>
              <a:gd name="connsiteY158" fmla="*/ 584176 h 1532241"/>
              <a:gd name="connsiteX159" fmla="*/ 1127624 w 1443960"/>
              <a:gd name="connsiteY159" fmla="*/ 582861 h 1532241"/>
              <a:gd name="connsiteX160" fmla="*/ 1092825 w 1443960"/>
              <a:gd name="connsiteY160" fmla="*/ 572690 h 1532241"/>
              <a:gd name="connsiteX161" fmla="*/ 1114267 w 1443960"/>
              <a:gd name="connsiteY161" fmla="*/ 483635 h 1532241"/>
              <a:gd name="connsiteX162" fmla="*/ 1142594 w 1443960"/>
              <a:gd name="connsiteY162" fmla="*/ 428603 h 1532241"/>
              <a:gd name="connsiteX163" fmla="*/ 1193104 w 1443960"/>
              <a:gd name="connsiteY163" fmla="*/ 229936 h 1532241"/>
              <a:gd name="connsiteX164" fmla="*/ 1204978 w 1443960"/>
              <a:gd name="connsiteY164" fmla="*/ 218520 h 1532241"/>
              <a:gd name="connsiteX165" fmla="*/ 595091 w 1443960"/>
              <a:gd name="connsiteY165" fmla="*/ 118998 h 1532241"/>
              <a:gd name="connsiteX166" fmla="*/ 511513 w 1443960"/>
              <a:gd name="connsiteY166" fmla="*/ 220709 h 1532241"/>
              <a:gd name="connsiteX167" fmla="*/ 451464 w 1443960"/>
              <a:gd name="connsiteY167" fmla="*/ 399411 h 1532241"/>
              <a:gd name="connsiteX168" fmla="*/ 460923 w 1443960"/>
              <a:gd name="connsiteY168" fmla="*/ 394856 h 1532241"/>
              <a:gd name="connsiteX169" fmla="*/ 505458 w 1443960"/>
              <a:gd name="connsiteY169" fmla="*/ 385955 h 1532241"/>
              <a:gd name="connsiteX170" fmla="*/ 537603 w 1443960"/>
              <a:gd name="connsiteY170" fmla="*/ 401521 h 1532241"/>
              <a:gd name="connsiteX171" fmla="*/ 548332 w 1443960"/>
              <a:gd name="connsiteY171" fmla="*/ 405257 h 1532241"/>
              <a:gd name="connsiteX172" fmla="*/ 552453 w 1443960"/>
              <a:gd name="connsiteY172" fmla="*/ 344612 h 1532241"/>
              <a:gd name="connsiteX173" fmla="*/ 554879 w 1443960"/>
              <a:gd name="connsiteY173" fmla="*/ 279388 h 1532241"/>
              <a:gd name="connsiteX174" fmla="*/ 595091 w 1443960"/>
              <a:gd name="connsiteY174" fmla="*/ 118998 h 1532241"/>
              <a:gd name="connsiteX175" fmla="*/ 614802 w 1443960"/>
              <a:gd name="connsiteY175" fmla="*/ 68272 h 1532241"/>
              <a:gd name="connsiteX176" fmla="*/ 631259 w 1443960"/>
              <a:gd name="connsiteY176" fmla="*/ 68899 h 1532241"/>
              <a:gd name="connsiteX177" fmla="*/ 636043 w 1443960"/>
              <a:gd name="connsiteY177" fmla="*/ 84661 h 1532241"/>
              <a:gd name="connsiteX178" fmla="*/ 583047 w 1443960"/>
              <a:gd name="connsiteY178" fmla="*/ 282681 h 1532241"/>
              <a:gd name="connsiteX179" fmla="*/ 580873 w 1443960"/>
              <a:gd name="connsiteY179" fmla="*/ 344537 h 1532241"/>
              <a:gd name="connsiteX180" fmla="*/ 556091 w 1443960"/>
              <a:gd name="connsiteY180" fmla="*/ 432641 h 1532241"/>
              <a:gd name="connsiteX181" fmla="*/ 520758 w 1443960"/>
              <a:gd name="connsiteY181" fmla="*/ 424514 h 1532241"/>
              <a:gd name="connsiteX182" fmla="*/ 498765 w 1443960"/>
              <a:gd name="connsiteY182" fmla="*/ 413703 h 1532241"/>
              <a:gd name="connsiteX183" fmla="*/ 475319 w 1443960"/>
              <a:gd name="connsiteY183" fmla="*/ 419525 h 1532241"/>
              <a:gd name="connsiteX184" fmla="*/ 443087 w 1443960"/>
              <a:gd name="connsiteY184" fmla="*/ 427032 h 1532241"/>
              <a:gd name="connsiteX185" fmla="*/ 436263 w 1443960"/>
              <a:gd name="connsiteY185" fmla="*/ 424471 h 1532241"/>
              <a:gd name="connsiteX186" fmla="*/ 424785 w 1443960"/>
              <a:gd name="connsiteY186" fmla="*/ 409849 h 1532241"/>
              <a:gd name="connsiteX187" fmla="*/ 487160 w 1443960"/>
              <a:gd name="connsiteY187" fmla="*/ 206084 h 1532241"/>
              <a:gd name="connsiteX188" fmla="*/ 614802 w 1443960"/>
              <a:gd name="connsiteY188" fmla="*/ 68272 h 1532241"/>
              <a:gd name="connsiteX189" fmla="*/ 939057 w 1443960"/>
              <a:gd name="connsiteY189" fmla="*/ 63613 h 1532241"/>
              <a:gd name="connsiteX190" fmla="*/ 821011 w 1443960"/>
              <a:gd name="connsiteY190" fmla="*/ 322845 h 1532241"/>
              <a:gd name="connsiteX191" fmla="*/ 833518 w 1443960"/>
              <a:gd name="connsiteY191" fmla="*/ 319163 h 1532241"/>
              <a:gd name="connsiteX192" fmla="*/ 871922 w 1443960"/>
              <a:gd name="connsiteY192" fmla="*/ 320913 h 1532241"/>
              <a:gd name="connsiteX193" fmla="*/ 906281 w 1443960"/>
              <a:gd name="connsiteY193" fmla="*/ 338149 h 1532241"/>
              <a:gd name="connsiteX194" fmla="*/ 915398 w 1443960"/>
              <a:gd name="connsiteY194" fmla="*/ 347473 h 1532241"/>
              <a:gd name="connsiteX195" fmla="*/ 939057 w 1443960"/>
              <a:gd name="connsiteY195" fmla="*/ 63613 h 1532241"/>
              <a:gd name="connsiteX196" fmla="*/ 944338 w 1443960"/>
              <a:gd name="connsiteY196" fmla="*/ 481 h 1532241"/>
              <a:gd name="connsiteX197" fmla="*/ 955409 w 1443960"/>
              <a:gd name="connsiteY197" fmla="*/ 1243 h 1532241"/>
              <a:gd name="connsiteX198" fmla="*/ 970413 w 1443960"/>
              <a:gd name="connsiteY198" fmla="*/ 27475 h 1532241"/>
              <a:gd name="connsiteX199" fmla="*/ 969858 w 1443960"/>
              <a:gd name="connsiteY199" fmla="*/ 33494 h 1532241"/>
              <a:gd name="connsiteX200" fmla="*/ 942228 w 1443960"/>
              <a:gd name="connsiteY200" fmla="*/ 361574 h 1532241"/>
              <a:gd name="connsiteX201" fmla="*/ 925915 w 1443960"/>
              <a:gd name="connsiteY201" fmla="*/ 384316 h 1532241"/>
              <a:gd name="connsiteX202" fmla="*/ 894359 w 1443960"/>
              <a:gd name="connsiteY202" fmla="*/ 366796 h 1532241"/>
              <a:gd name="connsiteX203" fmla="*/ 888964 w 1443960"/>
              <a:gd name="connsiteY203" fmla="*/ 360863 h 1532241"/>
              <a:gd name="connsiteX204" fmla="*/ 864642 w 1443960"/>
              <a:gd name="connsiteY204" fmla="*/ 348508 h 1532241"/>
              <a:gd name="connsiteX205" fmla="*/ 837386 w 1443960"/>
              <a:gd name="connsiteY205" fmla="*/ 347405 h 1532241"/>
              <a:gd name="connsiteX206" fmla="*/ 829851 w 1443960"/>
              <a:gd name="connsiteY206" fmla="*/ 349964 h 1532241"/>
              <a:gd name="connsiteX207" fmla="*/ 802335 w 1443960"/>
              <a:gd name="connsiteY207" fmla="*/ 354645 h 1532241"/>
              <a:gd name="connsiteX208" fmla="*/ 793852 w 1443960"/>
              <a:gd name="connsiteY208" fmla="*/ 349778 h 1532241"/>
              <a:gd name="connsiteX209" fmla="*/ 790784 w 1443960"/>
              <a:gd name="connsiteY209" fmla="*/ 322058 h 1532241"/>
              <a:gd name="connsiteX210" fmla="*/ 926973 w 1443960"/>
              <a:gd name="connsiteY210" fmla="*/ 22304 h 1532241"/>
              <a:gd name="connsiteX211" fmla="*/ 929429 w 1443960"/>
              <a:gd name="connsiteY211" fmla="*/ 16781 h 1532241"/>
              <a:gd name="connsiteX212" fmla="*/ 944338 w 1443960"/>
              <a:gd name="connsiteY212" fmla="*/ 481 h 15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443960" h="1532241">
                <a:moveTo>
                  <a:pt x="1302904" y="923945"/>
                </a:moveTo>
                <a:cubicBezTo>
                  <a:pt x="1254808" y="929683"/>
                  <a:pt x="1201595" y="994648"/>
                  <a:pt x="1179312" y="1080049"/>
                </a:cubicBezTo>
                <a:cubicBezTo>
                  <a:pt x="1153844" y="1177649"/>
                  <a:pt x="1176667" y="1271699"/>
                  <a:pt x="1229122" y="1285387"/>
                </a:cubicBezTo>
                <a:cubicBezTo>
                  <a:pt x="1281575" y="1299073"/>
                  <a:pt x="1347368" y="1228145"/>
                  <a:pt x="1372834" y="1130543"/>
                </a:cubicBezTo>
                <a:cubicBezTo>
                  <a:pt x="1398300" y="1032942"/>
                  <a:pt x="1375551" y="938912"/>
                  <a:pt x="1323097" y="925225"/>
                </a:cubicBezTo>
                <a:cubicBezTo>
                  <a:pt x="1316541" y="923514"/>
                  <a:pt x="1309775" y="923125"/>
                  <a:pt x="1302904" y="923945"/>
                </a:cubicBezTo>
                <a:close/>
                <a:moveTo>
                  <a:pt x="1303833" y="895287"/>
                </a:moveTo>
                <a:cubicBezTo>
                  <a:pt x="1312705" y="894697"/>
                  <a:pt x="1321553" y="895484"/>
                  <a:pt x="1330264" y="897756"/>
                </a:cubicBezTo>
                <a:cubicBezTo>
                  <a:pt x="1399960" y="915943"/>
                  <a:pt x="1430741" y="1021353"/>
                  <a:pt x="1400375" y="1137730"/>
                </a:cubicBezTo>
                <a:cubicBezTo>
                  <a:pt x="1370010" y="1254106"/>
                  <a:pt x="1291648" y="1331040"/>
                  <a:pt x="1221955" y="1312855"/>
                </a:cubicBezTo>
                <a:cubicBezTo>
                  <a:pt x="1152259" y="1294670"/>
                  <a:pt x="1121478" y="1189258"/>
                  <a:pt x="1151843" y="1072881"/>
                </a:cubicBezTo>
                <a:cubicBezTo>
                  <a:pt x="1178413" y="971052"/>
                  <a:pt x="1241730" y="899421"/>
                  <a:pt x="1303833" y="895287"/>
                </a:cubicBezTo>
                <a:close/>
                <a:moveTo>
                  <a:pt x="1406960" y="881329"/>
                </a:moveTo>
                <a:cubicBezTo>
                  <a:pt x="1406576" y="881307"/>
                  <a:pt x="1406246" y="881377"/>
                  <a:pt x="1405898" y="881520"/>
                </a:cubicBezTo>
                <a:lnTo>
                  <a:pt x="1408335" y="895500"/>
                </a:lnTo>
                <a:close/>
                <a:moveTo>
                  <a:pt x="649533" y="851972"/>
                </a:moveTo>
                <a:cubicBezTo>
                  <a:pt x="674154" y="851278"/>
                  <a:pt x="700995" y="854195"/>
                  <a:pt x="730747" y="861958"/>
                </a:cubicBezTo>
                <a:cubicBezTo>
                  <a:pt x="849755" y="893010"/>
                  <a:pt x="890251" y="968965"/>
                  <a:pt x="929384" y="1042378"/>
                </a:cubicBezTo>
                <a:cubicBezTo>
                  <a:pt x="944978" y="1071729"/>
                  <a:pt x="959765" y="1099386"/>
                  <a:pt x="979307" y="1124070"/>
                </a:cubicBezTo>
                <a:cubicBezTo>
                  <a:pt x="995849" y="1145007"/>
                  <a:pt x="1019480" y="1165686"/>
                  <a:pt x="1044435" y="1187570"/>
                </a:cubicBezTo>
                <a:cubicBezTo>
                  <a:pt x="1125654" y="1258778"/>
                  <a:pt x="1226765" y="1347349"/>
                  <a:pt x="1180755" y="1523081"/>
                </a:cubicBezTo>
                <a:lnTo>
                  <a:pt x="1177464" y="1532241"/>
                </a:lnTo>
                <a:lnTo>
                  <a:pt x="1147335" y="1532241"/>
                </a:lnTo>
                <a:lnTo>
                  <a:pt x="1153213" y="1515895"/>
                </a:lnTo>
                <a:cubicBezTo>
                  <a:pt x="1194635" y="1357147"/>
                  <a:pt x="1104777" y="1278377"/>
                  <a:pt x="1025519" y="1208929"/>
                </a:cubicBezTo>
                <a:cubicBezTo>
                  <a:pt x="999527" y="1186230"/>
                  <a:pt x="975028" y="1164699"/>
                  <a:pt x="956821" y="1141768"/>
                </a:cubicBezTo>
                <a:cubicBezTo>
                  <a:pt x="935688" y="1115108"/>
                  <a:pt x="919607" y="1084929"/>
                  <a:pt x="904101" y="1055835"/>
                </a:cubicBezTo>
                <a:cubicBezTo>
                  <a:pt x="866175" y="984687"/>
                  <a:pt x="830349" y="917441"/>
                  <a:pt x="723397" y="889534"/>
                </a:cubicBezTo>
                <a:cubicBezTo>
                  <a:pt x="696658" y="882557"/>
                  <a:pt x="672597" y="879898"/>
                  <a:pt x="650486" y="880514"/>
                </a:cubicBezTo>
                <a:cubicBezTo>
                  <a:pt x="584153" y="882360"/>
                  <a:pt x="535366" y="913683"/>
                  <a:pt x="484475" y="946343"/>
                </a:cubicBezTo>
                <a:cubicBezTo>
                  <a:pt x="456732" y="964152"/>
                  <a:pt x="427955" y="982627"/>
                  <a:pt x="396491" y="995562"/>
                </a:cubicBezTo>
                <a:cubicBezTo>
                  <a:pt x="369403" y="1006675"/>
                  <a:pt x="337524" y="1013417"/>
                  <a:pt x="303738" y="1020596"/>
                </a:cubicBezTo>
                <a:cubicBezTo>
                  <a:pt x="200650" y="1042466"/>
                  <a:pt x="83762" y="1067290"/>
                  <a:pt x="42341" y="1226038"/>
                </a:cubicBezTo>
                <a:cubicBezTo>
                  <a:pt x="18002" y="1319320"/>
                  <a:pt x="35165" y="1436354"/>
                  <a:pt x="86133" y="1520060"/>
                </a:cubicBezTo>
                <a:lnTo>
                  <a:pt x="95336" y="1532241"/>
                </a:lnTo>
                <a:lnTo>
                  <a:pt x="60396" y="1532241"/>
                </a:lnTo>
                <a:lnTo>
                  <a:pt x="34189" y="1480664"/>
                </a:lnTo>
                <a:cubicBezTo>
                  <a:pt x="1114" y="1398765"/>
                  <a:pt x="-6595" y="1301441"/>
                  <a:pt x="14945" y="1218889"/>
                </a:cubicBezTo>
                <a:cubicBezTo>
                  <a:pt x="60808" y="1043119"/>
                  <a:pt x="192305" y="1015242"/>
                  <a:pt x="297961" y="992794"/>
                </a:cubicBezTo>
                <a:cubicBezTo>
                  <a:pt x="330446" y="985821"/>
                  <a:pt x="361168" y="979323"/>
                  <a:pt x="385809" y="969210"/>
                </a:cubicBezTo>
                <a:cubicBezTo>
                  <a:pt x="414921" y="957221"/>
                  <a:pt x="441355" y="940242"/>
                  <a:pt x="469283" y="922326"/>
                </a:cubicBezTo>
                <a:cubicBezTo>
                  <a:pt x="521792" y="888625"/>
                  <a:pt x="575670" y="854052"/>
                  <a:pt x="649533" y="851972"/>
                </a:cubicBezTo>
                <a:close/>
                <a:moveTo>
                  <a:pt x="1089148" y="630414"/>
                </a:moveTo>
                <a:cubicBezTo>
                  <a:pt x="1041058" y="636139"/>
                  <a:pt x="987856" y="701056"/>
                  <a:pt x="965557" y="786519"/>
                </a:cubicBezTo>
                <a:cubicBezTo>
                  <a:pt x="940089" y="884122"/>
                  <a:pt x="962932" y="978099"/>
                  <a:pt x="1015384" y="991785"/>
                </a:cubicBezTo>
                <a:cubicBezTo>
                  <a:pt x="1067838" y="1005472"/>
                  <a:pt x="1133612" y="934618"/>
                  <a:pt x="1159079" y="837016"/>
                </a:cubicBezTo>
                <a:cubicBezTo>
                  <a:pt x="1184547" y="739415"/>
                  <a:pt x="1161795" y="645383"/>
                  <a:pt x="1109341" y="631697"/>
                </a:cubicBezTo>
                <a:cubicBezTo>
                  <a:pt x="1102785" y="629987"/>
                  <a:pt x="1096018" y="629596"/>
                  <a:pt x="1089148" y="630414"/>
                </a:cubicBezTo>
                <a:close/>
                <a:moveTo>
                  <a:pt x="162739" y="626444"/>
                </a:moveTo>
                <a:cubicBezTo>
                  <a:pt x="114658" y="632185"/>
                  <a:pt x="61500" y="697164"/>
                  <a:pt x="39217" y="782566"/>
                </a:cubicBezTo>
                <a:cubicBezTo>
                  <a:pt x="13750" y="880167"/>
                  <a:pt x="36574" y="974218"/>
                  <a:pt x="88953" y="987885"/>
                </a:cubicBezTo>
                <a:cubicBezTo>
                  <a:pt x="141408" y="1001572"/>
                  <a:pt x="207272" y="930663"/>
                  <a:pt x="232739" y="833061"/>
                </a:cubicBezTo>
                <a:cubicBezTo>
                  <a:pt x="258206" y="735460"/>
                  <a:pt x="235383" y="641410"/>
                  <a:pt x="182929" y="627723"/>
                </a:cubicBezTo>
                <a:cubicBezTo>
                  <a:pt x="176373" y="626013"/>
                  <a:pt x="169608" y="625624"/>
                  <a:pt x="162739" y="626444"/>
                </a:cubicBezTo>
                <a:close/>
                <a:moveTo>
                  <a:pt x="1372977" y="604277"/>
                </a:moveTo>
                <a:cubicBezTo>
                  <a:pt x="1370038" y="656804"/>
                  <a:pt x="1365024" y="713704"/>
                  <a:pt x="1356503" y="748155"/>
                </a:cubicBezTo>
                <a:cubicBezTo>
                  <a:pt x="1351839" y="767226"/>
                  <a:pt x="1344201" y="786924"/>
                  <a:pt x="1337466" y="804362"/>
                </a:cubicBezTo>
                <a:cubicBezTo>
                  <a:pt x="1331955" y="818608"/>
                  <a:pt x="1323887" y="839365"/>
                  <a:pt x="1323283" y="848259"/>
                </a:cubicBezTo>
                <a:cubicBezTo>
                  <a:pt x="1325260" y="848151"/>
                  <a:pt x="1327922" y="847518"/>
                  <a:pt x="1330822" y="846872"/>
                </a:cubicBezTo>
                <a:cubicBezTo>
                  <a:pt x="1338696" y="845102"/>
                  <a:pt x="1349067" y="842737"/>
                  <a:pt x="1361634" y="846015"/>
                </a:cubicBezTo>
                <a:cubicBezTo>
                  <a:pt x="1363168" y="846415"/>
                  <a:pt x="1364828" y="846928"/>
                  <a:pt x="1366470" y="847513"/>
                </a:cubicBezTo>
                <a:cubicBezTo>
                  <a:pt x="1387542" y="855272"/>
                  <a:pt x="1396076" y="867721"/>
                  <a:pt x="1401723" y="875983"/>
                </a:cubicBezTo>
                <a:cubicBezTo>
                  <a:pt x="1402498" y="877201"/>
                  <a:pt x="1403455" y="878620"/>
                  <a:pt x="1404341" y="879709"/>
                </a:cubicBezTo>
                <a:cubicBezTo>
                  <a:pt x="1413651" y="859276"/>
                  <a:pt x="1421222" y="778228"/>
                  <a:pt x="1409064" y="712087"/>
                </a:cubicBezTo>
                <a:cubicBezTo>
                  <a:pt x="1401846" y="673062"/>
                  <a:pt x="1389351" y="636016"/>
                  <a:pt x="1372977" y="604277"/>
                </a:cubicBezTo>
                <a:close/>
                <a:moveTo>
                  <a:pt x="1090094" y="601685"/>
                </a:moveTo>
                <a:cubicBezTo>
                  <a:pt x="1098969" y="601094"/>
                  <a:pt x="1107816" y="601883"/>
                  <a:pt x="1116529" y="604155"/>
                </a:cubicBezTo>
                <a:cubicBezTo>
                  <a:pt x="1186222" y="622341"/>
                  <a:pt x="1217006" y="727752"/>
                  <a:pt x="1186620" y="844202"/>
                </a:cubicBezTo>
                <a:cubicBezTo>
                  <a:pt x="1156254" y="960578"/>
                  <a:pt x="1077894" y="1037512"/>
                  <a:pt x="1008198" y="1019326"/>
                </a:cubicBezTo>
                <a:cubicBezTo>
                  <a:pt x="938505" y="1001141"/>
                  <a:pt x="907649" y="895710"/>
                  <a:pt x="938014" y="779334"/>
                </a:cubicBezTo>
                <a:cubicBezTo>
                  <a:pt x="964601" y="677440"/>
                  <a:pt x="1027977" y="605817"/>
                  <a:pt x="1090094" y="601685"/>
                </a:cubicBezTo>
                <a:close/>
                <a:moveTo>
                  <a:pt x="163666" y="597786"/>
                </a:moveTo>
                <a:cubicBezTo>
                  <a:pt x="172538" y="597195"/>
                  <a:pt x="181385" y="597982"/>
                  <a:pt x="190098" y="600255"/>
                </a:cubicBezTo>
                <a:cubicBezTo>
                  <a:pt x="259863" y="618459"/>
                  <a:pt x="290646" y="723871"/>
                  <a:pt x="260280" y="840248"/>
                </a:cubicBezTo>
                <a:cubicBezTo>
                  <a:pt x="229914" y="956624"/>
                  <a:pt x="151482" y="1033539"/>
                  <a:pt x="81787" y="1015353"/>
                </a:cubicBezTo>
                <a:cubicBezTo>
                  <a:pt x="12093" y="997168"/>
                  <a:pt x="-18690" y="891756"/>
                  <a:pt x="11675" y="775380"/>
                </a:cubicBezTo>
                <a:cubicBezTo>
                  <a:pt x="38246" y="673550"/>
                  <a:pt x="101562" y="601919"/>
                  <a:pt x="163666" y="597786"/>
                </a:cubicBezTo>
                <a:close/>
                <a:moveTo>
                  <a:pt x="1356672" y="544154"/>
                </a:moveTo>
                <a:cubicBezTo>
                  <a:pt x="1362513" y="542401"/>
                  <a:pt x="1368755" y="544498"/>
                  <a:pt x="1372331" y="549332"/>
                </a:cubicBezTo>
                <a:cubicBezTo>
                  <a:pt x="1402872" y="590776"/>
                  <a:pt x="1425886" y="646718"/>
                  <a:pt x="1437025" y="706898"/>
                </a:cubicBezTo>
                <a:cubicBezTo>
                  <a:pt x="1450034" y="777554"/>
                  <a:pt x="1444016" y="875081"/>
                  <a:pt x="1425042" y="900249"/>
                </a:cubicBezTo>
                <a:cubicBezTo>
                  <a:pt x="1419788" y="907228"/>
                  <a:pt x="1413817" y="909179"/>
                  <a:pt x="1409729" y="909595"/>
                </a:cubicBezTo>
                <a:cubicBezTo>
                  <a:pt x="1409729" y="909595"/>
                  <a:pt x="1409657" y="909577"/>
                  <a:pt x="1409657" y="909577"/>
                </a:cubicBezTo>
                <a:cubicBezTo>
                  <a:pt x="1405349" y="909935"/>
                  <a:pt x="1401616" y="909585"/>
                  <a:pt x="1398402" y="908746"/>
                </a:cubicBezTo>
                <a:cubicBezTo>
                  <a:pt x="1387882" y="906001"/>
                  <a:pt x="1382269" y="897906"/>
                  <a:pt x="1378265" y="892022"/>
                </a:cubicBezTo>
                <a:cubicBezTo>
                  <a:pt x="1373628" y="885273"/>
                  <a:pt x="1369226" y="878818"/>
                  <a:pt x="1356692" y="874221"/>
                </a:cubicBezTo>
                <a:cubicBezTo>
                  <a:pt x="1349924" y="871752"/>
                  <a:pt x="1344216" y="872994"/>
                  <a:pt x="1337094" y="874569"/>
                </a:cubicBezTo>
                <a:cubicBezTo>
                  <a:pt x="1329292" y="876358"/>
                  <a:pt x="1319693" y="878457"/>
                  <a:pt x="1309355" y="874121"/>
                </a:cubicBezTo>
                <a:cubicBezTo>
                  <a:pt x="1284158" y="863331"/>
                  <a:pt x="1296518" y="831209"/>
                  <a:pt x="1310890" y="794073"/>
                </a:cubicBezTo>
                <a:cubicBezTo>
                  <a:pt x="1317323" y="777493"/>
                  <a:pt x="1324587" y="758632"/>
                  <a:pt x="1328866" y="741334"/>
                </a:cubicBezTo>
                <a:cubicBezTo>
                  <a:pt x="1339355" y="698736"/>
                  <a:pt x="1344344" y="617718"/>
                  <a:pt x="1346630" y="557219"/>
                </a:cubicBezTo>
                <a:cubicBezTo>
                  <a:pt x="1346876" y="551196"/>
                  <a:pt x="1350904" y="545926"/>
                  <a:pt x="1356672" y="544154"/>
                </a:cubicBezTo>
                <a:close/>
                <a:moveTo>
                  <a:pt x="492732" y="474791"/>
                </a:moveTo>
                <a:cubicBezTo>
                  <a:pt x="444654" y="480520"/>
                  <a:pt x="391509" y="545451"/>
                  <a:pt x="369209" y="630916"/>
                </a:cubicBezTo>
                <a:cubicBezTo>
                  <a:pt x="343743" y="728518"/>
                  <a:pt x="366512" y="822476"/>
                  <a:pt x="418965" y="836162"/>
                </a:cubicBezTo>
                <a:cubicBezTo>
                  <a:pt x="471418" y="849849"/>
                  <a:pt x="537265" y="779013"/>
                  <a:pt x="562733" y="681411"/>
                </a:cubicBezTo>
                <a:cubicBezTo>
                  <a:pt x="588199" y="583810"/>
                  <a:pt x="565375" y="489761"/>
                  <a:pt x="512922" y="476074"/>
                </a:cubicBezTo>
                <a:cubicBezTo>
                  <a:pt x="506366" y="474364"/>
                  <a:pt x="499600" y="473974"/>
                  <a:pt x="492732" y="474791"/>
                </a:cubicBezTo>
                <a:close/>
                <a:moveTo>
                  <a:pt x="493677" y="446062"/>
                </a:moveTo>
                <a:cubicBezTo>
                  <a:pt x="502549" y="445472"/>
                  <a:pt x="511396" y="446259"/>
                  <a:pt x="520109" y="448532"/>
                </a:cubicBezTo>
                <a:cubicBezTo>
                  <a:pt x="589876" y="466737"/>
                  <a:pt x="620658" y="572148"/>
                  <a:pt x="590273" y="688597"/>
                </a:cubicBezTo>
                <a:cubicBezTo>
                  <a:pt x="559908" y="804974"/>
                  <a:pt x="481474" y="881888"/>
                  <a:pt x="411778" y="863703"/>
                </a:cubicBezTo>
                <a:cubicBezTo>
                  <a:pt x="342085" y="845518"/>
                  <a:pt x="311301" y="740106"/>
                  <a:pt x="341667" y="623729"/>
                </a:cubicBezTo>
                <a:cubicBezTo>
                  <a:pt x="368255" y="521836"/>
                  <a:pt x="431572" y="450197"/>
                  <a:pt x="493677" y="446062"/>
                </a:cubicBezTo>
                <a:close/>
                <a:moveTo>
                  <a:pt x="829207" y="401666"/>
                </a:moveTo>
                <a:cubicBezTo>
                  <a:pt x="778510" y="407665"/>
                  <a:pt x="722453" y="475941"/>
                  <a:pt x="698955" y="565736"/>
                </a:cubicBezTo>
                <a:cubicBezTo>
                  <a:pt x="672172" y="668379"/>
                  <a:pt x="696301" y="767294"/>
                  <a:pt x="751677" y="781743"/>
                </a:cubicBezTo>
                <a:cubicBezTo>
                  <a:pt x="806980" y="796173"/>
                  <a:pt x="876361" y="721657"/>
                  <a:pt x="903143" y="619015"/>
                </a:cubicBezTo>
                <a:cubicBezTo>
                  <a:pt x="929925" y="516372"/>
                  <a:pt x="905797" y="417457"/>
                  <a:pt x="850494" y="403027"/>
                </a:cubicBezTo>
                <a:cubicBezTo>
                  <a:pt x="843581" y="401223"/>
                  <a:pt x="836449" y="400810"/>
                  <a:pt x="829207" y="401666"/>
                </a:cubicBezTo>
                <a:close/>
                <a:moveTo>
                  <a:pt x="830112" y="372918"/>
                </a:moveTo>
                <a:cubicBezTo>
                  <a:pt x="839367" y="372296"/>
                  <a:pt x="848596" y="373115"/>
                  <a:pt x="857681" y="375485"/>
                </a:cubicBezTo>
                <a:cubicBezTo>
                  <a:pt x="930297" y="394433"/>
                  <a:pt x="962351" y="504546"/>
                  <a:pt x="930612" y="626182"/>
                </a:cubicBezTo>
                <a:cubicBezTo>
                  <a:pt x="898874" y="747819"/>
                  <a:pt x="817107" y="828233"/>
                  <a:pt x="744491" y="809285"/>
                </a:cubicBezTo>
                <a:cubicBezTo>
                  <a:pt x="671801" y="790318"/>
                  <a:pt x="639748" y="680206"/>
                  <a:pt x="671486" y="558569"/>
                </a:cubicBezTo>
                <a:cubicBezTo>
                  <a:pt x="699257" y="452137"/>
                  <a:pt x="765331" y="377266"/>
                  <a:pt x="830112" y="372918"/>
                </a:cubicBezTo>
                <a:close/>
                <a:moveTo>
                  <a:pt x="296293" y="323341"/>
                </a:moveTo>
                <a:cubicBezTo>
                  <a:pt x="266425" y="343013"/>
                  <a:pt x="237442" y="369159"/>
                  <a:pt x="212059" y="399756"/>
                </a:cubicBezTo>
                <a:cubicBezTo>
                  <a:pt x="169134" y="451524"/>
                  <a:pt x="136122" y="526011"/>
                  <a:pt x="134281" y="548315"/>
                </a:cubicBezTo>
                <a:cubicBezTo>
                  <a:pt x="135513" y="547779"/>
                  <a:pt x="137042" y="547007"/>
                  <a:pt x="138385" y="546344"/>
                </a:cubicBezTo>
                <a:cubicBezTo>
                  <a:pt x="147349" y="541894"/>
                  <a:pt x="160877" y="535201"/>
                  <a:pt x="183054" y="538726"/>
                </a:cubicBezTo>
                <a:cubicBezTo>
                  <a:pt x="198504" y="541118"/>
                  <a:pt x="207794" y="549472"/>
                  <a:pt x="214489" y="555511"/>
                </a:cubicBezTo>
                <a:cubicBezTo>
                  <a:pt x="216704" y="557493"/>
                  <a:pt x="218736" y="559272"/>
                  <a:pt x="220464" y="560425"/>
                </a:cubicBezTo>
                <a:cubicBezTo>
                  <a:pt x="224171" y="552497"/>
                  <a:pt x="227228" y="531213"/>
                  <a:pt x="229535" y="515195"/>
                </a:cubicBezTo>
                <a:cubicBezTo>
                  <a:pt x="232159" y="496762"/>
                  <a:pt x="235140" y="475770"/>
                  <a:pt x="240388" y="456852"/>
                </a:cubicBezTo>
                <a:cubicBezTo>
                  <a:pt x="249859" y="422650"/>
                  <a:pt x="273192" y="370607"/>
                  <a:pt x="296293" y="323341"/>
                </a:cubicBezTo>
                <a:close/>
                <a:moveTo>
                  <a:pt x="1212112" y="279996"/>
                </a:moveTo>
                <a:cubicBezTo>
                  <a:pt x="1199906" y="338141"/>
                  <a:pt x="1184471" y="402078"/>
                  <a:pt x="1168833" y="439586"/>
                </a:cubicBezTo>
                <a:cubicBezTo>
                  <a:pt x="1160646" y="459298"/>
                  <a:pt x="1149247" y="479655"/>
                  <a:pt x="1139082" y="497679"/>
                </a:cubicBezTo>
                <a:cubicBezTo>
                  <a:pt x="1128190" y="516996"/>
                  <a:pt x="1111849" y="546131"/>
                  <a:pt x="1113822" y="553823"/>
                </a:cubicBezTo>
                <a:cubicBezTo>
                  <a:pt x="1115946" y="555548"/>
                  <a:pt x="1116001" y="555640"/>
                  <a:pt x="1124287" y="554682"/>
                </a:cubicBezTo>
                <a:cubicBezTo>
                  <a:pt x="1132263" y="553719"/>
                  <a:pt x="1142990" y="552383"/>
                  <a:pt x="1158257" y="556367"/>
                </a:cubicBezTo>
                <a:cubicBezTo>
                  <a:pt x="1158843" y="556519"/>
                  <a:pt x="1159354" y="556652"/>
                  <a:pt x="1159939" y="556805"/>
                </a:cubicBezTo>
                <a:cubicBezTo>
                  <a:pt x="1180445" y="562546"/>
                  <a:pt x="1188813" y="576824"/>
                  <a:pt x="1194374" y="586313"/>
                </a:cubicBezTo>
                <a:cubicBezTo>
                  <a:pt x="1197506" y="591655"/>
                  <a:pt x="1199094" y="593942"/>
                  <a:pt x="1200403" y="594907"/>
                </a:cubicBezTo>
                <a:cubicBezTo>
                  <a:pt x="1214071" y="578109"/>
                  <a:pt x="1237690" y="487594"/>
                  <a:pt x="1235340" y="409576"/>
                </a:cubicBezTo>
                <a:cubicBezTo>
                  <a:pt x="1233926" y="363559"/>
                  <a:pt x="1225906" y="318941"/>
                  <a:pt x="1212112" y="279996"/>
                </a:cubicBezTo>
                <a:close/>
                <a:moveTo>
                  <a:pt x="323555" y="275678"/>
                </a:moveTo>
                <a:cubicBezTo>
                  <a:pt x="329129" y="273153"/>
                  <a:pt x="335580" y="274446"/>
                  <a:pt x="339748" y="278811"/>
                </a:cubicBezTo>
                <a:cubicBezTo>
                  <a:pt x="343915" y="283175"/>
                  <a:pt x="344855" y="289741"/>
                  <a:pt x="342126" y="295115"/>
                </a:cubicBezTo>
                <a:cubicBezTo>
                  <a:pt x="314635" y="349038"/>
                  <a:pt x="279422" y="422093"/>
                  <a:pt x="267743" y="464458"/>
                </a:cubicBezTo>
                <a:cubicBezTo>
                  <a:pt x="263025" y="481642"/>
                  <a:pt x="260145" y="501646"/>
                  <a:pt x="257639" y="519328"/>
                </a:cubicBezTo>
                <a:cubicBezTo>
                  <a:pt x="252015" y="558826"/>
                  <a:pt x="247124" y="592819"/>
                  <a:pt x="219942" y="589940"/>
                </a:cubicBezTo>
                <a:cubicBezTo>
                  <a:pt x="208783" y="588745"/>
                  <a:pt x="201399" y="582058"/>
                  <a:pt x="195447" y="576760"/>
                </a:cubicBezTo>
                <a:cubicBezTo>
                  <a:pt x="190002" y="571906"/>
                  <a:pt x="185701" y="568053"/>
                  <a:pt x="178517" y="566880"/>
                </a:cubicBezTo>
                <a:cubicBezTo>
                  <a:pt x="165335" y="564768"/>
                  <a:pt x="158360" y="568175"/>
                  <a:pt x="150924" y="571853"/>
                </a:cubicBezTo>
                <a:cubicBezTo>
                  <a:pt x="144574" y="574956"/>
                  <a:pt x="135702" y="579352"/>
                  <a:pt x="125182" y="576607"/>
                </a:cubicBezTo>
                <a:cubicBezTo>
                  <a:pt x="121968" y="575768"/>
                  <a:pt x="118541" y="574250"/>
                  <a:pt x="114977" y="571759"/>
                </a:cubicBezTo>
                <a:cubicBezTo>
                  <a:pt x="111614" y="569398"/>
                  <a:pt x="107357" y="564777"/>
                  <a:pt x="106183" y="556121"/>
                </a:cubicBezTo>
                <a:cubicBezTo>
                  <a:pt x="101925" y="524891"/>
                  <a:pt x="144343" y="436785"/>
                  <a:pt x="190124" y="381547"/>
                </a:cubicBezTo>
                <a:cubicBezTo>
                  <a:pt x="229246" y="334482"/>
                  <a:pt x="276677" y="296842"/>
                  <a:pt x="323555" y="275678"/>
                </a:cubicBezTo>
                <a:close/>
                <a:moveTo>
                  <a:pt x="1204978" y="218520"/>
                </a:moveTo>
                <a:cubicBezTo>
                  <a:pt x="1210903" y="217646"/>
                  <a:pt x="1216822" y="220675"/>
                  <a:pt x="1219643" y="226013"/>
                </a:cubicBezTo>
                <a:cubicBezTo>
                  <a:pt x="1246046" y="276443"/>
                  <a:pt x="1261660" y="341301"/>
                  <a:pt x="1263661" y="408694"/>
                </a:cubicBezTo>
                <a:cubicBezTo>
                  <a:pt x="1266032" y="486329"/>
                  <a:pt x="1242776" y="593402"/>
                  <a:pt x="1218526" y="616959"/>
                </a:cubicBezTo>
                <a:cubicBezTo>
                  <a:pt x="1212033" y="623301"/>
                  <a:pt x="1205595" y="624353"/>
                  <a:pt x="1201368" y="624108"/>
                </a:cubicBezTo>
                <a:cubicBezTo>
                  <a:pt x="1198751" y="623971"/>
                  <a:pt x="1196356" y="623580"/>
                  <a:pt x="1194163" y="623007"/>
                </a:cubicBezTo>
                <a:cubicBezTo>
                  <a:pt x="1180721" y="619501"/>
                  <a:pt x="1174457" y="608815"/>
                  <a:pt x="1169707" y="600708"/>
                </a:cubicBezTo>
                <a:cubicBezTo>
                  <a:pt x="1164523" y="591866"/>
                  <a:pt x="1161188" y="586705"/>
                  <a:pt x="1152094" y="584176"/>
                </a:cubicBezTo>
                <a:cubicBezTo>
                  <a:pt x="1141705" y="581231"/>
                  <a:pt x="1134463" y="582072"/>
                  <a:pt x="1127624" y="582861"/>
                </a:cubicBezTo>
                <a:cubicBezTo>
                  <a:pt x="1117870" y="584063"/>
                  <a:pt x="1105602" y="585621"/>
                  <a:pt x="1092825" y="572690"/>
                </a:cubicBezTo>
                <a:cubicBezTo>
                  <a:pt x="1074590" y="554355"/>
                  <a:pt x="1092087" y="523183"/>
                  <a:pt x="1114267" y="483635"/>
                </a:cubicBezTo>
                <a:cubicBezTo>
                  <a:pt x="1124469" y="465464"/>
                  <a:pt x="1135064" y="446693"/>
                  <a:pt x="1142594" y="428603"/>
                </a:cubicBezTo>
                <a:cubicBezTo>
                  <a:pt x="1157257" y="393338"/>
                  <a:pt x="1175214" y="322726"/>
                  <a:pt x="1193104" y="229936"/>
                </a:cubicBezTo>
                <a:cubicBezTo>
                  <a:pt x="1194191" y="223976"/>
                  <a:pt x="1198981" y="219374"/>
                  <a:pt x="1204978" y="218520"/>
                </a:cubicBezTo>
                <a:close/>
                <a:moveTo>
                  <a:pt x="595091" y="118998"/>
                </a:moveTo>
                <a:cubicBezTo>
                  <a:pt x="564048" y="146166"/>
                  <a:pt x="535175" y="181158"/>
                  <a:pt x="511513" y="220709"/>
                </a:cubicBezTo>
                <a:cubicBezTo>
                  <a:pt x="471345" y="287633"/>
                  <a:pt x="447726" y="378147"/>
                  <a:pt x="451464" y="399411"/>
                </a:cubicBezTo>
                <a:cubicBezTo>
                  <a:pt x="453076" y="399208"/>
                  <a:pt x="455579" y="397988"/>
                  <a:pt x="460923" y="394856"/>
                </a:cubicBezTo>
                <a:cubicBezTo>
                  <a:pt x="470392" y="389367"/>
                  <a:pt x="484689" y="380926"/>
                  <a:pt x="505458" y="385955"/>
                </a:cubicBezTo>
                <a:cubicBezTo>
                  <a:pt x="522207" y="390247"/>
                  <a:pt x="530914" y="396655"/>
                  <a:pt x="537603" y="401521"/>
                </a:cubicBezTo>
                <a:cubicBezTo>
                  <a:pt x="544218" y="406368"/>
                  <a:pt x="544364" y="406407"/>
                  <a:pt x="548332" y="405257"/>
                </a:cubicBezTo>
                <a:cubicBezTo>
                  <a:pt x="552560" y="400118"/>
                  <a:pt x="552463" y="366696"/>
                  <a:pt x="552453" y="344612"/>
                </a:cubicBezTo>
                <a:cubicBezTo>
                  <a:pt x="552443" y="324009"/>
                  <a:pt x="552391" y="300587"/>
                  <a:pt x="554879" y="279388"/>
                </a:cubicBezTo>
                <a:cubicBezTo>
                  <a:pt x="559579" y="238947"/>
                  <a:pt x="577258" y="175676"/>
                  <a:pt x="595091" y="118998"/>
                </a:cubicBezTo>
                <a:close/>
                <a:moveTo>
                  <a:pt x="614802" y="68272"/>
                </a:moveTo>
                <a:cubicBezTo>
                  <a:pt x="619891" y="64918"/>
                  <a:pt x="626518" y="65243"/>
                  <a:pt x="631259" y="68899"/>
                </a:cubicBezTo>
                <a:cubicBezTo>
                  <a:pt x="635983" y="72629"/>
                  <a:pt x="637933" y="78912"/>
                  <a:pt x="636043" y="84661"/>
                </a:cubicBezTo>
                <a:cubicBezTo>
                  <a:pt x="618846" y="136511"/>
                  <a:pt x="589049" y="231266"/>
                  <a:pt x="583047" y="282681"/>
                </a:cubicBezTo>
                <a:cubicBezTo>
                  <a:pt x="580778" y="302142"/>
                  <a:pt x="580849" y="323697"/>
                  <a:pt x="580873" y="344537"/>
                </a:cubicBezTo>
                <a:cubicBezTo>
                  <a:pt x="580995" y="389825"/>
                  <a:pt x="581032" y="425571"/>
                  <a:pt x="556091" y="432641"/>
                </a:cubicBezTo>
                <a:cubicBezTo>
                  <a:pt x="538642" y="437608"/>
                  <a:pt x="528683" y="430327"/>
                  <a:pt x="520758" y="424514"/>
                </a:cubicBezTo>
                <a:cubicBezTo>
                  <a:pt x="515249" y="420501"/>
                  <a:pt x="509815" y="416509"/>
                  <a:pt x="498765" y="413703"/>
                </a:cubicBezTo>
                <a:cubicBezTo>
                  <a:pt x="489669" y="411486"/>
                  <a:pt x="484163" y="414341"/>
                  <a:pt x="475319" y="419525"/>
                </a:cubicBezTo>
                <a:cubicBezTo>
                  <a:pt x="467213" y="424276"/>
                  <a:pt x="456529" y="430539"/>
                  <a:pt x="443087" y="427032"/>
                </a:cubicBezTo>
                <a:cubicBezTo>
                  <a:pt x="440894" y="426460"/>
                  <a:pt x="438615" y="425630"/>
                  <a:pt x="436263" y="424471"/>
                </a:cubicBezTo>
                <a:cubicBezTo>
                  <a:pt x="432455" y="422618"/>
                  <a:pt x="427351" y="418556"/>
                  <a:pt x="424785" y="409849"/>
                </a:cubicBezTo>
                <a:cubicBezTo>
                  <a:pt x="415136" y="377447"/>
                  <a:pt x="447233" y="272680"/>
                  <a:pt x="487160" y="206084"/>
                </a:cubicBezTo>
                <a:cubicBezTo>
                  <a:pt x="521814" y="148334"/>
                  <a:pt x="567128" y="99373"/>
                  <a:pt x="614802" y="68272"/>
                </a:cubicBezTo>
                <a:close/>
                <a:moveTo>
                  <a:pt x="939057" y="63613"/>
                </a:moveTo>
                <a:cubicBezTo>
                  <a:pt x="908608" y="129171"/>
                  <a:pt x="838393" y="281343"/>
                  <a:pt x="821011" y="322845"/>
                </a:cubicBezTo>
                <a:cubicBezTo>
                  <a:pt x="825422" y="321187"/>
                  <a:pt x="829632" y="319710"/>
                  <a:pt x="833518" y="319163"/>
                </a:cubicBezTo>
                <a:cubicBezTo>
                  <a:pt x="844779" y="317576"/>
                  <a:pt x="855412" y="316605"/>
                  <a:pt x="871922" y="320913"/>
                </a:cubicBezTo>
                <a:cubicBezTo>
                  <a:pt x="888431" y="325221"/>
                  <a:pt x="897234" y="331263"/>
                  <a:pt x="906281" y="338149"/>
                </a:cubicBezTo>
                <a:cubicBezTo>
                  <a:pt x="909408" y="340525"/>
                  <a:pt x="912359" y="343871"/>
                  <a:pt x="915398" y="347473"/>
                </a:cubicBezTo>
                <a:cubicBezTo>
                  <a:pt x="920546" y="302623"/>
                  <a:pt x="933558" y="135526"/>
                  <a:pt x="939057" y="63613"/>
                </a:cubicBezTo>
                <a:close/>
                <a:moveTo>
                  <a:pt x="944338" y="481"/>
                </a:moveTo>
                <a:cubicBezTo>
                  <a:pt x="947411" y="-288"/>
                  <a:pt x="951065" y="-202"/>
                  <a:pt x="955409" y="1243"/>
                </a:cubicBezTo>
                <a:cubicBezTo>
                  <a:pt x="972755" y="4443"/>
                  <a:pt x="971059" y="21713"/>
                  <a:pt x="970413" y="27475"/>
                </a:cubicBezTo>
                <a:cubicBezTo>
                  <a:pt x="970267" y="29231"/>
                  <a:pt x="969990" y="31187"/>
                  <a:pt x="969858" y="33494"/>
                </a:cubicBezTo>
                <a:cubicBezTo>
                  <a:pt x="968413" y="54575"/>
                  <a:pt x="947229" y="332838"/>
                  <a:pt x="942228" y="361574"/>
                </a:cubicBezTo>
                <a:cubicBezTo>
                  <a:pt x="939991" y="374333"/>
                  <a:pt x="934493" y="381950"/>
                  <a:pt x="925915" y="384316"/>
                </a:cubicBezTo>
                <a:cubicBezTo>
                  <a:pt x="912326" y="387949"/>
                  <a:pt x="902358" y="376218"/>
                  <a:pt x="894359" y="366796"/>
                </a:cubicBezTo>
                <a:cubicBezTo>
                  <a:pt x="892622" y="364782"/>
                  <a:pt x="889998" y="361679"/>
                  <a:pt x="888964" y="360863"/>
                </a:cubicBezTo>
                <a:cubicBezTo>
                  <a:pt x="881676" y="355294"/>
                  <a:pt x="876112" y="351501"/>
                  <a:pt x="864642" y="348508"/>
                </a:cubicBezTo>
                <a:cubicBezTo>
                  <a:pt x="853173" y="345515"/>
                  <a:pt x="846373" y="346160"/>
                  <a:pt x="837386" y="347405"/>
                </a:cubicBezTo>
                <a:cubicBezTo>
                  <a:pt x="836158" y="347631"/>
                  <a:pt x="832351" y="349056"/>
                  <a:pt x="829851" y="349964"/>
                </a:cubicBezTo>
                <a:cubicBezTo>
                  <a:pt x="821305" y="353119"/>
                  <a:pt x="811102" y="356932"/>
                  <a:pt x="802335" y="354645"/>
                </a:cubicBezTo>
                <a:cubicBezTo>
                  <a:pt x="799339" y="353863"/>
                  <a:pt x="796463" y="352332"/>
                  <a:pt x="793852" y="349778"/>
                </a:cubicBezTo>
                <a:cubicBezTo>
                  <a:pt x="787450" y="343505"/>
                  <a:pt x="786447" y="334192"/>
                  <a:pt x="790784" y="322058"/>
                </a:cubicBezTo>
                <a:cubicBezTo>
                  <a:pt x="800988" y="293119"/>
                  <a:pt x="921452" y="33895"/>
                  <a:pt x="926973" y="22304"/>
                </a:cubicBezTo>
                <a:cubicBezTo>
                  <a:pt x="927985" y="20227"/>
                  <a:pt x="928771" y="18404"/>
                  <a:pt x="929429" y="16781"/>
                </a:cubicBezTo>
                <a:cubicBezTo>
                  <a:pt x="931119" y="12774"/>
                  <a:pt x="935114" y="2785"/>
                  <a:pt x="944338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E99288A-6C5B-6D6B-6124-0D67C8BD5C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0575D19B-6DAA-05DD-1892-AF537D91556E}"/>
              </a:ext>
            </a:extLst>
          </p:cNvPr>
          <p:cNvSpPr/>
          <p:nvPr userDrawn="1"/>
        </p:nvSpPr>
        <p:spPr>
          <a:xfrm>
            <a:off x="236180" y="214985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3F5FB8-A625-DA25-6D5C-8D14A41E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E4D81FD-C148-3262-A5B3-ECF60A76E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2585085"/>
            <a:ext cx="4221482" cy="317883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6712" y="2093976"/>
            <a:ext cx="5660136" cy="39136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A2E60E5-B5BB-2E11-AC43-4947ECD6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402ABD3-30A9-19F7-7DCA-9FD03F25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3F64A33-DB1D-80E4-4BE0-2CE7CCBF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2529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53E07A4-0E6F-EA16-0C7A-9C91525562EC}"/>
              </a:ext>
            </a:extLst>
          </p:cNvPr>
          <p:cNvSpPr/>
          <p:nvPr userDrawn="1"/>
        </p:nvSpPr>
        <p:spPr>
          <a:xfrm>
            <a:off x="8366517" y="-1"/>
            <a:ext cx="3825483" cy="6858001"/>
          </a:xfrm>
          <a:custGeom>
            <a:avLst/>
            <a:gdLst>
              <a:gd name="connsiteX0" fmla="*/ 474634 w 3825483"/>
              <a:gd name="connsiteY0" fmla="*/ 0 h 6858001"/>
              <a:gd name="connsiteX1" fmla="*/ 2642659 w 3825483"/>
              <a:gd name="connsiteY1" fmla="*/ 0 h 6858001"/>
              <a:gd name="connsiteX2" fmla="*/ 2642659 w 3825483"/>
              <a:gd name="connsiteY2" fmla="*/ 1 h 6858001"/>
              <a:gd name="connsiteX3" fmla="*/ 3825483 w 3825483"/>
              <a:gd name="connsiteY3" fmla="*/ 1 h 6858001"/>
              <a:gd name="connsiteX4" fmla="*/ 3825483 w 3825483"/>
              <a:gd name="connsiteY4" fmla="*/ 6858001 h 6858001"/>
              <a:gd name="connsiteX5" fmla="*/ 1772906 w 3825483"/>
              <a:gd name="connsiteY5" fmla="*/ 6858001 h 6858001"/>
              <a:gd name="connsiteX6" fmla="*/ 1772906 w 3825483"/>
              <a:gd name="connsiteY6" fmla="*/ 6858000 h 6858001"/>
              <a:gd name="connsiteX7" fmla="*/ 770467 w 3825483"/>
              <a:gd name="connsiteY7" fmla="*/ 6858000 h 6858001"/>
              <a:gd name="connsiteX8" fmla="*/ 770467 w 3825483"/>
              <a:gd name="connsiteY8" fmla="*/ 6830556 h 6858001"/>
              <a:gd name="connsiteX9" fmla="*/ 759822 w 3825483"/>
              <a:gd name="connsiteY9" fmla="*/ 6858000 h 6858001"/>
              <a:gd name="connsiteX10" fmla="*/ 479377 w 3825483"/>
              <a:gd name="connsiteY10" fmla="*/ 6858000 h 6858001"/>
              <a:gd name="connsiteX11" fmla="*/ 477309 w 3825483"/>
              <a:gd name="connsiteY11" fmla="*/ 6846445 h 6858001"/>
              <a:gd name="connsiteX12" fmla="*/ 515408 w 3825483"/>
              <a:gd name="connsiteY12" fmla="*/ 6715003 h 6858001"/>
              <a:gd name="connsiteX13" fmla="*/ 541867 w 3825483"/>
              <a:gd name="connsiteY13" fmla="*/ 6583560 h 6858001"/>
              <a:gd name="connsiteX14" fmla="*/ 543984 w 3825483"/>
              <a:gd name="connsiteY14" fmla="*/ 6449228 h 6858001"/>
              <a:gd name="connsiteX15" fmla="*/ 536575 w 3825483"/>
              <a:gd name="connsiteY15" fmla="*/ 6338007 h 6858001"/>
              <a:gd name="connsiteX16" fmla="*/ 518583 w 3825483"/>
              <a:gd name="connsiteY16" fmla="*/ 6228231 h 6858001"/>
              <a:gd name="connsiteX17" fmla="*/ 552450 w 3825483"/>
              <a:gd name="connsiteY17" fmla="*/ 6108343 h 6858001"/>
              <a:gd name="connsiteX18" fmla="*/ 609600 w 3825483"/>
              <a:gd name="connsiteY18" fmla="*/ 6000011 h 6858001"/>
              <a:gd name="connsiteX19" fmla="*/ 662517 w 3825483"/>
              <a:gd name="connsiteY19" fmla="*/ 5891678 h 6858001"/>
              <a:gd name="connsiteX20" fmla="*/ 678392 w 3825483"/>
              <a:gd name="connsiteY20" fmla="*/ 5771791 h 6858001"/>
              <a:gd name="connsiteX21" fmla="*/ 636059 w 3825483"/>
              <a:gd name="connsiteY21" fmla="*/ 5657681 h 6858001"/>
              <a:gd name="connsiteX22" fmla="*/ 656167 w 3825483"/>
              <a:gd name="connsiteY22" fmla="*/ 5589792 h 6858001"/>
              <a:gd name="connsiteX23" fmla="*/ 695325 w 3825483"/>
              <a:gd name="connsiteY23" fmla="*/ 5432350 h 6858001"/>
              <a:gd name="connsiteX24" fmla="*/ 778934 w 3825483"/>
              <a:gd name="connsiteY24" fmla="*/ 5308129 h 6858001"/>
              <a:gd name="connsiteX25" fmla="*/ 841375 w 3825483"/>
              <a:gd name="connsiteY25" fmla="*/ 5191131 h 6858001"/>
              <a:gd name="connsiteX26" fmla="*/ 881592 w 3825483"/>
              <a:gd name="connsiteY26" fmla="*/ 5085687 h 6858001"/>
              <a:gd name="connsiteX27" fmla="*/ 857250 w 3825483"/>
              <a:gd name="connsiteY27" fmla="*/ 5038021 h 6858001"/>
              <a:gd name="connsiteX28" fmla="*/ 755650 w 3825483"/>
              <a:gd name="connsiteY28" fmla="*/ 4997578 h 6858001"/>
              <a:gd name="connsiteX29" fmla="*/ 703792 w 3825483"/>
              <a:gd name="connsiteY29" fmla="*/ 4910912 h 6858001"/>
              <a:gd name="connsiteX30" fmla="*/ 713317 w 3825483"/>
              <a:gd name="connsiteY30" fmla="*/ 4819913 h 6858001"/>
              <a:gd name="connsiteX31" fmla="*/ 751417 w 3825483"/>
              <a:gd name="connsiteY31" fmla="*/ 4642248 h 6858001"/>
              <a:gd name="connsiteX32" fmla="*/ 649817 w 3825483"/>
              <a:gd name="connsiteY32" fmla="*/ 4512249 h 6858001"/>
              <a:gd name="connsiteX33" fmla="*/ 661458 w 3825483"/>
              <a:gd name="connsiteY33" fmla="*/ 4416918 h 6858001"/>
              <a:gd name="connsiteX34" fmla="*/ 726017 w 3825483"/>
              <a:gd name="connsiteY34" fmla="*/ 4386584 h 6858001"/>
              <a:gd name="connsiteX35" fmla="*/ 718609 w 3825483"/>
              <a:gd name="connsiteY35" fmla="*/ 4234919 h 6858001"/>
              <a:gd name="connsiteX36" fmla="*/ 655109 w 3825483"/>
              <a:gd name="connsiteY36" fmla="*/ 4164141 h 6858001"/>
              <a:gd name="connsiteX37" fmla="*/ 699559 w 3825483"/>
              <a:gd name="connsiteY37" fmla="*/ 4084698 h 6858001"/>
              <a:gd name="connsiteX38" fmla="*/ 669925 w 3825483"/>
              <a:gd name="connsiteY38" fmla="*/ 3937366 h 6858001"/>
              <a:gd name="connsiteX39" fmla="*/ 633942 w 3825483"/>
              <a:gd name="connsiteY39" fmla="*/ 3791478 h 6858001"/>
              <a:gd name="connsiteX40" fmla="*/ 672042 w 3825483"/>
              <a:gd name="connsiteY40" fmla="*/ 3714925 h 6858001"/>
              <a:gd name="connsiteX41" fmla="*/ 592667 w 3825483"/>
              <a:gd name="connsiteY41" fmla="*/ 3648480 h 6858001"/>
              <a:gd name="connsiteX42" fmla="*/ 575734 w 3825483"/>
              <a:gd name="connsiteY42" fmla="*/ 3576258 h 6858001"/>
              <a:gd name="connsiteX43" fmla="*/ 549275 w 3825483"/>
              <a:gd name="connsiteY43" fmla="*/ 3505481 h 6858001"/>
              <a:gd name="connsiteX44" fmla="*/ 506942 w 3825483"/>
              <a:gd name="connsiteY44" fmla="*/ 3376928 h 6858001"/>
              <a:gd name="connsiteX45" fmla="*/ 455083 w 3825483"/>
              <a:gd name="connsiteY45" fmla="*/ 3255596 h 6858001"/>
              <a:gd name="connsiteX46" fmla="*/ 403225 w 3825483"/>
              <a:gd name="connsiteY46" fmla="*/ 3167485 h 6858001"/>
              <a:gd name="connsiteX47" fmla="*/ 358775 w 3825483"/>
              <a:gd name="connsiteY47" fmla="*/ 3075042 h 6858001"/>
              <a:gd name="connsiteX48" fmla="*/ 330200 w 3825483"/>
              <a:gd name="connsiteY48" fmla="*/ 2952266 h 6858001"/>
              <a:gd name="connsiteX49" fmla="*/ 320675 w 3825483"/>
              <a:gd name="connsiteY49" fmla="*/ 2822267 h 6858001"/>
              <a:gd name="connsiteX50" fmla="*/ 320675 w 3825483"/>
              <a:gd name="connsiteY50" fmla="*/ 2690823 h 6858001"/>
              <a:gd name="connsiteX51" fmla="*/ 358775 w 3825483"/>
              <a:gd name="connsiteY51" fmla="*/ 2560825 h 6858001"/>
              <a:gd name="connsiteX52" fmla="*/ 370417 w 3825483"/>
              <a:gd name="connsiteY52" fmla="*/ 2436605 h 6858001"/>
              <a:gd name="connsiteX53" fmla="*/ 304800 w 3825483"/>
              <a:gd name="connsiteY53" fmla="*/ 2358606 h 6858001"/>
              <a:gd name="connsiteX54" fmla="*/ 241300 w 3825483"/>
              <a:gd name="connsiteY54" fmla="*/ 2309494 h 6858001"/>
              <a:gd name="connsiteX55" fmla="*/ 167217 w 3825483"/>
              <a:gd name="connsiteY55" fmla="*/ 2260384 h 6858001"/>
              <a:gd name="connsiteX56" fmla="*/ 135467 w 3825483"/>
              <a:gd name="connsiteY56" fmla="*/ 2178052 h 6858001"/>
              <a:gd name="connsiteX57" fmla="*/ 179917 w 3825483"/>
              <a:gd name="connsiteY57" fmla="*/ 1996054 h 6858001"/>
              <a:gd name="connsiteX58" fmla="*/ 131234 w 3825483"/>
              <a:gd name="connsiteY58" fmla="*/ 1919498 h 6858001"/>
              <a:gd name="connsiteX59" fmla="*/ 49742 w 3825483"/>
              <a:gd name="connsiteY59" fmla="*/ 1867499 h 6858001"/>
              <a:gd name="connsiteX60" fmla="*/ 0 w 3825483"/>
              <a:gd name="connsiteY60" fmla="*/ 1741834 h 6858001"/>
              <a:gd name="connsiteX61" fmla="*/ 47625 w 3825483"/>
              <a:gd name="connsiteY61" fmla="*/ 1595947 h 6858001"/>
              <a:gd name="connsiteX62" fmla="*/ 131234 w 3825483"/>
              <a:gd name="connsiteY62" fmla="*/ 1448614 h 6858001"/>
              <a:gd name="connsiteX63" fmla="*/ 187325 w 3825483"/>
              <a:gd name="connsiteY63" fmla="*/ 1317172 h 6858001"/>
              <a:gd name="connsiteX64" fmla="*/ 165100 w 3825483"/>
              <a:gd name="connsiteY64" fmla="*/ 1138063 h 6858001"/>
              <a:gd name="connsiteX65" fmla="*/ 141817 w 3825483"/>
              <a:gd name="connsiteY65" fmla="*/ 951731 h 6858001"/>
              <a:gd name="connsiteX66" fmla="*/ 232833 w 3825483"/>
              <a:gd name="connsiteY66" fmla="*/ 723511 h 6858001"/>
              <a:gd name="connsiteX67" fmla="*/ 293158 w 3825483"/>
              <a:gd name="connsiteY67" fmla="*/ 597846 h 6858001"/>
              <a:gd name="connsiteX68" fmla="*/ 335492 w 3825483"/>
              <a:gd name="connsiteY68" fmla="*/ 476514 h 6858001"/>
              <a:gd name="connsiteX69" fmla="*/ 376767 w 3825483"/>
              <a:gd name="connsiteY69" fmla="*/ 297405 h 6858001"/>
              <a:gd name="connsiteX70" fmla="*/ 418042 w 3825483"/>
              <a:gd name="connsiteY70" fmla="*/ 118295 h 6858001"/>
              <a:gd name="connsiteX71" fmla="*/ 492654 w 3825483"/>
              <a:gd name="connsiteY71" fmla="*/ 244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25483" h="6858001">
                <a:moveTo>
                  <a:pt x="474634" y="0"/>
                </a:moveTo>
                <a:lnTo>
                  <a:pt x="2642659" y="0"/>
                </a:lnTo>
                <a:lnTo>
                  <a:pt x="2642659" y="1"/>
                </a:lnTo>
                <a:lnTo>
                  <a:pt x="3825483" y="1"/>
                </a:lnTo>
                <a:lnTo>
                  <a:pt x="3825483" y="6858001"/>
                </a:lnTo>
                <a:lnTo>
                  <a:pt x="1772906" y="6858001"/>
                </a:lnTo>
                <a:lnTo>
                  <a:pt x="1772906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2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lvl="0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3666D80-E54A-2AF5-91A6-D1DF326E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7383780" cy="180556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A0C594-25FA-788A-5743-35631FCBD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6309"/>
            <a:ext cx="6835140" cy="2844411"/>
          </a:xfrm>
        </p:spPr>
        <p:txBody>
          <a:bodyPr anchor="b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AD571D0-9B56-17AE-B31E-FA3BF0F2FB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64625" y="2"/>
            <a:ext cx="3127373" cy="6857999"/>
          </a:xfrm>
          <a:custGeom>
            <a:avLst/>
            <a:gdLst>
              <a:gd name="connsiteX0" fmla="*/ 13983 w 3127373"/>
              <a:gd name="connsiteY0" fmla="*/ 0 h 6857999"/>
              <a:gd name="connsiteX1" fmla="*/ 3127373 w 3127373"/>
              <a:gd name="connsiteY1" fmla="*/ 0 h 6857999"/>
              <a:gd name="connsiteX2" fmla="*/ 3127373 w 3127373"/>
              <a:gd name="connsiteY2" fmla="*/ 6857999 h 6857999"/>
              <a:gd name="connsiteX3" fmla="*/ 1338911 w 3127373"/>
              <a:gd name="connsiteY3" fmla="*/ 6857999 h 6857999"/>
              <a:gd name="connsiteX4" fmla="*/ 1342632 w 3127373"/>
              <a:gd name="connsiteY4" fmla="*/ 6835323 h 6857999"/>
              <a:gd name="connsiteX5" fmla="*/ 1319861 w 3127373"/>
              <a:gd name="connsiteY5" fmla="*/ 6778602 h 6857999"/>
              <a:gd name="connsiteX6" fmla="*/ 1321766 w 3127373"/>
              <a:gd name="connsiteY6" fmla="*/ 6674854 h 6857999"/>
              <a:gd name="connsiteX7" fmla="*/ 1324624 w 3127373"/>
              <a:gd name="connsiteY7" fmla="*/ 6571105 h 6857999"/>
              <a:gd name="connsiteX8" fmla="*/ 1320813 w 3127373"/>
              <a:gd name="connsiteY8" fmla="*/ 6468414 h 6857999"/>
              <a:gd name="connsiteX9" fmla="*/ 1303669 w 3127373"/>
              <a:gd name="connsiteY9" fmla="*/ 6366783 h 6857999"/>
              <a:gd name="connsiteX10" fmla="*/ 1284619 w 3127373"/>
              <a:gd name="connsiteY10" fmla="*/ 6284208 h 6857999"/>
              <a:gd name="connsiteX11" fmla="*/ 1259853 w 3127373"/>
              <a:gd name="connsiteY11" fmla="*/ 6203749 h 6857999"/>
              <a:gd name="connsiteX12" fmla="*/ 1261758 w 3127373"/>
              <a:gd name="connsiteY12" fmla="*/ 6108470 h 6857999"/>
              <a:gd name="connsiteX13" fmla="*/ 1277951 w 3127373"/>
              <a:gd name="connsiteY13" fmla="*/ 6019542 h 6857999"/>
              <a:gd name="connsiteX14" fmla="*/ 1291286 w 3127373"/>
              <a:gd name="connsiteY14" fmla="*/ 5930615 h 6857999"/>
              <a:gd name="connsiteX15" fmla="*/ 1283666 w 3127373"/>
              <a:gd name="connsiteY15" fmla="*/ 5838512 h 6857999"/>
              <a:gd name="connsiteX16" fmla="*/ 1244613 w 3127373"/>
              <a:gd name="connsiteY16" fmla="*/ 5756995 h 6857999"/>
              <a:gd name="connsiteX17" fmla="*/ 1246519 w 3127373"/>
              <a:gd name="connsiteY17" fmla="*/ 5703004 h 6857999"/>
              <a:gd name="connsiteX18" fmla="*/ 1245566 w 3127373"/>
              <a:gd name="connsiteY18" fmla="*/ 5579140 h 6857999"/>
              <a:gd name="connsiteX19" fmla="*/ 1274141 w 3127373"/>
              <a:gd name="connsiteY19" fmla="*/ 5475391 h 6857999"/>
              <a:gd name="connsiteX20" fmla="*/ 1292238 w 3127373"/>
              <a:gd name="connsiteY20" fmla="*/ 5379054 h 6857999"/>
              <a:gd name="connsiteX21" fmla="*/ 1299858 w 3127373"/>
              <a:gd name="connsiteY21" fmla="*/ 5294361 h 6857999"/>
              <a:gd name="connsiteX22" fmla="*/ 1279856 w 3127373"/>
              <a:gd name="connsiteY22" fmla="*/ 5260484 h 6857999"/>
              <a:gd name="connsiteX23" fmla="*/ 1218896 w 3127373"/>
              <a:gd name="connsiteY23" fmla="*/ 5241428 h 6857999"/>
              <a:gd name="connsiteX24" fmla="*/ 1178891 w 3127373"/>
              <a:gd name="connsiteY24" fmla="*/ 5182143 h 6857999"/>
              <a:gd name="connsiteX25" fmla="*/ 1171271 w 3127373"/>
              <a:gd name="connsiteY25" fmla="*/ 5112271 h 6857999"/>
              <a:gd name="connsiteX26" fmla="*/ 1167461 w 3127373"/>
              <a:gd name="connsiteY26" fmla="*/ 4973586 h 6857999"/>
              <a:gd name="connsiteX27" fmla="*/ 1094119 w 3127373"/>
              <a:gd name="connsiteY27" fmla="*/ 4887835 h 6857999"/>
              <a:gd name="connsiteX28" fmla="*/ 1087451 w 3127373"/>
              <a:gd name="connsiteY28" fmla="*/ 4813729 h 6857999"/>
              <a:gd name="connsiteX29" fmla="*/ 1118883 w 3127373"/>
              <a:gd name="connsiteY29" fmla="*/ 4783027 h 6857999"/>
              <a:gd name="connsiteX30" fmla="*/ 1094119 w 3127373"/>
              <a:gd name="connsiteY30" fmla="*/ 4668692 h 6857999"/>
              <a:gd name="connsiteX31" fmla="*/ 1049351 w 3127373"/>
              <a:gd name="connsiteY31" fmla="*/ 4623170 h 6857999"/>
              <a:gd name="connsiteX32" fmla="*/ 1062686 w 3127373"/>
              <a:gd name="connsiteY32" fmla="*/ 4557533 h 6857999"/>
              <a:gd name="connsiteX33" fmla="*/ 1026491 w 3127373"/>
              <a:gd name="connsiteY33" fmla="*/ 4449550 h 6857999"/>
              <a:gd name="connsiteX34" fmla="*/ 986486 w 3127373"/>
              <a:gd name="connsiteY34" fmla="*/ 4343684 h 6857999"/>
              <a:gd name="connsiteX35" fmla="*/ 996963 w 3127373"/>
              <a:gd name="connsiteY35" fmla="*/ 4281222 h 6857999"/>
              <a:gd name="connsiteX36" fmla="*/ 944576 w 3127373"/>
              <a:gd name="connsiteY36" fmla="*/ 4239935 h 6857999"/>
              <a:gd name="connsiteX37" fmla="*/ 925526 w 3127373"/>
              <a:gd name="connsiteY37" fmla="*/ 4188060 h 6857999"/>
              <a:gd name="connsiteX38" fmla="*/ 900761 w 3127373"/>
              <a:gd name="connsiteY38" fmla="*/ 4138304 h 6857999"/>
              <a:gd name="connsiteX39" fmla="*/ 861708 w 3127373"/>
              <a:gd name="connsiteY39" fmla="*/ 4048317 h 6857999"/>
              <a:gd name="connsiteX40" fmla="*/ 816941 w 3127373"/>
              <a:gd name="connsiteY40" fmla="*/ 3962566 h 6857999"/>
              <a:gd name="connsiteX41" fmla="*/ 776936 w 3127373"/>
              <a:gd name="connsiteY41" fmla="*/ 3902222 h 6857999"/>
              <a:gd name="connsiteX42" fmla="*/ 739788 w 3127373"/>
              <a:gd name="connsiteY42" fmla="*/ 3837644 h 6857999"/>
              <a:gd name="connsiteX43" fmla="*/ 707403 w 3127373"/>
              <a:gd name="connsiteY43" fmla="*/ 3748717 h 6857999"/>
              <a:gd name="connsiteX44" fmla="*/ 684544 w 3127373"/>
              <a:gd name="connsiteY44" fmla="*/ 3651320 h 6857999"/>
              <a:gd name="connsiteX45" fmla="*/ 666446 w 3127373"/>
              <a:gd name="connsiteY45" fmla="*/ 3551806 h 6857999"/>
              <a:gd name="connsiteX46" fmla="*/ 669303 w 3127373"/>
              <a:gd name="connsiteY46" fmla="*/ 3449115 h 6857999"/>
              <a:gd name="connsiteX47" fmla="*/ 658826 w 3127373"/>
              <a:gd name="connsiteY47" fmla="*/ 3353836 h 6857999"/>
              <a:gd name="connsiteX48" fmla="*/ 612153 w 3127373"/>
              <a:gd name="connsiteY48" fmla="*/ 3303020 h 6857999"/>
              <a:gd name="connsiteX49" fmla="*/ 570244 w 3127373"/>
              <a:gd name="connsiteY49" fmla="*/ 3273378 h 6857999"/>
              <a:gd name="connsiteX50" fmla="*/ 523571 w 3127373"/>
              <a:gd name="connsiteY50" fmla="*/ 3245852 h 6857999"/>
              <a:gd name="connsiteX51" fmla="*/ 494996 w 3127373"/>
              <a:gd name="connsiteY51" fmla="*/ 3187627 h 6857999"/>
              <a:gd name="connsiteX52" fmla="*/ 494044 w 3127373"/>
              <a:gd name="connsiteY52" fmla="*/ 3043649 h 6857999"/>
              <a:gd name="connsiteX53" fmla="*/ 456896 w 3127373"/>
              <a:gd name="connsiteY53" fmla="*/ 2990716 h 6857999"/>
              <a:gd name="connsiteX54" fmla="*/ 405461 w 3127373"/>
              <a:gd name="connsiteY54" fmla="*/ 2961073 h 6857999"/>
              <a:gd name="connsiteX55" fmla="*/ 360694 w 3127373"/>
              <a:gd name="connsiteY55" fmla="*/ 2872146 h 6857999"/>
              <a:gd name="connsiteX56" fmla="*/ 366408 w 3127373"/>
              <a:gd name="connsiteY56" fmla="*/ 2755693 h 6857999"/>
              <a:gd name="connsiteX57" fmla="*/ 391174 w 3127373"/>
              <a:gd name="connsiteY57" fmla="*/ 2633947 h 6857999"/>
              <a:gd name="connsiteX58" fmla="*/ 403556 w 3127373"/>
              <a:gd name="connsiteY58" fmla="*/ 2527023 h 6857999"/>
              <a:gd name="connsiteX59" fmla="*/ 367361 w 3127373"/>
              <a:gd name="connsiteY59" fmla="*/ 2394690 h 6857999"/>
              <a:gd name="connsiteX60" fmla="*/ 329261 w 3127373"/>
              <a:gd name="connsiteY60" fmla="*/ 2257064 h 6857999"/>
              <a:gd name="connsiteX61" fmla="*/ 347358 w 3127373"/>
              <a:gd name="connsiteY61" fmla="*/ 2073916 h 6857999"/>
              <a:gd name="connsiteX62" fmla="*/ 362599 w 3127373"/>
              <a:gd name="connsiteY62" fmla="*/ 1971226 h 6857999"/>
              <a:gd name="connsiteX63" fmla="*/ 369266 w 3127373"/>
              <a:gd name="connsiteY63" fmla="*/ 1874888 h 6857999"/>
              <a:gd name="connsiteX64" fmla="*/ 367361 w 3127373"/>
              <a:gd name="connsiteY64" fmla="*/ 1734086 h 6857999"/>
              <a:gd name="connsiteX65" fmla="*/ 365456 w 3127373"/>
              <a:gd name="connsiteY65" fmla="*/ 1593284 h 6857999"/>
              <a:gd name="connsiteX66" fmla="*/ 363551 w 3127373"/>
              <a:gd name="connsiteY66" fmla="*/ 1452482 h 6857999"/>
              <a:gd name="connsiteX67" fmla="*/ 361646 w 3127373"/>
              <a:gd name="connsiteY67" fmla="*/ 1311681 h 6857999"/>
              <a:gd name="connsiteX68" fmla="*/ 359741 w 3127373"/>
              <a:gd name="connsiteY68" fmla="*/ 1170878 h 6857999"/>
              <a:gd name="connsiteX69" fmla="*/ 357836 w 3127373"/>
              <a:gd name="connsiteY69" fmla="*/ 1030077 h 6857999"/>
              <a:gd name="connsiteX70" fmla="*/ 346406 w 3127373"/>
              <a:gd name="connsiteY70" fmla="*/ 908331 h 6857999"/>
              <a:gd name="connsiteX71" fmla="*/ 304496 w 3127373"/>
              <a:gd name="connsiteY71" fmla="*/ 818345 h 6857999"/>
              <a:gd name="connsiteX72" fmla="*/ 365456 w 3127373"/>
              <a:gd name="connsiteY72" fmla="*/ 766470 h 6857999"/>
              <a:gd name="connsiteX73" fmla="*/ 391174 w 3127373"/>
              <a:gd name="connsiteY73" fmla="*/ 720948 h 6857999"/>
              <a:gd name="connsiteX74" fmla="*/ 382601 w 3127373"/>
              <a:gd name="connsiteY74" fmla="*/ 639431 h 6857999"/>
              <a:gd name="connsiteX75" fmla="*/ 314974 w 3127373"/>
              <a:gd name="connsiteY75" fmla="*/ 574853 h 6857999"/>
              <a:gd name="connsiteX76" fmla="*/ 222581 w 3127373"/>
              <a:gd name="connsiteY76" fmla="*/ 528272 h 6857999"/>
              <a:gd name="connsiteX77" fmla="*/ 141619 w 3127373"/>
              <a:gd name="connsiteY77" fmla="*/ 500747 h 6857999"/>
              <a:gd name="connsiteX78" fmla="*/ 106376 w 3127373"/>
              <a:gd name="connsiteY78" fmla="*/ 493336 h 6857999"/>
              <a:gd name="connsiteX79" fmla="*/ 135903 w 3127373"/>
              <a:gd name="connsiteY79" fmla="*/ 385352 h 6857999"/>
              <a:gd name="connsiteX80" fmla="*/ 151144 w 3127373"/>
              <a:gd name="connsiteY80" fmla="*/ 278428 h 6857999"/>
              <a:gd name="connsiteX81" fmla="*/ 122569 w 3127373"/>
              <a:gd name="connsiteY81" fmla="*/ 222319 h 6857999"/>
              <a:gd name="connsiteX82" fmla="*/ 63513 w 3127373"/>
              <a:gd name="connsiteY82" fmla="*/ 116453 h 6857999"/>
              <a:gd name="connsiteX83" fmla="*/ 10412 w 3127373"/>
              <a:gd name="connsiteY83" fmla="*/ 69078 h 6857999"/>
              <a:gd name="connsiteX84" fmla="*/ 0 w 3127373"/>
              <a:gd name="connsiteY84" fmla="*/ 41687 h 6857999"/>
              <a:gd name="connsiteX85" fmla="*/ 0 w 3127373"/>
              <a:gd name="connsiteY85" fmla="*/ 35112 h 6857999"/>
              <a:gd name="connsiteX86" fmla="*/ 2308 w 3127373"/>
              <a:gd name="connsiteY86" fmla="*/ 21736 h 6857999"/>
              <a:gd name="connsiteX87" fmla="*/ 13031 w 3127373"/>
              <a:gd name="connsiteY87" fmla="*/ 1059 h 6857999"/>
              <a:gd name="connsiteX88" fmla="*/ 13983 w 3127373"/>
              <a:gd name="connsiteY88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127373" h="6857999">
                <a:moveTo>
                  <a:pt x="13983" y="0"/>
                </a:moveTo>
                <a:lnTo>
                  <a:pt x="3127373" y="0"/>
                </a:lnTo>
                <a:lnTo>
                  <a:pt x="3127373" y="6857999"/>
                </a:lnTo>
                <a:lnTo>
                  <a:pt x="1338911" y="6857999"/>
                </a:lnTo>
                <a:lnTo>
                  <a:pt x="1342632" y="6835323"/>
                </a:lnTo>
                <a:cubicBezTo>
                  <a:pt x="1337720" y="6815523"/>
                  <a:pt x="1312717" y="6802422"/>
                  <a:pt x="1319861" y="6778602"/>
                </a:cubicBezTo>
                <a:cubicBezTo>
                  <a:pt x="1364628" y="6728845"/>
                  <a:pt x="1325576" y="6707672"/>
                  <a:pt x="1321766" y="6674854"/>
                </a:cubicBezTo>
                <a:cubicBezTo>
                  <a:pt x="1317003" y="6642035"/>
                  <a:pt x="1354151" y="6595454"/>
                  <a:pt x="1324624" y="6571105"/>
                </a:cubicBezTo>
                <a:cubicBezTo>
                  <a:pt x="1339863" y="6531934"/>
                  <a:pt x="1320813" y="6503351"/>
                  <a:pt x="1320813" y="6468414"/>
                </a:cubicBezTo>
                <a:cubicBezTo>
                  <a:pt x="1313194" y="6435596"/>
                  <a:pt x="1323671" y="6396425"/>
                  <a:pt x="1303669" y="6366783"/>
                </a:cubicBezTo>
                <a:cubicBezTo>
                  <a:pt x="1311288" y="6335023"/>
                  <a:pt x="1327481" y="6299029"/>
                  <a:pt x="1284619" y="6284208"/>
                </a:cubicBezTo>
                <a:cubicBezTo>
                  <a:pt x="1262711" y="6261976"/>
                  <a:pt x="1255091" y="6235509"/>
                  <a:pt x="1259853" y="6203749"/>
                </a:cubicBezTo>
                <a:cubicBezTo>
                  <a:pt x="1236041" y="6177283"/>
                  <a:pt x="1283666" y="6129643"/>
                  <a:pt x="1261758" y="6108470"/>
                </a:cubicBezTo>
                <a:cubicBezTo>
                  <a:pt x="1275094" y="6074593"/>
                  <a:pt x="1254138" y="6055537"/>
                  <a:pt x="1277951" y="6019542"/>
                </a:cubicBezTo>
                <a:cubicBezTo>
                  <a:pt x="1268426" y="5995194"/>
                  <a:pt x="1296049" y="5958140"/>
                  <a:pt x="1291286" y="5930615"/>
                </a:cubicBezTo>
                <a:cubicBezTo>
                  <a:pt x="1292238" y="5900972"/>
                  <a:pt x="1303669" y="5866037"/>
                  <a:pt x="1283666" y="5838512"/>
                </a:cubicBezTo>
                <a:cubicBezTo>
                  <a:pt x="1251281" y="5806752"/>
                  <a:pt x="1249376" y="5778168"/>
                  <a:pt x="1244613" y="5756995"/>
                </a:cubicBezTo>
                <a:cubicBezTo>
                  <a:pt x="1236041" y="5737939"/>
                  <a:pt x="1236994" y="5721000"/>
                  <a:pt x="1246519" y="5703004"/>
                </a:cubicBezTo>
                <a:cubicBezTo>
                  <a:pt x="1244613" y="5673361"/>
                  <a:pt x="1256996" y="5643719"/>
                  <a:pt x="1245566" y="5579140"/>
                </a:cubicBezTo>
                <a:cubicBezTo>
                  <a:pt x="1254138" y="5553732"/>
                  <a:pt x="1228421" y="5526207"/>
                  <a:pt x="1274141" y="5475391"/>
                </a:cubicBezTo>
                <a:cubicBezTo>
                  <a:pt x="1250328" y="5448925"/>
                  <a:pt x="1269378" y="5406579"/>
                  <a:pt x="1292238" y="5379054"/>
                </a:cubicBezTo>
                <a:cubicBezTo>
                  <a:pt x="1310336" y="5345176"/>
                  <a:pt x="1323671" y="5313417"/>
                  <a:pt x="1299858" y="5294361"/>
                </a:cubicBezTo>
                <a:cubicBezTo>
                  <a:pt x="1300811" y="5280598"/>
                  <a:pt x="1311288" y="5263659"/>
                  <a:pt x="1279856" y="5260484"/>
                </a:cubicBezTo>
                <a:cubicBezTo>
                  <a:pt x="1270331" y="5249897"/>
                  <a:pt x="1236041" y="5248838"/>
                  <a:pt x="1218896" y="5241428"/>
                </a:cubicBezTo>
                <a:cubicBezTo>
                  <a:pt x="1185558" y="5228724"/>
                  <a:pt x="1191274" y="5202257"/>
                  <a:pt x="1178891" y="5182143"/>
                </a:cubicBezTo>
                <a:cubicBezTo>
                  <a:pt x="1152221" y="5167321"/>
                  <a:pt x="1161746" y="5139796"/>
                  <a:pt x="1171271" y="5112271"/>
                </a:cubicBezTo>
                <a:cubicBezTo>
                  <a:pt x="1168413" y="5064631"/>
                  <a:pt x="1159841" y="5020167"/>
                  <a:pt x="1167461" y="4973586"/>
                </a:cubicBezTo>
                <a:cubicBezTo>
                  <a:pt x="1143649" y="4959824"/>
                  <a:pt x="1138886" y="4919595"/>
                  <a:pt x="1094119" y="4887835"/>
                </a:cubicBezTo>
                <a:cubicBezTo>
                  <a:pt x="1079831" y="4866662"/>
                  <a:pt x="1076974" y="4838078"/>
                  <a:pt x="1087451" y="4813729"/>
                </a:cubicBezTo>
                <a:cubicBezTo>
                  <a:pt x="1097928" y="4790438"/>
                  <a:pt x="1101738" y="4778793"/>
                  <a:pt x="1118883" y="4783027"/>
                </a:cubicBezTo>
                <a:cubicBezTo>
                  <a:pt x="1105549" y="4745975"/>
                  <a:pt x="1100786" y="4706804"/>
                  <a:pt x="1094119" y="4668692"/>
                </a:cubicBezTo>
                <a:cubicBezTo>
                  <a:pt x="1087451" y="4650695"/>
                  <a:pt x="1061733" y="4639049"/>
                  <a:pt x="1049351" y="4623170"/>
                </a:cubicBezTo>
                <a:cubicBezTo>
                  <a:pt x="1051256" y="4601997"/>
                  <a:pt x="1037921" y="4586116"/>
                  <a:pt x="1062686" y="4557533"/>
                </a:cubicBezTo>
                <a:cubicBezTo>
                  <a:pt x="1061733" y="4517304"/>
                  <a:pt x="1075069" y="4472840"/>
                  <a:pt x="1026491" y="4449550"/>
                </a:cubicBezTo>
                <a:cubicBezTo>
                  <a:pt x="998869" y="4418848"/>
                  <a:pt x="997916" y="4379678"/>
                  <a:pt x="986486" y="4343684"/>
                </a:cubicBezTo>
                <a:cubicBezTo>
                  <a:pt x="994106" y="4321451"/>
                  <a:pt x="999821" y="4300278"/>
                  <a:pt x="996963" y="4281222"/>
                </a:cubicBezTo>
                <a:cubicBezTo>
                  <a:pt x="988391" y="4264284"/>
                  <a:pt x="972199" y="4249463"/>
                  <a:pt x="944576" y="4239935"/>
                </a:cubicBezTo>
                <a:cubicBezTo>
                  <a:pt x="908381" y="4232524"/>
                  <a:pt x="912191" y="4212410"/>
                  <a:pt x="925526" y="4188060"/>
                </a:cubicBezTo>
                <a:cubicBezTo>
                  <a:pt x="932194" y="4166887"/>
                  <a:pt x="939813" y="4144656"/>
                  <a:pt x="900761" y="4138304"/>
                </a:cubicBezTo>
                <a:cubicBezTo>
                  <a:pt x="918858" y="4097015"/>
                  <a:pt x="885521" y="4072667"/>
                  <a:pt x="861708" y="4048317"/>
                </a:cubicBezTo>
                <a:cubicBezTo>
                  <a:pt x="840753" y="4020792"/>
                  <a:pt x="835038" y="3989032"/>
                  <a:pt x="816941" y="3962566"/>
                </a:cubicBezTo>
                <a:cubicBezTo>
                  <a:pt x="811226" y="3939275"/>
                  <a:pt x="786461" y="3923395"/>
                  <a:pt x="776936" y="3902222"/>
                </a:cubicBezTo>
                <a:cubicBezTo>
                  <a:pt x="773126" y="3878931"/>
                  <a:pt x="740741" y="3864110"/>
                  <a:pt x="739788" y="3837644"/>
                </a:cubicBezTo>
                <a:cubicBezTo>
                  <a:pt x="724549" y="3811177"/>
                  <a:pt x="712166" y="3781535"/>
                  <a:pt x="707403" y="3748717"/>
                </a:cubicBezTo>
                <a:cubicBezTo>
                  <a:pt x="683591" y="3722250"/>
                  <a:pt x="695974" y="3683080"/>
                  <a:pt x="684544" y="3651320"/>
                </a:cubicBezTo>
                <a:cubicBezTo>
                  <a:pt x="680733" y="3617443"/>
                  <a:pt x="670256" y="3585683"/>
                  <a:pt x="666446" y="3551806"/>
                </a:cubicBezTo>
                <a:cubicBezTo>
                  <a:pt x="683591" y="3511577"/>
                  <a:pt x="674066" y="3480875"/>
                  <a:pt x="669303" y="3449115"/>
                </a:cubicBezTo>
                <a:cubicBezTo>
                  <a:pt x="712166" y="3402534"/>
                  <a:pt x="675971" y="3381361"/>
                  <a:pt x="658826" y="3353836"/>
                </a:cubicBezTo>
                <a:cubicBezTo>
                  <a:pt x="653111" y="3327370"/>
                  <a:pt x="642633" y="3309372"/>
                  <a:pt x="612153" y="3303020"/>
                </a:cubicBezTo>
                <a:cubicBezTo>
                  <a:pt x="596913" y="3290316"/>
                  <a:pt x="560719" y="3290316"/>
                  <a:pt x="570244" y="3273378"/>
                </a:cubicBezTo>
                <a:cubicBezTo>
                  <a:pt x="552146" y="3267026"/>
                  <a:pt x="538811" y="3258556"/>
                  <a:pt x="523571" y="3245852"/>
                </a:cubicBezTo>
                <a:cubicBezTo>
                  <a:pt x="514999" y="3231031"/>
                  <a:pt x="510236" y="3211975"/>
                  <a:pt x="494996" y="3187627"/>
                </a:cubicBezTo>
                <a:cubicBezTo>
                  <a:pt x="475946" y="3141046"/>
                  <a:pt x="484519" y="3098699"/>
                  <a:pt x="494044" y="3043649"/>
                </a:cubicBezTo>
                <a:cubicBezTo>
                  <a:pt x="482613" y="3016124"/>
                  <a:pt x="471183" y="3001302"/>
                  <a:pt x="456896" y="2990716"/>
                </a:cubicBezTo>
                <a:cubicBezTo>
                  <a:pt x="442608" y="2980129"/>
                  <a:pt x="426416" y="2972718"/>
                  <a:pt x="405461" y="2961073"/>
                </a:cubicBezTo>
                <a:cubicBezTo>
                  <a:pt x="381649" y="2937783"/>
                  <a:pt x="390221" y="2898612"/>
                  <a:pt x="360694" y="2872146"/>
                </a:cubicBezTo>
                <a:cubicBezTo>
                  <a:pt x="356883" y="2836151"/>
                  <a:pt x="353074" y="2799098"/>
                  <a:pt x="366408" y="2755693"/>
                </a:cubicBezTo>
                <a:cubicBezTo>
                  <a:pt x="390221" y="2709112"/>
                  <a:pt x="385458" y="2672059"/>
                  <a:pt x="391174" y="2633947"/>
                </a:cubicBezTo>
                <a:cubicBezTo>
                  <a:pt x="401651" y="2593718"/>
                  <a:pt x="396888" y="2559841"/>
                  <a:pt x="403556" y="2527023"/>
                </a:cubicBezTo>
                <a:cubicBezTo>
                  <a:pt x="364503" y="2485734"/>
                  <a:pt x="364503" y="2441271"/>
                  <a:pt x="367361" y="2394690"/>
                </a:cubicBezTo>
                <a:cubicBezTo>
                  <a:pt x="351169" y="2355520"/>
                  <a:pt x="306401" y="2324818"/>
                  <a:pt x="329261" y="2257064"/>
                </a:cubicBezTo>
                <a:cubicBezTo>
                  <a:pt x="320688" y="2209425"/>
                  <a:pt x="363551" y="2133201"/>
                  <a:pt x="347358" y="2073916"/>
                </a:cubicBezTo>
                <a:cubicBezTo>
                  <a:pt x="376886" y="2031570"/>
                  <a:pt x="349263" y="2008279"/>
                  <a:pt x="362599" y="1971226"/>
                </a:cubicBezTo>
                <a:cubicBezTo>
                  <a:pt x="383553" y="1932056"/>
                  <a:pt x="362599" y="1907706"/>
                  <a:pt x="369266" y="1874888"/>
                </a:cubicBezTo>
                <a:cubicBezTo>
                  <a:pt x="354026" y="1832542"/>
                  <a:pt x="328308" y="1794430"/>
                  <a:pt x="367361" y="1734086"/>
                </a:cubicBezTo>
                <a:cubicBezTo>
                  <a:pt x="334976" y="1698091"/>
                  <a:pt x="373076" y="1637748"/>
                  <a:pt x="365456" y="1593284"/>
                </a:cubicBezTo>
                <a:cubicBezTo>
                  <a:pt x="454991" y="1514943"/>
                  <a:pt x="351169" y="1504357"/>
                  <a:pt x="363551" y="1452482"/>
                </a:cubicBezTo>
                <a:cubicBezTo>
                  <a:pt x="365456" y="1404843"/>
                  <a:pt x="354978" y="1361437"/>
                  <a:pt x="361646" y="1311681"/>
                </a:cubicBezTo>
                <a:cubicBezTo>
                  <a:pt x="367361" y="1262982"/>
                  <a:pt x="396888" y="1205815"/>
                  <a:pt x="359741" y="1170878"/>
                </a:cubicBezTo>
                <a:cubicBezTo>
                  <a:pt x="332119" y="1132767"/>
                  <a:pt x="364503" y="1074541"/>
                  <a:pt x="357836" y="1030077"/>
                </a:cubicBezTo>
                <a:cubicBezTo>
                  <a:pt x="373076" y="985613"/>
                  <a:pt x="368313" y="942208"/>
                  <a:pt x="346406" y="908331"/>
                </a:cubicBezTo>
                <a:cubicBezTo>
                  <a:pt x="364503" y="860691"/>
                  <a:pt x="333071" y="833166"/>
                  <a:pt x="304496" y="818345"/>
                </a:cubicBezTo>
                <a:cubicBezTo>
                  <a:pt x="347358" y="793995"/>
                  <a:pt x="309258" y="797172"/>
                  <a:pt x="365456" y="766470"/>
                </a:cubicBezTo>
                <a:cubicBezTo>
                  <a:pt x="377838" y="750591"/>
                  <a:pt x="413081" y="726241"/>
                  <a:pt x="391174" y="720948"/>
                </a:cubicBezTo>
                <a:cubicBezTo>
                  <a:pt x="343549" y="710362"/>
                  <a:pt x="432131" y="652135"/>
                  <a:pt x="382601" y="639431"/>
                </a:cubicBezTo>
                <a:cubicBezTo>
                  <a:pt x="353074" y="620375"/>
                  <a:pt x="298781" y="608730"/>
                  <a:pt x="314974" y="574853"/>
                </a:cubicBezTo>
                <a:cubicBezTo>
                  <a:pt x="275921" y="560032"/>
                  <a:pt x="229249" y="549445"/>
                  <a:pt x="222581" y="528272"/>
                </a:cubicBezTo>
                <a:cubicBezTo>
                  <a:pt x="165431" y="525096"/>
                  <a:pt x="114949" y="522978"/>
                  <a:pt x="141619" y="500747"/>
                </a:cubicBezTo>
                <a:cubicBezTo>
                  <a:pt x="133046" y="490160"/>
                  <a:pt x="70181" y="504982"/>
                  <a:pt x="106376" y="493336"/>
                </a:cubicBezTo>
                <a:cubicBezTo>
                  <a:pt x="120663" y="444637"/>
                  <a:pt x="110186" y="421347"/>
                  <a:pt x="135903" y="385352"/>
                </a:cubicBezTo>
                <a:cubicBezTo>
                  <a:pt x="165431" y="347241"/>
                  <a:pt x="194006" y="310188"/>
                  <a:pt x="151144" y="278428"/>
                </a:cubicBezTo>
                <a:cubicBezTo>
                  <a:pt x="192101" y="240316"/>
                  <a:pt x="124474" y="242434"/>
                  <a:pt x="122569" y="222319"/>
                </a:cubicBezTo>
                <a:cubicBezTo>
                  <a:pt x="116853" y="183149"/>
                  <a:pt x="48274" y="165151"/>
                  <a:pt x="63513" y="116453"/>
                </a:cubicBezTo>
                <a:cubicBezTo>
                  <a:pt x="46369" y="100573"/>
                  <a:pt x="23747" y="86546"/>
                  <a:pt x="10412" y="69078"/>
                </a:cubicBezTo>
                <a:lnTo>
                  <a:pt x="0" y="41687"/>
                </a:lnTo>
                <a:lnTo>
                  <a:pt x="0" y="35112"/>
                </a:lnTo>
                <a:lnTo>
                  <a:pt x="2308" y="21736"/>
                </a:lnTo>
                <a:cubicBezTo>
                  <a:pt x="4533" y="15334"/>
                  <a:pt x="8030" y="8470"/>
                  <a:pt x="13031" y="1059"/>
                </a:cubicBezTo>
                <a:cubicBezTo>
                  <a:pt x="13031" y="1059"/>
                  <a:pt x="13983" y="0"/>
                  <a:pt x="139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lang="en-US"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Footer Placeholder 4">
            <a:extLst>
              <a:ext uri="{FF2B5EF4-FFF2-40B4-BE49-F238E27FC236}">
                <a16:creationId xmlns:a16="http://schemas.microsoft.com/office/drawing/2014/main" id="{3F4AEB9B-8BF5-D254-9598-67F8D150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1DA07454-F7CC-3E10-B671-B3C639FB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104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3" name="Date Placeholder 3">
            <a:extLst>
              <a:ext uri="{FF2B5EF4-FFF2-40B4-BE49-F238E27FC236}">
                <a16:creationId xmlns:a16="http://schemas.microsoft.com/office/drawing/2014/main" id="{8569CA70-92DD-328B-8260-0E79E369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7482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317984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97C4AE-F8E9-FABB-AF20-3278EE28E0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4" name="Graphic 32">
            <a:extLst>
              <a:ext uri="{FF2B5EF4-FFF2-40B4-BE49-F238E27FC236}">
                <a16:creationId xmlns:a16="http://schemas.microsoft.com/office/drawing/2014/main" id="{010C661A-F48C-A952-8136-F1D9101F2876}"/>
              </a:ext>
            </a:extLst>
          </p:cNvPr>
          <p:cNvSpPr/>
          <p:nvPr userDrawn="1"/>
        </p:nvSpPr>
        <p:spPr>
          <a:xfrm>
            <a:off x="236180" y="214985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2585085"/>
            <a:ext cx="3497582" cy="31788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9160" y="2585085"/>
            <a:ext cx="6644640" cy="317883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2A3DE03-7833-90DB-F63E-B17CA39C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352432-9BB8-FBCF-F6EB-A359D8C5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9101ED0-6F2F-36F9-4938-2E6BA5F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177887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E821F7-8D7A-72E8-93A2-4DCB1B9D4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" name="Graphic 32">
            <a:extLst>
              <a:ext uri="{FF2B5EF4-FFF2-40B4-BE49-F238E27FC236}">
                <a16:creationId xmlns:a16="http://schemas.microsoft.com/office/drawing/2014/main" id="{3338A255-C21D-5682-8605-09DEB9CC90B4}"/>
              </a:ext>
            </a:extLst>
          </p:cNvPr>
          <p:cNvSpPr/>
          <p:nvPr userDrawn="1"/>
        </p:nvSpPr>
        <p:spPr>
          <a:xfrm>
            <a:off x="236180" y="214985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5055E6F-731F-05E4-B047-4EA23C057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441" y="2651759"/>
            <a:ext cx="4099319" cy="317883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5070153-029D-1539-E759-8B5709C36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1140" y="2651758"/>
            <a:ext cx="6042660" cy="3178831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EDCE3E9-3A2C-C78E-62B9-F78D7A21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276A6C5-ED3A-7668-4892-9DF04BE6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0C3A555-9F12-5BFE-36A2-6305D7DC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406060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8/6/20XX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6" r:id="rId2"/>
    <p:sldLayoutId id="2147483704" r:id="rId3"/>
    <p:sldLayoutId id="2147483712" r:id="rId4"/>
    <p:sldLayoutId id="2147483710" r:id="rId5"/>
    <p:sldLayoutId id="2147483705" r:id="rId6"/>
    <p:sldLayoutId id="2147483713" r:id="rId7"/>
    <p:sldLayoutId id="2147483699" r:id="rId8"/>
    <p:sldLayoutId id="2147483706" r:id="rId9"/>
    <p:sldLayoutId id="2147483702" r:id="rId10"/>
    <p:sldLayoutId id="2147483714" r:id="rId11"/>
    <p:sldLayoutId id="2147483707" r:id="rId12"/>
    <p:sldLayoutId id="214748370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7963-8D3D-4F24-B535-54652EE0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21"/>
            <a:ext cx="6702425" cy="1624263"/>
          </a:xfrm>
        </p:spPr>
        <p:txBody>
          <a:bodyPr anchor="b"/>
          <a:lstStyle/>
          <a:p>
            <a:r>
              <a:rPr lang="en-US" dirty="0"/>
              <a:t>MANAJEMEN STRATEGIK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3514F-9C9F-4868-A7D9-66CAA07E615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613" y="1708484"/>
            <a:ext cx="4867275" cy="9144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dirty="0"/>
              <a:t>Satria Zidane Ahmad </a:t>
            </a:r>
          </a:p>
          <a:p>
            <a:pPr marL="0" indent="0">
              <a:buNone/>
            </a:pPr>
            <a:r>
              <a:rPr lang="en-US" sz="2000" dirty="0"/>
              <a:t>213010010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BDF44B0-8307-3AFC-F67D-03B3B4EC413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1297" r="1297"/>
          <a:stretch>
            <a:fillRect/>
          </a:stretch>
        </p:blipFill>
        <p:spPr>
          <a:xfrm>
            <a:off x="6256421" y="0"/>
            <a:ext cx="5935579" cy="6858000"/>
          </a:xfrm>
        </p:spPr>
      </p:pic>
    </p:spTree>
    <p:extLst>
      <p:ext uri="{BB962C8B-B14F-4D97-AF65-F5344CB8AC3E}">
        <p14:creationId xmlns:p14="http://schemas.microsoft.com/office/powerpoint/2010/main" val="214231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110" y="1013460"/>
            <a:ext cx="7383780" cy="2230802"/>
          </a:xfrm>
          <a:noFill/>
        </p:spPr>
        <p:txBody>
          <a:bodyPr>
            <a:noAutofit/>
          </a:bodyPr>
          <a:lstStyle/>
          <a:p>
            <a:r>
              <a:rPr lang="en-US" noProof="0" dirty="0"/>
              <a:t>TERIMA KASIH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6924-B50B-82B7-FB25-C5A5B2DA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68395" y="5914746"/>
            <a:ext cx="7383780" cy="2298515"/>
          </a:xfrm>
        </p:spPr>
        <p:txBody>
          <a:bodyPr/>
          <a:lstStyle/>
          <a:p>
            <a:r>
              <a:rPr lang="en-US" dirty="0"/>
              <a:t>@ZDNSECOND_STORE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1538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687387"/>
            <a:ext cx="8783638" cy="2522359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Materi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0649" y="3429000"/>
            <a:ext cx="7621587" cy="914400"/>
          </a:xfrm>
          <a:noFill/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/>
              <a:t>Deskripsi</a:t>
            </a:r>
            <a:r>
              <a:rPr lang="en-US" sz="2000" dirty="0"/>
              <a:t> </a:t>
            </a:r>
            <a:r>
              <a:rPr lang="en-US" sz="2000" dirty="0" err="1"/>
              <a:t>usaha</a:t>
            </a:r>
            <a:endParaRPr lang="en-US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SWOT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IFAS &amp; EFAS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Strategi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/>
              <a:t>Bmc</a:t>
            </a:r>
            <a:endParaRPr lang="en-US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/>
              <a:t>kesimpulan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70026-75DE-F9C3-AE74-9647713742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170613"/>
            <a:ext cx="549275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4797" y="463217"/>
            <a:ext cx="9052050" cy="2614861"/>
          </a:xfrm>
          <a:noFill/>
        </p:spPr>
        <p:txBody>
          <a:bodyPr>
            <a:noAutofit/>
          </a:bodyPr>
          <a:lstStyle/>
          <a:p>
            <a:r>
              <a:rPr lang="en-US" sz="4500" dirty="0" err="1"/>
              <a:t>Deskripsi</a:t>
            </a:r>
            <a:r>
              <a:rPr lang="en-US" sz="4500" dirty="0"/>
              <a:t> </a:t>
            </a:r>
            <a:r>
              <a:rPr lang="en-US" sz="4500" dirty="0" err="1"/>
              <a:t>usaha</a:t>
            </a:r>
            <a:br>
              <a:rPr lang="en-US" sz="4500" dirty="0"/>
            </a:br>
            <a:endParaRPr lang="en-US" sz="45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C7190E-8F94-4CA6-AF4B-14D795E10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099" y="3615492"/>
            <a:ext cx="5747312" cy="545433"/>
          </a:xfrm>
        </p:spPr>
        <p:txBody>
          <a:bodyPr/>
          <a:lstStyle/>
          <a:p>
            <a:r>
              <a:rPr lang="en-ID" sz="1500" dirty="0" err="1"/>
              <a:t>ZdnSecond_store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usaha</a:t>
            </a:r>
            <a:r>
              <a:rPr lang="en-ID" sz="1500" dirty="0"/>
              <a:t> yang </a:t>
            </a:r>
            <a:r>
              <a:rPr lang="en-ID" sz="1500" dirty="0" err="1"/>
              <a:t>bergerak</a:t>
            </a:r>
            <a:r>
              <a:rPr lang="en-ID" sz="1500" dirty="0"/>
              <a:t> di </a:t>
            </a:r>
            <a:r>
              <a:rPr lang="en-ID" sz="1500" dirty="0" err="1"/>
              <a:t>bidang</a:t>
            </a:r>
            <a:r>
              <a:rPr lang="en-ID" sz="1500" dirty="0"/>
              <a:t> PAKAIAN </a:t>
            </a:r>
            <a:r>
              <a:rPr lang="en-ID" sz="1500" dirty="0" err="1"/>
              <a:t>pakaian</a:t>
            </a:r>
            <a:r>
              <a:rPr lang="en-ID" sz="1500" dirty="0"/>
              <a:t> </a:t>
            </a:r>
            <a:r>
              <a:rPr lang="en-ID" sz="1500" dirty="0" err="1"/>
              <a:t>bekas</a:t>
            </a:r>
            <a:r>
              <a:rPr lang="en-ID" sz="1500" dirty="0"/>
              <a:t> </a:t>
            </a:r>
            <a:r>
              <a:rPr lang="en-ID" sz="1500" dirty="0" err="1"/>
              <a:t>berkualitas</a:t>
            </a:r>
            <a:r>
              <a:rPr lang="en-ID" sz="1500" dirty="0"/>
              <a:t>,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fokus</a:t>
            </a:r>
            <a:r>
              <a:rPr lang="en-ID" sz="1500" dirty="0"/>
              <a:t> </a:t>
            </a:r>
            <a:r>
              <a:rPr lang="en-ID" sz="1500" dirty="0" err="1"/>
              <a:t>utama</a:t>
            </a:r>
            <a:r>
              <a:rPr lang="en-ID" sz="1500" dirty="0"/>
              <a:t> pada sweater, hoodie, dan </a:t>
            </a:r>
            <a:r>
              <a:rPr lang="en-ID" sz="1500" dirty="0" err="1"/>
              <a:t>pakaian</a:t>
            </a:r>
            <a:r>
              <a:rPr lang="en-ID" sz="1500" dirty="0"/>
              <a:t> vintage.</a:t>
            </a:r>
          </a:p>
          <a:p>
            <a:endParaRPr lang="en-ID" sz="1500" dirty="0"/>
          </a:p>
          <a:p>
            <a:r>
              <a:rPr lang="en-ID" sz="1500" dirty="0"/>
              <a:t> Kami </a:t>
            </a:r>
            <a:r>
              <a:rPr lang="en-ID" sz="1500" dirty="0" err="1"/>
              <a:t>menghadirkan</a:t>
            </a:r>
            <a:r>
              <a:rPr lang="en-ID" sz="1500" dirty="0"/>
              <a:t> </a:t>
            </a:r>
            <a:r>
              <a:rPr lang="en-ID" sz="1500" dirty="0" err="1"/>
              <a:t>pilihan</a:t>
            </a:r>
            <a:r>
              <a:rPr lang="en-ID" sz="1500" dirty="0"/>
              <a:t> </a:t>
            </a:r>
            <a:r>
              <a:rPr lang="en-ID" sz="1500" dirty="0" err="1"/>
              <a:t>produk</a:t>
            </a:r>
            <a:r>
              <a:rPr lang="en-ID" sz="1500" dirty="0"/>
              <a:t> yang </a:t>
            </a:r>
            <a:r>
              <a:rPr lang="en-ID" sz="1500" dirty="0" err="1"/>
              <a:t>unik</a:t>
            </a:r>
            <a:r>
              <a:rPr lang="en-ID" sz="1500" dirty="0"/>
              <a:t>, </a:t>
            </a:r>
            <a:r>
              <a:rPr lang="en-ID" sz="1500" dirty="0" err="1"/>
              <a:t>ramah</a:t>
            </a:r>
            <a:r>
              <a:rPr lang="en-ID" sz="1500" dirty="0"/>
              <a:t> </a:t>
            </a:r>
            <a:r>
              <a:rPr lang="en-ID" sz="1500" dirty="0" err="1"/>
              <a:t>lingkungan</a:t>
            </a:r>
            <a:r>
              <a:rPr lang="en-ID" sz="1500" dirty="0"/>
              <a:t>, dan </a:t>
            </a:r>
            <a:r>
              <a:rPr lang="en-ID" sz="1500" dirty="0" err="1"/>
              <a:t>ekonomis</a:t>
            </a:r>
            <a:r>
              <a:rPr lang="en-ID" sz="1500" dirty="0"/>
              <a:t> </a:t>
            </a:r>
            <a:r>
              <a:rPr lang="en-ID" sz="1500" dirty="0" err="1"/>
              <a:t>untuk</a:t>
            </a:r>
            <a:r>
              <a:rPr lang="en-ID" sz="1500" dirty="0"/>
              <a:t> </a:t>
            </a:r>
            <a:r>
              <a:rPr lang="en-ID" sz="1500" dirty="0" err="1"/>
              <a:t>memenuhi</a:t>
            </a:r>
            <a:r>
              <a:rPr lang="en-ID" sz="1500" dirty="0"/>
              <a:t> </a:t>
            </a:r>
            <a:r>
              <a:rPr lang="en-ID" sz="1500" dirty="0" err="1"/>
              <a:t>kebutuhan</a:t>
            </a:r>
            <a:r>
              <a:rPr lang="en-ID" sz="1500" dirty="0"/>
              <a:t> </a:t>
            </a:r>
            <a:r>
              <a:rPr lang="en-ID" sz="1500" dirty="0" err="1"/>
              <a:t>gaya</a:t>
            </a:r>
            <a:r>
              <a:rPr lang="en-ID" sz="1500" dirty="0"/>
              <a:t> </a:t>
            </a:r>
            <a:r>
              <a:rPr lang="en-ID" sz="1500" dirty="0" err="1"/>
              <a:t>hidup</a:t>
            </a:r>
            <a:r>
              <a:rPr lang="en-ID" sz="1500" dirty="0"/>
              <a:t> </a:t>
            </a:r>
            <a:r>
              <a:rPr lang="en-ID" sz="1500" dirty="0" err="1"/>
              <a:t>pelanggan</a:t>
            </a:r>
            <a:r>
              <a:rPr lang="en-ID" sz="1500" dirty="0"/>
              <a:t> yang </a:t>
            </a:r>
            <a:r>
              <a:rPr lang="en-ID" sz="1500" dirty="0" err="1"/>
              <a:t>peduli</a:t>
            </a:r>
            <a:r>
              <a:rPr lang="en-ID" sz="1500" dirty="0"/>
              <a:t> mode </a:t>
            </a:r>
            <a:r>
              <a:rPr lang="en-ID" sz="1500" dirty="0" err="1"/>
              <a:t>berkelanjutan</a:t>
            </a:r>
            <a:r>
              <a:rPr lang="en-ID" dirty="0"/>
              <a:t>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8ABDC14-9269-C5DB-5156-39FEAE232A6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t="16923" b="16923"/>
          <a:stretch>
            <a:fillRect/>
          </a:stretch>
        </p:blipFill>
        <p:spPr>
          <a:xfrm>
            <a:off x="5871411" y="0"/>
            <a:ext cx="6320589" cy="6858000"/>
          </a:xfr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175" y="627479"/>
            <a:ext cx="7383780" cy="1805565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5000" dirty="0"/>
              <a:t>SWOT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44" y="1722766"/>
            <a:ext cx="9321423" cy="3944108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Strengths</a:t>
            </a:r>
          </a:p>
          <a:p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sweater vintage dan branded yang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di pasar </a:t>
            </a:r>
            <a:r>
              <a:rPr lang="en-US" dirty="0" err="1"/>
              <a:t>reguler</a:t>
            </a:r>
            <a:r>
              <a:rPr lang="en-US" dirty="0"/>
              <a:t>.</a:t>
            </a:r>
          </a:p>
          <a:p>
            <a:r>
              <a:rPr lang="en-ID" dirty="0"/>
              <a:t>modal </a:t>
            </a:r>
            <a:r>
              <a:rPr lang="en-ID" dirty="0" err="1"/>
              <a:t>rendah</a:t>
            </a:r>
            <a:r>
              <a:rPr lang="en-ID" b="1" dirty="0"/>
              <a:t> </a:t>
            </a:r>
            <a:r>
              <a:rPr lang="en-ID" dirty="0"/>
              <a:t>yang</a:t>
            </a:r>
            <a:r>
              <a:rPr lang="en-ID" b="1" dirty="0"/>
              <a:t> </a:t>
            </a:r>
            <a:r>
              <a:rPr lang="en-ID" dirty="0" err="1"/>
              <a:t>bisnis</a:t>
            </a:r>
            <a:r>
              <a:rPr lang="en-ID" dirty="0"/>
              <a:t> thrift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pakaian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.</a:t>
            </a:r>
          </a:p>
          <a:p>
            <a:r>
              <a:rPr lang="en-ID" dirty="0" err="1"/>
              <a:t>ramah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gerakan</a:t>
            </a:r>
            <a:r>
              <a:rPr lang="en-ID" dirty="0"/>
              <a:t> </a:t>
            </a:r>
            <a:r>
              <a:rPr lang="en-ID" dirty="0" err="1"/>
              <a:t>pengurangan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tekstil</a:t>
            </a:r>
            <a:r>
              <a:rPr lang="en-ID" dirty="0"/>
              <a:t> dan </a:t>
            </a:r>
            <a:r>
              <a:rPr lang="en-ID" dirty="0" err="1"/>
              <a:t>daur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</a:t>
            </a:r>
            <a:r>
              <a:rPr lang="en-ID" dirty="0" err="1"/>
              <a:t>pakaian</a:t>
            </a:r>
            <a:endParaRPr lang="en-ID" dirty="0"/>
          </a:p>
          <a:p>
            <a:endParaRPr lang="en-ID" dirty="0"/>
          </a:p>
          <a:p>
            <a:r>
              <a:rPr lang="en-ID" b="1" u="sng" dirty="0"/>
              <a:t>Weaknesses</a:t>
            </a:r>
          </a:p>
          <a:p>
            <a:r>
              <a:rPr lang="en-US" dirty="0"/>
              <a:t>Proses 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memilah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berkualitas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pasokan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r>
              <a:rPr lang="en-US" dirty="0" err="1"/>
              <a:t>kepastian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E474B-FDEE-E925-72C1-59A7F0B8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3662" y="6169936"/>
            <a:ext cx="549442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66" y="-274589"/>
            <a:ext cx="8783638" cy="2522359"/>
          </a:xfrm>
          <a:noFill/>
        </p:spPr>
        <p:txBody>
          <a:bodyPr>
            <a:noAutofit/>
          </a:bodyPr>
          <a:lstStyle/>
          <a:p>
            <a:r>
              <a:rPr lang="en-US" sz="5000" dirty="0"/>
              <a:t>SWOT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5010" y="1696787"/>
            <a:ext cx="8657390" cy="2638146"/>
          </a:xfrm>
          <a:noFill/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D" sz="2000" b="1" u="sng" dirty="0"/>
              <a:t>Opportunities</a:t>
            </a:r>
          </a:p>
          <a:p>
            <a:pPr marL="0" indent="0" algn="l">
              <a:buNone/>
            </a:pPr>
            <a:r>
              <a:rPr lang="en-ID" sz="2000" dirty="0"/>
              <a:t>Platform Digital</a:t>
            </a:r>
            <a:r>
              <a:rPr lang="en-ID" sz="2000" b="1" dirty="0"/>
              <a:t> </a:t>
            </a:r>
            <a:r>
              <a:rPr lang="en-ID" sz="2000" dirty="0"/>
              <a:t>media </a:t>
            </a:r>
            <a:r>
              <a:rPr lang="en-ID" sz="2000" dirty="0" err="1"/>
              <a:t>sosial</a:t>
            </a:r>
            <a:r>
              <a:rPr lang="en-ID" sz="2000" dirty="0"/>
              <a:t> dan marketplace </a:t>
            </a:r>
            <a:r>
              <a:rPr lang="en-ID" sz="2000" dirty="0" err="1"/>
              <a:t>memberikan</a:t>
            </a:r>
            <a:r>
              <a:rPr lang="en-ID" sz="2000" dirty="0"/>
              <a:t> </a:t>
            </a:r>
            <a:r>
              <a:rPr lang="en-ID" sz="2000" dirty="0" err="1"/>
              <a:t>akses</a:t>
            </a:r>
            <a:r>
              <a:rPr lang="en-ID" sz="2000" dirty="0"/>
              <a:t> </a:t>
            </a:r>
            <a:r>
              <a:rPr lang="en-ID" sz="2000" dirty="0" err="1"/>
              <a:t>mudah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menjangkau</a:t>
            </a:r>
            <a:r>
              <a:rPr lang="en-ID" sz="2000" dirty="0"/>
              <a:t> </a:t>
            </a:r>
            <a:r>
              <a:rPr lang="en-ID" sz="2000" dirty="0" err="1"/>
              <a:t>pelanggan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luas</a:t>
            </a:r>
            <a:r>
              <a:rPr lang="en-ID" sz="2000" dirty="0"/>
              <a:t>.</a:t>
            </a:r>
          </a:p>
          <a:p>
            <a:pPr marL="0" indent="0" algn="l">
              <a:buNone/>
            </a:pPr>
            <a:r>
              <a:rPr lang="en-ID" sz="2000" dirty="0" err="1"/>
              <a:t>Kolaborasi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Influencer </a:t>
            </a:r>
            <a:r>
              <a:rPr lang="en-ID" sz="2000" dirty="0" err="1"/>
              <a:t>influencer</a:t>
            </a:r>
            <a:r>
              <a:rPr lang="en-ID" sz="2000" dirty="0"/>
              <a:t> thrift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membantu</a:t>
            </a:r>
            <a:r>
              <a:rPr lang="en-ID" sz="2000" dirty="0"/>
              <a:t> </a:t>
            </a:r>
            <a:r>
              <a:rPr lang="en-ID" sz="2000" dirty="0" err="1"/>
              <a:t>mempromosikan</a:t>
            </a:r>
            <a:r>
              <a:rPr lang="en-ID" sz="2000" dirty="0"/>
              <a:t> </a:t>
            </a:r>
            <a:r>
              <a:rPr lang="en-ID" sz="2000" dirty="0" err="1"/>
              <a:t>produk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masif</a:t>
            </a:r>
            <a:r>
              <a:rPr lang="en-ID" sz="2000" dirty="0"/>
              <a:t>.</a:t>
            </a:r>
            <a:br>
              <a:rPr lang="en-ID" sz="1400" dirty="0"/>
            </a:br>
            <a:endParaRPr lang="en-ID" sz="1400" dirty="0"/>
          </a:p>
          <a:p>
            <a:pPr marL="0" indent="0" algn="l">
              <a:buNone/>
            </a:pPr>
            <a:r>
              <a:rPr lang="en-ID" sz="2000" b="1" u="sng" dirty="0"/>
              <a:t>Threats</a:t>
            </a:r>
          </a:p>
          <a:p>
            <a:pPr marL="0" indent="0" algn="l">
              <a:buNone/>
            </a:pPr>
            <a:r>
              <a:rPr lang="en-ID" sz="2000" dirty="0" err="1"/>
              <a:t>Persaingan</a:t>
            </a:r>
            <a:r>
              <a:rPr lang="en-ID" sz="2000" dirty="0"/>
              <a:t> </a:t>
            </a:r>
            <a:r>
              <a:rPr lang="en-ID" sz="2000" dirty="0" err="1"/>
              <a:t>Ketat</a:t>
            </a:r>
            <a:r>
              <a:rPr lang="en-ID" sz="2000" dirty="0"/>
              <a:t> </a:t>
            </a:r>
            <a:r>
              <a:rPr lang="en-ID" sz="2000" b="1" dirty="0" err="1"/>
              <a:t>b</a:t>
            </a:r>
            <a:r>
              <a:rPr lang="en-ID" sz="2000" dirty="0" err="1"/>
              <a:t>anyaknya</a:t>
            </a:r>
            <a:r>
              <a:rPr lang="en-ID" sz="2000" dirty="0"/>
              <a:t> thrift shop </a:t>
            </a:r>
            <a:r>
              <a:rPr lang="en-ID" sz="2000" dirty="0" err="1"/>
              <a:t>baru</a:t>
            </a:r>
            <a:r>
              <a:rPr lang="en-ID" sz="2000" dirty="0"/>
              <a:t> yang </a:t>
            </a:r>
            <a:r>
              <a:rPr lang="en-ID" sz="2000" dirty="0" err="1"/>
              <a:t>muncul</a:t>
            </a:r>
            <a:r>
              <a:rPr lang="en-ID" sz="2000" dirty="0"/>
              <a:t>, </a:t>
            </a:r>
            <a:r>
              <a:rPr lang="en-ID" sz="2000" dirty="0" err="1"/>
              <a:t>baik</a:t>
            </a:r>
            <a:r>
              <a:rPr lang="en-ID" sz="2000" dirty="0"/>
              <a:t> online </a:t>
            </a:r>
            <a:r>
              <a:rPr lang="en-ID" sz="2000" dirty="0" err="1"/>
              <a:t>maupun</a:t>
            </a:r>
            <a:r>
              <a:rPr lang="en-ID" sz="2000" dirty="0"/>
              <a:t> offline.</a:t>
            </a:r>
            <a:r>
              <a:rPr lang="en-ID" sz="2000" b="1" dirty="0"/>
              <a:t> </a:t>
            </a:r>
          </a:p>
          <a:p>
            <a:pPr marL="0" indent="0" algn="l">
              <a:buNone/>
            </a:pPr>
            <a:r>
              <a:rPr lang="en-ID" sz="2000" dirty="0" err="1"/>
              <a:t>Regulasi</a:t>
            </a:r>
            <a:r>
              <a:rPr lang="en-ID" sz="2000" dirty="0"/>
              <a:t> </a:t>
            </a:r>
            <a:r>
              <a:rPr lang="en-ID" sz="2000" dirty="0" err="1"/>
              <a:t>Pemerintah</a:t>
            </a:r>
            <a:r>
              <a:rPr lang="en-ID" sz="2000" dirty="0"/>
              <a:t> </a:t>
            </a:r>
            <a:r>
              <a:rPr lang="en-ID" sz="2000" dirty="0" err="1"/>
              <a:t>pembatasan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larangan</a:t>
            </a:r>
            <a:r>
              <a:rPr lang="en-ID" sz="2000" dirty="0"/>
              <a:t> </a:t>
            </a:r>
            <a:r>
              <a:rPr lang="en-ID" sz="2000" dirty="0" err="1"/>
              <a:t>impor</a:t>
            </a:r>
            <a:r>
              <a:rPr lang="en-ID" sz="2000" dirty="0"/>
              <a:t> </a:t>
            </a:r>
            <a:r>
              <a:rPr lang="en-ID" sz="2000" dirty="0" err="1"/>
              <a:t>pakaian</a:t>
            </a:r>
            <a:r>
              <a:rPr lang="en-ID" sz="2000" dirty="0"/>
              <a:t> </a:t>
            </a:r>
            <a:r>
              <a:rPr lang="en-ID" sz="2000" dirty="0" err="1"/>
              <a:t>bekas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memengaruhi</a:t>
            </a:r>
            <a:r>
              <a:rPr lang="en-ID" sz="2000" dirty="0"/>
              <a:t> </a:t>
            </a:r>
            <a:r>
              <a:rPr lang="en-ID" sz="2000" dirty="0" err="1"/>
              <a:t>ketersediaan</a:t>
            </a:r>
            <a:r>
              <a:rPr lang="en-ID" sz="2000" dirty="0"/>
              <a:t> </a:t>
            </a:r>
            <a:r>
              <a:rPr lang="en-ID" sz="2000" dirty="0" err="1"/>
              <a:t>stok</a:t>
            </a:r>
            <a:r>
              <a:rPr lang="en-ID" sz="1400" dirty="0"/>
              <a:t>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ctr"/>
            <a:r>
              <a:rPr lang="en-US" dirty="0"/>
              <a:t>IFAS &amp; EFAS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90045144-B221-BD25-4A4A-FE334D31EC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8" y="2468327"/>
            <a:ext cx="4745182" cy="2400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2DEB3BC-66FA-84C4-19E3-23D19F7EE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7540" y="2494693"/>
            <a:ext cx="5695470" cy="23477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227BE-AF3E-2EF4-B28B-6580C5C1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STRATEGI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92" y="1667839"/>
            <a:ext cx="7656986" cy="3737904"/>
          </a:xfr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dan </a:t>
            </a:r>
            <a:r>
              <a:rPr lang="en-US" dirty="0" err="1"/>
              <a:t>loyalitas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diskon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setia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kompetitor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meminimalkan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internal dan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eksternal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Transparan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tawarkan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detail dan </a:t>
            </a:r>
            <a:r>
              <a:rPr lang="en-US" dirty="0" err="1"/>
              <a:t>jujur</a:t>
            </a:r>
            <a:r>
              <a:rPr lang="en-US" dirty="0"/>
              <a:t> agar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sweater </a:t>
            </a:r>
            <a:r>
              <a:rPr lang="en-US" dirty="0" err="1"/>
              <a:t>bekas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keluhan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ID" dirty="0" err="1"/>
              <a:t>pengelolaan</a:t>
            </a:r>
            <a:r>
              <a:rPr lang="en-ID" dirty="0"/>
              <a:t> media </a:t>
            </a:r>
            <a:r>
              <a:rPr lang="en-ID" dirty="0" err="1"/>
              <a:t>sosial</a:t>
            </a:r>
            <a:r>
              <a:rPr lang="en-ID" dirty="0"/>
              <a:t> dan </a:t>
            </a:r>
            <a:r>
              <a:rPr lang="en-ID" dirty="0" err="1"/>
              <a:t>pemasaran</a:t>
            </a:r>
            <a:r>
              <a:rPr lang="en-ID" dirty="0"/>
              <a:t> digital.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Fokus</a:t>
            </a:r>
            <a:r>
              <a:rPr lang="en-ID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ID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terbaik</a:t>
            </a:r>
            <a:r>
              <a:rPr lang="en-ID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loyalitas</a:t>
            </a:r>
            <a:r>
              <a:rPr lang="en-ID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ID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diskon</a:t>
            </a:r>
            <a:r>
              <a:rPr lang="en-ID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pembeli</a:t>
            </a:r>
            <a:r>
              <a:rPr lang="en-ID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setia</a:t>
            </a:r>
            <a:r>
              <a:rPr lang="en-ID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D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mengatasi</a:t>
            </a:r>
            <a:r>
              <a:rPr lang="en-ID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ancaman</a:t>
            </a:r>
            <a:r>
              <a:rPr lang="en-ID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kompetitor</a:t>
            </a:r>
            <a:r>
              <a:rPr lang="en-ID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29F3F-96FB-EEA9-B9F5-E9EE1398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D932F-6EFA-6DFC-A543-DD7E2F4D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7" y="1839433"/>
            <a:ext cx="4389705" cy="258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  <a:noFill/>
        </p:spPr>
        <p:txBody>
          <a:bodyPr>
            <a:noAutofit/>
          </a:bodyPr>
          <a:lstStyle/>
          <a:p>
            <a:pPr algn="ctr"/>
            <a:r>
              <a:rPr lang="en-US" dirty="0"/>
              <a:t>BMC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02631-7B10-965B-1E94-59738AD2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D39661D-83BA-1778-6DFC-07B57B4729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55830" y="1427753"/>
            <a:ext cx="5480340" cy="4434462"/>
          </a:xfrm>
        </p:spPr>
      </p:pic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  <a:noFill/>
        </p:spPr>
        <p:txBody>
          <a:bodyPr>
            <a:noAutofit/>
          </a:bodyPr>
          <a:lstStyle/>
          <a:p>
            <a:pPr algn="ctr"/>
            <a:r>
              <a:rPr lang="en-US" dirty="0"/>
              <a:t>KESIMPULAN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35099" y="1840764"/>
            <a:ext cx="6816769" cy="3636758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ZDNSECOND_STORE </a:t>
            </a:r>
            <a:r>
              <a:rPr lang="en-ID" dirty="0" err="1"/>
              <a:t>Bisnis</a:t>
            </a:r>
            <a:r>
              <a:rPr lang="en-ID" dirty="0"/>
              <a:t> thrifting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potensi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berkembang</a:t>
            </a:r>
            <a:r>
              <a:rPr lang="en-ID" dirty="0"/>
              <a:t> di </a:t>
            </a:r>
            <a:r>
              <a:rPr lang="en-ID" dirty="0" err="1"/>
              <a:t>tengah</a:t>
            </a:r>
            <a:r>
              <a:rPr lang="en-ID" dirty="0"/>
              <a:t> </a:t>
            </a:r>
            <a:r>
              <a:rPr lang="en-ID" dirty="0" err="1"/>
              <a:t>meningkatnya</a:t>
            </a:r>
            <a:r>
              <a:rPr lang="en-ID" dirty="0"/>
              <a:t> </a:t>
            </a:r>
            <a:r>
              <a:rPr lang="en-ID" dirty="0" err="1"/>
              <a:t>kesadaran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mode </a:t>
            </a:r>
            <a:r>
              <a:rPr lang="en-ID" dirty="0" err="1"/>
              <a:t>berkelanjutan</a:t>
            </a:r>
            <a:r>
              <a:rPr lang="en-ID" dirty="0"/>
              <a:t>. </a:t>
            </a:r>
            <a:r>
              <a:rPr lang="en-ID" b="1" dirty="0" err="1"/>
              <a:t>Kekuatan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terjangkau</a:t>
            </a:r>
            <a:r>
              <a:rPr lang="en-ID" dirty="0"/>
              <a:t>,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unik</a:t>
            </a:r>
            <a:r>
              <a:rPr lang="en-ID" dirty="0"/>
              <a:t>, dan </a:t>
            </a:r>
            <a:r>
              <a:rPr lang="en-ID" dirty="0" err="1"/>
              <a:t>dampak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modal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 </a:t>
            </a: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b="1" dirty="0" err="1"/>
              <a:t>kelemahan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keterbatasan</a:t>
            </a:r>
            <a:r>
              <a:rPr lang="en-ID" dirty="0"/>
              <a:t> </a:t>
            </a:r>
            <a:r>
              <a:rPr lang="en-ID" dirty="0" err="1"/>
              <a:t>stok</a:t>
            </a:r>
            <a:r>
              <a:rPr lang="en-ID" dirty="0"/>
              <a:t> dan </a:t>
            </a:r>
            <a:r>
              <a:rPr lang="en-ID" dirty="0" err="1"/>
              <a:t>persepsi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,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diatasi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strategi </a:t>
            </a:r>
            <a:r>
              <a:rPr lang="en-ID" dirty="0" err="1"/>
              <a:t>pemasaran</a:t>
            </a:r>
            <a:r>
              <a:rPr lang="en-ID" dirty="0"/>
              <a:t> yang </a:t>
            </a:r>
            <a:r>
              <a:rPr lang="en-ID" dirty="0" err="1"/>
              <a:t>kreatif</a:t>
            </a:r>
            <a:r>
              <a:rPr lang="en-ID" dirty="0"/>
              <a:t> dan </a:t>
            </a:r>
            <a:r>
              <a:rPr lang="en-ID" dirty="0" err="1"/>
              <a:t>seleksi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berkualitas</a:t>
            </a:r>
            <a:r>
              <a:rPr lang="en-ID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D6F78-DBD4-998E-B00A-FB750127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33403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ustom 45">
      <a:majorFont>
        <a:latin typeface="Jumble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22977542_win32_LW_V3" id="{20D35946-44F5-4E25-AEDB-5FB30F613287}" vid="{45A5E18A-276F-467B-B6D3-DB80C89F39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2F18AB-4822-461F-89DD-ED433D7D5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6A71AF-4CF2-4B95-BFB6-5C27500258C6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230e9df3-be65-4c73-a93b-d1236ebd677e"/>
    <ds:schemaRef ds:uri="71af3243-3dd4-4a8d-8c0d-dd76da1f02a5"/>
    <ds:schemaRef ds:uri="16c05727-aa75-4e4a-9b5f-8a80a1165891"/>
    <ds:schemaRef ds:uri="http://schemas.microsoft.com/sharepoint/v3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Outdoor exploration presentation</Template>
  <TotalTime>371</TotalTime>
  <Words>361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Jumble</vt:lpstr>
      <vt:lpstr>Source Sans Pro</vt:lpstr>
      <vt:lpstr>Custom</vt:lpstr>
      <vt:lpstr>MANAJEMEN STRATEGIK</vt:lpstr>
      <vt:lpstr>Pembahasan Materi</vt:lpstr>
      <vt:lpstr>Deskripsi usaha </vt:lpstr>
      <vt:lpstr>SWOT</vt:lpstr>
      <vt:lpstr>SWOT</vt:lpstr>
      <vt:lpstr>IFAS &amp; EFAS</vt:lpstr>
      <vt:lpstr>STRATEGI</vt:lpstr>
      <vt:lpstr>BMC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Satria Zidane Ahmad</dc:creator>
  <cp:lastModifiedBy>Satria Zidane Ahmad</cp:lastModifiedBy>
  <cp:revision>6</cp:revision>
  <dcterms:created xsi:type="dcterms:W3CDTF">2024-12-14T16:43:16Z</dcterms:created>
  <dcterms:modified xsi:type="dcterms:W3CDTF">2024-12-15T04:10:15Z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