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89" r:id="rId7"/>
    <p:sldId id="264" r:id="rId8"/>
    <p:sldId id="271" r:id="rId9"/>
    <p:sldId id="268" r:id="rId10"/>
    <p:sldId id="274" r:id="rId11"/>
    <p:sldId id="286" r:id="rId1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Fira Sans Medium" panose="020B0603050000020004" pitchFamily="34" charset="0"/>
      <p:regular r:id="rId18"/>
      <p:bold r:id="rId19"/>
      <p:italic r:id="rId20"/>
      <p:boldItalic r:id="rId21"/>
    </p:embeddedFont>
    <p:embeddedFont>
      <p:font typeface="Fira Sans SemiBold" panose="020B06030500000200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68" y="54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572000" y="716280"/>
            <a:ext cx="5795344" cy="4085624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88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Fira Sans SemiBold"/>
                <a:ea typeface="Fira Sans SemiBold"/>
                <a:cs typeface="Fira Sans SemiBold"/>
                <a:sym typeface="Fira Sans SemiBold"/>
              </a:rPr>
              <a:t>Modul 1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4329" y="1355467"/>
            <a:ext cx="7177561" cy="210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1050" b="1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 6</a:t>
            </a:r>
            <a:endParaRPr lang="en-ID" sz="1050" dirty="0">
              <a:effectLst/>
              <a:latin typeface="Fira Sans Medium" panose="020B06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105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Nama: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05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Zidan</a:t>
            </a:r>
            <a:r>
              <a:rPr lang="en-ID" sz="105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Tri </a:t>
            </a:r>
            <a:r>
              <a:rPr lang="en-ID" sz="105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Anggoro</a:t>
            </a:r>
            <a:r>
              <a:rPr lang="en-ID" sz="105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050" dirty="0"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05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202010370311105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05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en-ID" sz="105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Thoriq</a:t>
            </a:r>
            <a:r>
              <a:rPr lang="en-ID" sz="105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Alfaruq</a:t>
            </a:r>
            <a:r>
              <a:rPr lang="en-ID" sz="105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050" dirty="0"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05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202010370311117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05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Muhammad Naufal Adiyatma	202010370311135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05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Mohammad </a:t>
            </a:r>
            <a:r>
              <a:rPr lang="en-ID" sz="105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Zaki</a:t>
            </a:r>
            <a:r>
              <a:rPr lang="en-ID" sz="105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202010370311040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05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Muhammad </a:t>
            </a:r>
            <a:r>
              <a:rPr lang="en-ID" sz="105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Taufikurrahman</a:t>
            </a:r>
            <a:r>
              <a:rPr lang="en-ID" sz="105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202010370311499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3" name="Google Shape;2733;p31"/>
          <p:cNvGrpSpPr/>
          <p:nvPr/>
        </p:nvGrpSpPr>
        <p:grpSpPr>
          <a:xfrm>
            <a:off x="457190" y="1067752"/>
            <a:ext cx="6081329" cy="3668784"/>
            <a:chOff x="637925" y="1644150"/>
            <a:chExt cx="4767800" cy="2876350"/>
          </a:xfrm>
        </p:grpSpPr>
        <p:sp>
          <p:nvSpPr>
            <p:cNvPr id="2734" name="Google Shape;2734;p31"/>
            <p:cNvSpPr/>
            <p:nvPr/>
          </p:nvSpPr>
          <p:spPr>
            <a:xfrm>
              <a:off x="4961550" y="3378825"/>
              <a:ext cx="76025" cy="75225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571" y="0"/>
                  </a:moveTo>
                  <a:lnTo>
                    <a:pt x="286" y="1521"/>
                  </a:lnTo>
                  <a:lnTo>
                    <a:pt x="1" y="3009"/>
                  </a:lnTo>
                  <a:lnTo>
                    <a:pt x="1521" y="2756"/>
                  </a:lnTo>
                  <a:lnTo>
                    <a:pt x="3041" y="2502"/>
                  </a:lnTo>
                  <a:lnTo>
                    <a:pt x="1806" y="1236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4165875" y="2603725"/>
              <a:ext cx="969100" cy="969100"/>
            </a:xfrm>
            <a:custGeom>
              <a:avLst/>
              <a:gdLst/>
              <a:ahLst/>
              <a:cxnLst/>
              <a:rect l="l" t="t" r="r" b="b"/>
              <a:pathLst>
                <a:path w="38764" h="38764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8"/>
                    <a:pt x="29928" y="38510"/>
                    <a:pt x="19382" y="38510"/>
                  </a:cubicBezTo>
                  <a:cubicBezTo>
                    <a:pt x="8836" y="38510"/>
                    <a:pt x="254" y="29928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1"/>
                  </a:moveTo>
                  <a:cubicBezTo>
                    <a:pt x="8709" y="1"/>
                    <a:pt x="0" y="8678"/>
                    <a:pt x="0" y="19382"/>
                  </a:cubicBezTo>
                  <a:cubicBezTo>
                    <a:pt x="0" y="30054"/>
                    <a:pt x="8709" y="38763"/>
                    <a:pt x="19382" y="38763"/>
                  </a:cubicBezTo>
                  <a:cubicBezTo>
                    <a:pt x="30054" y="38763"/>
                    <a:pt x="38763" y="30054"/>
                    <a:pt x="38763" y="19382"/>
                  </a:cubicBezTo>
                  <a:cubicBezTo>
                    <a:pt x="38763" y="8678"/>
                    <a:pt x="30054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4262450" y="2700325"/>
              <a:ext cx="775925" cy="775900"/>
            </a:xfrm>
            <a:custGeom>
              <a:avLst/>
              <a:gdLst/>
              <a:ahLst/>
              <a:cxnLst/>
              <a:rect l="l" t="t" r="r" b="b"/>
              <a:pathLst>
                <a:path w="31037" h="31036" extrusionOk="0">
                  <a:moveTo>
                    <a:pt x="15519" y="3737"/>
                  </a:moveTo>
                  <a:cubicBezTo>
                    <a:pt x="22011" y="3737"/>
                    <a:pt x="27300" y="8994"/>
                    <a:pt x="27300" y="15518"/>
                  </a:cubicBezTo>
                  <a:cubicBezTo>
                    <a:pt x="27300" y="22010"/>
                    <a:pt x="22011" y="27299"/>
                    <a:pt x="15519" y="27299"/>
                  </a:cubicBezTo>
                  <a:cubicBezTo>
                    <a:pt x="9027" y="27299"/>
                    <a:pt x="3738" y="22010"/>
                    <a:pt x="3738" y="15518"/>
                  </a:cubicBezTo>
                  <a:cubicBezTo>
                    <a:pt x="3738" y="8994"/>
                    <a:pt x="9027" y="3737"/>
                    <a:pt x="15519" y="3737"/>
                  </a:cubicBezTo>
                  <a:close/>
                  <a:moveTo>
                    <a:pt x="15519" y="0"/>
                  </a:moveTo>
                  <a:cubicBezTo>
                    <a:pt x="6936" y="0"/>
                    <a:pt x="1" y="6936"/>
                    <a:pt x="1" y="15518"/>
                  </a:cubicBezTo>
                  <a:cubicBezTo>
                    <a:pt x="1" y="24069"/>
                    <a:pt x="6936" y="31036"/>
                    <a:pt x="15519" y="31036"/>
                  </a:cubicBezTo>
                  <a:cubicBezTo>
                    <a:pt x="24069" y="31036"/>
                    <a:pt x="31037" y="24069"/>
                    <a:pt x="31037" y="15518"/>
                  </a:cubicBezTo>
                  <a:cubicBezTo>
                    <a:pt x="31037" y="6936"/>
                    <a:pt x="24101" y="0"/>
                    <a:pt x="1551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4124700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2" y="0"/>
                  </a:moveTo>
                  <a:cubicBezTo>
                    <a:pt x="792" y="0"/>
                    <a:pt x="0" y="760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692" y="3484"/>
                    <a:pt x="3484" y="2692"/>
                    <a:pt x="3484" y="1742"/>
                  </a:cubicBezTo>
                  <a:cubicBezTo>
                    <a:pt x="3484" y="760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3571275" y="2058225"/>
              <a:ext cx="89500" cy="6375"/>
            </a:xfrm>
            <a:custGeom>
              <a:avLst/>
              <a:gdLst/>
              <a:ahLst/>
              <a:cxnLst/>
              <a:rect l="l" t="t" r="r" b="b"/>
              <a:pathLst>
                <a:path w="3580" h="255" extrusionOk="0">
                  <a:moveTo>
                    <a:pt x="159" y="1"/>
                  </a:moveTo>
                  <a:cubicBezTo>
                    <a:pt x="1" y="32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579" y="127"/>
                    <a:pt x="3516" y="64"/>
                  </a:cubicBezTo>
                  <a:cubicBezTo>
                    <a:pt x="3453" y="1"/>
                    <a:pt x="3294" y="1"/>
                    <a:pt x="32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3571275" y="2075450"/>
              <a:ext cx="89500" cy="5775"/>
            </a:xfrm>
            <a:custGeom>
              <a:avLst/>
              <a:gdLst/>
              <a:ahLst/>
              <a:cxnLst/>
              <a:rect l="l" t="t" r="r" b="b"/>
              <a:pathLst>
                <a:path w="3580" h="231" extrusionOk="0">
                  <a:moveTo>
                    <a:pt x="3354" y="1"/>
                  </a:moveTo>
                  <a:cubicBezTo>
                    <a:pt x="3286" y="1"/>
                    <a:pt x="3215" y="8"/>
                    <a:pt x="3168" y="8"/>
                  </a:cubicBezTo>
                  <a:lnTo>
                    <a:pt x="159" y="8"/>
                  </a:lnTo>
                  <a:cubicBezTo>
                    <a:pt x="1" y="8"/>
                    <a:pt x="1" y="230"/>
                    <a:pt x="159" y="230"/>
                  </a:cubicBezTo>
                  <a:lnTo>
                    <a:pt x="3421" y="230"/>
                  </a:lnTo>
                  <a:cubicBezTo>
                    <a:pt x="3516" y="230"/>
                    <a:pt x="3579" y="103"/>
                    <a:pt x="3516" y="40"/>
                  </a:cubicBezTo>
                  <a:cubicBezTo>
                    <a:pt x="3484" y="8"/>
                    <a:pt x="3421" y="1"/>
                    <a:pt x="33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3571275" y="2092275"/>
              <a:ext cx="90300" cy="6350"/>
            </a:xfrm>
            <a:custGeom>
              <a:avLst/>
              <a:gdLst/>
              <a:ahLst/>
              <a:cxnLst/>
              <a:rect l="l" t="t" r="r" b="b"/>
              <a:pathLst>
                <a:path w="3612" h="254" extrusionOk="0">
                  <a:moveTo>
                    <a:pt x="159" y="1"/>
                  </a:moveTo>
                  <a:cubicBezTo>
                    <a:pt x="1" y="1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611" y="64"/>
                    <a:pt x="3484" y="32"/>
                  </a:cubicBezTo>
                  <a:cubicBezTo>
                    <a:pt x="3421" y="1"/>
                    <a:pt x="3389" y="1"/>
                    <a:pt x="33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3533275" y="2131850"/>
              <a:ext cx="127500" cy="5575"/>
            </a:xfrm>
            <a:custGeom>
              <a:avLst/>
              <a:gdLst/>
              <a:ahLst/>
              <a:cxnLst/>
              <a:rect l="l" t="t" r="r" b="b"/>
              <a:pathLst>
                <a:path w="5100" h="223" extrusionOk="0">
                  <a:moveTo>
                    <a:pt x="159" y="1"/>
                  </a:moveTo>
                  <a:cubicBezTo>
                    <a:pt x="1" y="1"/>
                    <a:pt x="1" y="223"/>
                    <a:pt x="159" y="223"/>
                  </a:cubicBezTo>
                  <a:lnTo>
                    <a:pt x="4941" y="223"/>
                  </a:lnTo>
                  <a:cubicBezTo>
                    <a:pt x="5099" y="223"/>
                    <a:pt x="5099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3533275" y="2148500"/>
              <a:ext cx="127500" cy="6350"/>
            </a:xfrm>
            <a:custGeom>
              <a:avLst/>
              <a:gdLst/>
              <a:ahLst/>
              <a:cxnLst/>
              <a:rect l="l" t="t" r="r" b="b"/>
              <a:pathLst>
                <a:path w="5100" h="254" extrusionOk="0">
                  <a:moveTo>
                    <a:pt x="159" y="0"/>
                  </a:moveTo>
                  <a:cubicBezTo>
                    <a:pt x="1" y="0"/>
                    <a:pt x="1" y="253"/>
                    <a:pt x="159" y="253"/>
                  </a:cubicBezTo>
                  <a:lnTo>
                    <a:pt x="4941" y="253"/>
                  </a:lnTo>
                  <a:cubicBezTo>
                    <a:pt x="5099" y="253"/>
                    <a:pt x="5099" y="0"/>
                    <a:pt x="49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1"/>
            <p:cNvSpPr/>
            <p:nvPr/>
          </p:nvSpPr>
          <p:spPr>
            <a:xfrm>
              <a:off x="3406600" y="1949300"/>
              <a:ext cx="296925" cy="336975"/>
            </a:xfrm>
            <a:custGeom>
              <a:avLst/>
              <a:gdLst/>
              <a:ahLst/>
              <a:cxnLst/>
              <a:rect l="l" t="t" r="r" b="b"/>
              <a:pathLst>
                <a:path w="11877" h="13479" extrusionOk="0">
                  <a:moveTo>
                    <a:pt x="1837" y="241"/>
                  </a:moveTo>
                  <a:cubicBezTo>
                    <a:pt x="1996" y="1064"/>
                    <a:pt x="2407" y="3028"/>
                    <a:pt x="2439" y="3186"/>
                  </a:cubicBezTo>
                  <a:cubicBezTo>
                    <a:pt x="1932" y="3313"/>
                    <a:pt x="1426" y="3408"/>
                    <a:pt x="887" y="3503"/>
                  </a:cubicBezTo>
                  <a:cubicBezTo>
                    <a:pt x="697" y="2616"/>
                    <a:pt x="286" y="653"/>
                    <a:pt x="286" y="557"/>
                  </a:cubicBezTo>
                  <a:lnTo>
                    <a:pt x="1837" y="241"/>
                  </a:lnTo>
                  <a:close/>
                  <a:moveTo>
                    <a:pt x="3837" y="418"/>
                  </a:moveTo>
                  <a:cubicBezTo>
                    <a:pt x="3994" y="418"/>
                    <a:pt x="4151" y="440"/>
                    <a:pt x="4308" y="462"/>
                  </a:cubicBezTo>
                  <a:cubicBezTo>
                    <a:pt x="5036" y="589"/>
                    <a:pt x="5796" y="779"/>
                    <a:pt x="6524" y="969"/>
                  </a:cubicBezTo>
                  <a:cubicBezTo>
                    <a:pt x="6746" y="1033"/>
                    <a:pt x="6936" y="1096"/>
                    <a:pt x="7158" y="1159"/>
                  </a:cubicBezTo>
                  <a:cubicBezTo>
                    <a:pt x="7411" y="1223"/>
                    <a:pt x="7728" y="1286"/>
                    <a:pt x="7981" y="1444"/>
                  </a:cubicBezTo>
                  <a:cubicBezTo>
                    <a:pt x="8171" y="1571"/>
                    <a:pt x="8361" y="1761"/>
                    <a:pt x="8551" y="1888"/>
                  </a:cubicBezTo>
                  <a:cubicBezTo>
                    <a:pt x="8836" y="2109"/>
                    <a:pt x="9121" y="2331"/>
                    <a:pt x="9406" y="2553"/>
                  </a:cubicBezTo>
                  <a:lnTo>
                    <a:pt x="8076" y="2553"/>
                  </a:lnTo>
                  <a:cubicBezTo>
                    <a:pt x="8013" y="2553"/>
                    <a:pt x="7981" y="2521"/>
                    <a:pt x="7950" y="2489"/>
                  </a:cubicBezTo>
                  <a:cubicBezTo>
                    <a:pt x="7855" y="2394"/>
                    <a:pt x="7760" y="2299"/>
                    <a:pt x="7665" y="2236"/>
                  </a:cubicBezTo>
                  <a:cubicBezTo>
                    <a:pt x="7538" y="2141"/>
                    <a:pt x="7443" y="2046"/>
                    <a:pt x="7316" y="1951"/>
                  </a:cubicBezTo>
                  <a:cubicBezTo>
                    <a:pt x="7094" y="1761"/>
                    <a:pt x="6841" y="1508"/>
                    <a:pt x="6619" y="1286"/>
                  </a:cubicBezTo>
                  <a:cubicBezTo>
                    <a:pt x="6619" y="1254"/>
                    <a:pt x="6588" y="1254"/>
                    <a:pt x="6588" y="1223"/>
                  </a:cubicBezTo>
                  <a:cubicBezTo>
                    <a:pt x="6556" y="1201"/>
                    <a:pt x="6521" y="1191"/>
                    <a:pt x="6488" y="1191"/>
                  </a:cubicBezTo>
                  <a:cubicBezTo>
                    <a:pt x="6422" y="1191"/>
                    <a:pt x="6366" y="1233"/>
                    <a:pt x="6366" y="1318"/>
                  </a:cubicBezTo>
                  <a:cubicBezTo>
                    <a:pt x="6366" y="1381"/>
                    <a:pt x="6493" y="1476"/>
                    <a:pt x="6556" y="1539"/>
                  </a:cubicBezTo>
                  <a:cubicBezTo>
                    <a:pt x="6809" y="1793"/>
                    <a:pt x="7031" y="2046"/>
                    <a:pt x="7316" y="2268"/>
                  </a:cubicBezTo>
                  <a:cubicBezTo>
                    <a:pt x="7475" y="2394"/>
                    <a:pt x="7665" y="2521"/>
                    <a:pt x="7823" y="2679"/>
                  </a:cubicBezTo>
                  <a:cubicBezTo>
                    <a:pt x="8013" y="2838"/>
                    <a:pt x="8203" y="3059"/>
                    <a:pt x="8393" y="3249"/>
                  </a:cubicBezTo>
                  <a:cubicBezTo>
                    <a:pt x="8456" y="3344"/>
                    <a:pt x="8520" y="3408"/>
                    <a:pt x="8583" y="3503"/>
                  </a:cubicBezTo>
                  <a:cubicBezTo>
                    <a:pt x="8615" y="3566"/>
                    <a:pt x="8615" y="3629"/>
                    <a:pt x="8551" y="3661"/>
                  </a:cubicBezTo>
                  <a:cubicBezTo>
                    <a:pt x="8472" y="3709"/>
                    <a:pt x="8385" y="3724"/>
                    <a:pt x="8298" y="3724"/>
                  </a:cubicBezTo>
                  <a:cubicBezTo>
                    <a:pt x="8211" y="3724"/>
                    <a:pt x="8124" y="3709"/>
                    <a:pt x="8045" y="3693"/>
                  </a:cubicBezTo>
                  <a:cubicBezTo>
                    <a:pt x="7823" y="3661"/>
                    <a:pt x="7601" y="3534"/>
                    <a:pt x="7411" y="3376"/>
                  </a:cubicBezTo>
                  <a:cubicBezTo>
                    <a:pt x="7316" y="3281"/>
                    <a:pt x="7253" y="3186"/>
                    <a:pt x="7158" y="3091"/>
                  </a:cubicBezTo>
                  <a:cubicBezTo>
                    <a:pt x="7063" y="2996"/>
                    <a:pt x="6936" y="2996"/>
                    <a:pt x="6809" y="2933"/>
                  </a:cubicBezTo>
                  <a:cubicBezTo>
                    <a:pt x="6271" y="2743"/>
                    <a:pt x="5701" y="2553"/>
                    <a:pt x="5163" y="2268"/>
                  </a:cubicBezTo>
                  <a:cubicBezTo>
                    <a:pt x="5004" y="2173"/>
                    <a:pt x="4814" y="2078"/>
                    <a:pt x="4656" y="1951"/>
                  </a:cubicBezTo>
                  <a:cubicBezTo>
                    <a:pt x="4624" y="1919"/>
                    <a:pt x="4561" y="1888"/>
                    <a:pt x="4561" y="1824"/>
                  </a:cubicBezTo>
                  <a:cubicBezTo>
                    <a:pt x="4534" y="1770"/>
                    <a:pt x="4506" y="1691"/>
                    <a:pt x="4418" y="1691"/>
                  </a:cubicBezTo>
                  <a:cubicBezTo>
                    <a:pt x="4404" y="1691"/>
                    <a:pt x="4388" y="1693"/>
                    <a:pt x="4371" y="1698"/>
                  </a:cubicBezTo>
                  <a:cubicBezTo>
                    <a:pt x="4181" y="1761"/>
                    <a:pt x="4403" y="2046"/>
                    <a:pt x="4498" y="2109"/>
                  </a:cubicBezTo>
                  <a:cubicBezTo>
                    <a:pt x="4688" y="2299"/>
                    <a:pt x="4941" y="2426"/>
                    <a:pt x="5163" y="2521"/>
                  </a:cubicBezTo>
                  <a:cubicBezTo>
                    <a:pt x="5163" y="2553"/>
                    <a:pt x="5194" y="2553"/>
                    <a:pt x="5194" y="2553"/>
                  </a:cubicBezTo>
                  <a:lnTo>
                    <a:pt x="4909" y="2553"/>
                  </a:lnTo>
                  <a:cubicBezTo>
                    <a:pt x="4846" y="2553"/>
                    <a:pt x="4783" y="2489"/>
                    <a:pt x="4751" y="2458"/>
                  </a:cubicBezTo>
                  <a:cubicBezTo>
                    <a:pt x="4624" y="2394"/>
                    <a:pt x="4466" y="2268"/>
                    <a:pt x="4371" y="2173"/>
                  </a:cubicBezTo>
                  <a:cubicBezTo>
                    <a:pt x="4339" y="2141"/>
                    <a:pt x="4308" y="2133"/>
                    <a:pt x="4276" y="2133"/>
                  </a:cubicBezTo>
                  <a:cubicBezTo>
                    <a:pt x="4244" y="2133"/>
                    <a:pt x="4213" y="2141"/>
                    <a:pt x="4181" y="2141"/>
                  </a:cubicBezTo>
                  <a:cubicBezTo>
                    <a:pt x="3611" y="2236"/>
                    <a:pt x="3073" y="2363"/>
                    <a:pt x="2534" y="2521"/>
                  </a:cubicBezTo>
                  <a:lnTo>
                    <a:pt x="2154" y="621"/>
                  </a:lnTo>
                  <a:cubicBezTo>
                    <a:pt x="2629" y="557"/>
                    <a:pt x="3136" y="494"/>
                    <a:pt x="3643" y="431"/>
                  </a:cubicBezTo>
                  <a:cubicBezTo>
                    <a:pt x="3707" y="422"/>
                    <a:pt x="3772" y="418"/>
                    <a:pt x="3837" y="418"/>
                  </a:cubicBezTo>
                  <a:close/>
                  <a:moveTo>
                    <a:pt x="4276" y="6860"/>
                  </a:moveTo>
                  <a:lnTo>
                    <a:pt x="4276" y="7493"/>
                  </a:lnTo>
                  <a:lnTo>
                    <a:pt x="3738" y="7493"/>
                  </a:lnTo>
                  <a:lnTo>
                    <a:pt x="4276" y="6860"/>
                  </a:lnTo>
                  <a:close/>
                  <a:moveTo>
                    <a:pt x="10990" y="6828"/>
                  </a:moveTo>
                  <a:lnTo>
                    <a:pt x="11528" y="7493"/>
                  </a:lnTo>
                  <a:lnTo>
                    <a:pt x="10990" y="7493"/>
                  </a:lnTo>
                  <a:lnTo>
                    <a:pt x="10990" y="6828"/>
                  </a:lnTo>
                  <a:close/>
                  <a:moveTo>
                    <a:pt x="4276" y="7715"/>
                  </a:moveTo>
                  <a:lnTo>
                    <a:pt x="4276" y="7968"/>
                  </a:lnTo>
                  <a:lnTo>
                    <a:pt x="3928" y="7715"/>
                  </a:lnTo>
                  <a:close/>
                  <a:moveTo>
                    <a:pt x="11338" y="7715"/>
                  </a:moveTo>
                  <a:lnTo>
                    <a:pt x="10990" y="7968"/>
                  </a:lnTo>
                  <a:lnTo>
                    <a:pt x="10990" y="7715"/>
                  </a:lnTo>
                  <a:close/>
                  <a:moveTo>
                    <a:pt x="5443" y="2792"/>
                  </a:moveTo>
                  <a:cubicBezTo>
                    <a:pt x="5606" y="2792"/>
                    <a:pt x="5733" y="2795"/>
                    <a:pt x="5764" y="2806"/>
                  </a:cubicBezTo>
                  <a:cubicBezTo>
                    <a:pt x="6018" y="2933"/>
                    <a:pt x="6303" y="3028"/>
                    <a:pt x="6556" y="3123"/>
                  </a:cubicBezTo>
                  <a:cubicBezTo>
                    <a:pt x="6683" y="3154"/>
                    <a:pt x="6809" y="3186"/>
                    <a:pt x="6936" y="3249"/>
                  </a:cubicBezTo>
                  <a:cubicBezTo>
                    <a:pt x="7031" y="3281"/>
                    <a:pt x="7126" y="3408"/>
                    <a:pt x="7189" y="3503"/>
                  </a:cubicBezTo>
                  <a:cubicBezTo>
                    <a:pt x="7464" y="3753"/>
                    <a:pt x="7838" y="3963"/>
                    <a:pt x="8216" y="3963"/>
                  </a:cubicBezTo>
                  <a:cubicBezTo>
                    <a:pt x="8318" y="3963"/>
                    <a:pt x="8419" y="3948"/>
                    <a:pt x="8520" y="3914"/>
                  </a:cubicBezTo>
                  <a:cubicBezTo>
                    <a:pt x="8773" y="3851"/>
                    <a:pt x="8931" y="3661"/>
                    <a:pt x="8805" y="3439"/>
                  </a:cubicBezTo>
                  <a:cubicBezTo>
                    <a:pt x="8678" y="3186"/>
                    <a:pt x="8456" y="2996"/>
                    <a:pt x="8298" y="2806"/>
                  </a:cubicBezTo>
                  <a:lnTo>
                    <a:pt x="10736" y="2806"/>
                  </a:lnTo>
                  <a:lnTo>
                    <a:pt x="10736" y="8126"/>
                  </a:lnTo>
                  <a:cubicBezTo>
                    <a:pt x="10736" y="8158"/>
                    <a:pt x="10578" y="8253"/>
                    <a:pt x="10546" y="8253"/>
                  </a:cubicBezTo>
                  <a:cubicBezTo>
                    <a:pt x="10420" y="8348"/>
                    <a:pt x="10008" y="8665"/>
                    <a:pt x="10008" y="8665"/>
                  </a:cubicBezTo>
                  <a:lnTo>
                    <a:pt x="5321" y="8665"/>
                  </a:lnTo>
                  <a:cubicBezTo>
                    <a:pt x="5194" y="8665"/>
                    <a:pt x="4498" y="8158"/>
                    <a:pt x="4498" y="8126"/>
                  </a:cubicBezTo>
                  <a:cubicBezTo>
                    <a:pt x="4498" y="7936"/>
                    <a:pt x="4498" y="2806"/>
                    <a:pt x="4498" y="2806"/>
                  </a:cubicBezTo>
                  <a:cubicBezTo>
                    <a:pt x="4645" y="2806"/>
                    <a:pt x="5117" y="2792"/>
                    <a:pt x="5443" y="2792"/>
                  </a:cubicBezTo>
                  <a:close/>
                  <a:moveTo>
                    <a:pt x="9660" y="8886"/>
                  </a:moveTo>
                  <a:lnTo>
                    <a:pt x="9026" y="9330"/>
                  </a:lnTo>
                  <a:lnTo>
                    <a:pt x="6208" y="9330"/>
                  </a:lnTo>
                  <a:cubicBezTo>
                    <a:pt x="6176" y="9330"/>
                    <a:pt x="5733" y="9013"/>
                    <a:pt x="5574" y="8886"/>
                  </a:cubicBezTo>
                  <a:close/>
                  <a:moveTo>
                    <a:pt x="8678" y="9551"/>
                  </a:moveTo>
                  <a:cubicBezTo>
                    <a:pt x="8583" y="9646"/>
                    <a:pt x="8076" y="9995"/>
                    <a:pt x="8045" y="9995"/>
                  </a:cubicBezTo>
                  <a:lnTo>
                    <a:pt x="7189" y="9995"/>
                  </a:lnTo>
                  <a:lnTo>
                    <a:pt x="6556" y="9551"/>
                  </a:lnTo>
                  <a:close/>
                  <a:moveTo>
                    <a:pt x="7728" y="10248"/>
                  </a:moveTo>
                  <a:lnTo>
                    <a:pt x="7633" y="10312"/>
                  </a:lnTo>
                  <a:lnTo>
                    <a:pt x="7506" y="10248"/>
                  </a:lnTo>
                  <a:close/>
                  <a:moveTo>
                    <a:pt x="3579" y="7778"/>
                  </a:moveTo>
                  <a:cubicBezTo>
                    <a:pt x="4308" y="8285"/>
                    <a:pt x="6841" y="10058"/>
                    <a:pt x="7411" y="10470"/>
                  </a:cubicBezTo>
                  <a:cubicBezTo>
                    <a:pt x="6714" y="10945"/>
                    <a:pt x="4181" y="12718"/>
                    <a:pt x="3579" y="13130"/>
                  </a:cubicBezTo>
                  <a:lnTo>
                    <a:pt x="3579" y="7778"/>
                  </a:lnTo>
                  <a:close/>
                  <a:moveTo>
                    <a:pt x="11655" y="7778"/>
                  </a:moveTo>
                  <a:lnTo>
                    <a:pt x="11655" y="13130"/>
                  </a:lnTo>
                  <a:cubicBezTo>
                    <a:pt x="11021" y="12687"/>
                    <a:pt x="8456" y="10913"/>
                    <a:pt x="7823" y="10470"/>
                  </a:cubicBezTo>
                  <a:cubicBezTo>
                    <a:pt x="8456" y="10026"/>
                    <a:pt x="11021" y="8221"/>
                    <a:pt x="11655" y="7778"/>
                  </a:cubicBezTo>
                  <a:close/>
                  <a:moveTo>
                    <a:pt x="7633" y="10597"/>
                  </a:moveTo>
                  <a:cubicBezTo>
                    <a:pt x="8298" y="11072"/>
                    <a:pt x="10831" y="12845"/>
                    <a:pt x="11401" y="13225"/>
                  </a:cubicBezTo>
                  <a:lnTo>
                    <a:pt x="3833" y="13225"/>
                  </a:lnTo>
                  <a:cubicBezTo>
                    <a:pt x="4529" y="12750"/>
                    <a:pt x="7031" y="11008"/>
                    <a:pt x="7633" y="10597"/>
                  </a:cubicBezTo>
                  <a:close/>
                  <a:moveTo>
                    <a:pt x="1907" y="0"/>
                  </a:moveTo>
                  <a:cubicBezTo>
                    <a:pt x="1875" y="0"/>
                    <a:pt x="1841" y="8"/>
                    <a:pt x="1806" y="19"/>
                  </a:cubicBezTo>
                  <a:cubicBezTo>
                    <a:pt x="1584" y="51"/>
                    <a:pt x="571" y="272"/>
                    <a:pt x="286" y="336"/>
                  </a:cubicBezTo>
                  <a:cubicBezTo>
                    <a:pt x="159" y="367"/>
                    <a:pt x="1" y="367"/>
                    <a:pt x="32" y="526"/>
                  </a:cubicBezTo>
                  <a:cubicBezTo>
                    <a:pt x="222" y="1508"/>
                    <a:pt x="444" y="2489"/>
                    <a:pt x="634" y="3439"/>
                  </a:cubicBezTo>
                  <a:cubicBezTo>
                    <a:pt x="664" y="3529"/>
                    <a:pt x="666" y="3759"/>
                    <a:pt x="798" y="3759"/>
                  </a:cubicBezTo>
                  <a:cubicBezTo>
                    <a:pt x="806" y="3759"/>
                    <a:pt x="815" y="3758"/>
                    <a:pt x="824" y="3756"/>
                  </a:cubicBezTo>
                  <a:cubicBezTo>
                    <a:pt x="982" y="3756"/>
                    <a:pt x="2407" y="3439"/>
                    <a:pt x="2502" y="3408"/>
                  </a:cubicBezTo>
                  <a:cubicBezTo>
                    <a:pt x="2566" y="3408"/>
                    <a:pt x="2692" y="3376"/>
                    <a:pt x="2692" y="3281"/>
                  </a:cubicBezTo>
                  <a:cubicBezTo>
                    <a:pt x="2692" y="3186"/>
                    <a:pt x="2597" y="2838"/>
                    <a:pt x="2566" y="2743"/>
                  </a:cubicBezTo>
                  <a:cubicBezTo>
                    <a:pt x="2946" y="2648"/>
                    <a:pt x="3326" y="2553"/>
                    <a:pt x="3706" y="2489"/>
                  </a:cubicBezTo>
                  <a:cubicBezTo>
                    <a:pt x="3833" y="2458"/>
                    <a:pt x="3959" y="2426"/>
                    <a:pt x="4086" y="2394"/>
                  </a:cubicBezTo>
                  <a:lnTo>
                    <a:pt x="4213" y="2363"/>
                  </a:lnTo>
                  <a:cubicBezTo>
                    <a:pt x="4244" y="2363"/>
                    <a:pt x="4276" y="2426"/>
                    <a:pt x="4308" y="2458"/>
                  </a:cubicBezTo>
                  <a:cubicBezTo>
                    <a:pt x="4339" y="2489"/>
                    <a:pt x="4403" y="2521"/>
                    <a:pt x="4434" y="2553"/>
                  </a:cubicBezTo>
                  <a:cubicBezTo>
                    <a:pt x="4339" y="2553"/>
                    <a:pt x="4244" y="2584"/>
                    <a:pt x="4244" y="2679"/>
                  </a:cubicBezTo>
                  <a:lnTo>
                    <a:pt x="4244" y="2806"/>
                  </a:lnTo>
                  <a:lnTo>
                    <a:pt x="4244" y="6448"/>
                  </a:lnTo>
                  <a:cubicBezTo>
                    <a:pt x="4244" y="6480"/>
                    <a:pt x="4244" y="6480"/>
                    <a:pt x="4244" y="6511"/>
                  </a:cubicBezTo>
                  <a:cubicBezTo>
                    <a:pt x="4181" y="6575"/>
                    <a:pt x="3453" y="7398"/>
                    <a:pt x="3453" y="7430"/>
                  </a:cubicBezTo>
                  <a:cubicBezTo>
                    <a:pt x="3437" y="7445"/>
                    <a:pt x="3437" y="7445"/>
                    <a:pt x="3437" y="7445"/>
                  </a:cubicBezTo>
                  <a:cubicBezTo>
                    <a:pt x="3437" y="7445"/>
                    <a:pt x="3437" y="7445"/>
                    <a:pt x="3421" y="7461"/>
                  </a:cubicBezTo>
                  <a:cubicBezTo>
                    <a:pt x="3358" y="7461"/>
                    <a:pt x="3326" y="7525"/>
                    <a:pt x="3326" y="7556"/>
                  </a:cubicBezTo>
                  <a:lnTo>
                    <a:pt x="3326" y="13257"/>
                  </a:lnTo>
                  <a:cubicBezTo>
                    <a:pt x="3326" y="13352"/>
                    <a:pt x="3326" y="13478"/>
                    <a:pt x="3453" y="13478"/>
                  </a:cubicBezTo>
                  <a:lnTo>
                    <a:pt x="11750" y="13478"/>
                  </a:lnTo>
                  <a:cubicBezTo>
                    <a:pt x="11877" y="13478"/>
                    <a:pt x="11877" y="13352"/>
                    <a:pt x="11877" y="13257"/>
                  </a:cubicBezTo>
                  <a:lnTo>
                    <a:pt x="11877" y="7620"/>
                  </a:lnTo>
                  <a:cubicBezTo>
                    <a:pt x="11877" y="7556"/>
                    <a:pt x="11877" y="7493"/>
                    <a:pt x="11813" y="7461"/>
                  </a:cubicBezTo>
                  <a:cubicBezTo>
                    <a:pt x="11782" y="7430"/>
                    <a:pt x="11782" y="7430"/>
                    <a:pt x="11750" y="7430"/>
                  </a:cubicBezTo>
                  <a:cubicBezTo>
                    <a:pt x="11718" y="7366"/>
                    <a:pt x="11116" y="6638"/>
                    <a:pt x="10958" y="6480"/>
                  </a:cubicBezTo>
                  <a:cubicBezTo>
                    <a:pt x="10958" y="6480"/>
                    <a:pt x="10958" y="3629"/>
                    <a:pt x="10958" y="2679"/>
                  </a:cubicBezTo>
                  <a:cubicBezTo>
                    <a:pt x="10958" y="2584"/>
                    <a:pt x="10863" y="2553"/>
                    <a:pt x="10800" y="2553"/>
                  </a:cubicBezTo>
                  <a:cubicBezTo>
                    <a:pt x="10736" y="2553"/>
                    <a:pt x="10491" y="2561"/>
                    <a:pt x="10253" y="2561"/>
                  </a:cubicBezTo>
                  <a:cubicBezTo>
                    <a:pt x="10016" y="2561"/>
                    <a:pt x="9786" y="2553"/>
                    <a:pt x="9755" y="2521"/>
                  </a:cubicBezTo>
                  <a:cubicBezTo>
                    <a:pt x="9470" y="2299"/>
                    <a:pt x="9185" y="2109"/>
                    <a:pt x="8900" y="1888"/>
                  </a:cubicBezTo>
                  <a:cubicBezTo>
                    <a:pt x="8773" y="1761"/>
                    <a:pt x="8615" y="1666"/>
                    <a:pt x="8488" y="1571"/>
                  </a:cubicBezTo>
                  <a:cubicBezTo>
                    <a:pt x="8393" y="1476"/>
                    <a:pt x="8266" y="1381"/>
                    <a:pt x="8171" y="1286"/>
                  </a:cubicBezTo>
                  <a:cubicBezTo>
                    <a:pt x="7855" y="1096"/>
                    <a:pt x="7506" y="1001"/>
                    <a:pt x="7158" y="906"/>
                  </a:cubicBezTo>
                  <a:cubicBezTo>
                    <a:pt x="6873" y="811"/>
                    <a:pt x="6588" y="748"/>
                    <a:pt x="6303" y="653"/>
                  </a:cubicBezTo>
                  <a:cubicBezTo>
                    <a:pt x="5606" y="494"/>
                    <a:pt x="4878" y="304"/>
                    <a:pt x="4149" y="209"/>
                  </a:cubicBezTo>
                  <a:cubicBezTo>
                    <a:pt x="4038" y="193"/>
                    <a:pt x="3935" y="185"/>
                    <a:pt x="3833" y="185"/>
                  </a:cubicBezTo>
                  <a:cubicBezTo>
                    <a:pt x="3730" y="185"/>
                    <a:pt x="3627" y="193"/>
                    <a:pt x="3516" y="209"/>
                  </a:cubicBezTo>
                  <a:cubicBezTo>
                    <a:pt x="3041" y="272"/>
                    <a:pt x="2566" y="336"/>
                    <a:pt x="2091" y="399"/>
                  </a:cubicBezTo>
                  <a:cubicBezTo>
                    <a:pt x="2059" y="304"/>
                    <a:pt x="2027" y="177"/>
                    <a:pt x="2027" y="82"/>
                  </a:cubicBezTo>
                  <a:cubicBezTo>
                    <a:pt x="2007" y="22"/>
                    <a:pt x="1962" y="0"/>
                    <a:pt x="19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1"/>
            <p:cNvSpPr/>
            <p:nvPr/>
          </p:nvSpPr>
          <p:spPr>
            <a:xfrm>
              <a:off x="3427200" y="2016125"/>
              <a:ext cx="19800" cy="17750"/>
            </a:xfrm>
            <a:custGeom>
              <a:avLst/>
              <a:gdLst/>
              <a:ahLst/>
              <a:cxnLst/>
              <a:rect l="l" t="t" r="r" b="b"/>
              <a:pathLst>
                <a:path w="792" h="710" extrusionOk="0">
                  <a:moveTo>
                    <a:pt x="405" y="231"/>
                  </a:moveTo>
                  <a:cubicBezTo>
                    <a:pt x="450" y="231"/>
                    <a:pt x="494" y="259"/>
                    <a:pt x="507" y="323"/>
                  </a:cubicBezTo>
                  <a:cubicBezTo>
                    <a:pt x="525" y="415"/>
                    <a:pt x="458" y="465"/>
                    <a:pt x="392" y="465"/>
                  </a:cubicBezTo>
                  <a:cubicBezTo>
                    <a:pt x="345" y="465"/>
                    <a:pt x="298" y="439"/>
                    <a:pt x="285" y="386"/>
                  </a:cubicBezTo>
                  <a:cubicBezTo>
                    <a:pt x="266" y="292"/>
                    <a:pt x="337" y="231"/>
                    <a:pt x="405" y="231"/>
                  </a:cubicBezTo>
                  <a:close/>
                  <a:moveTo>
                    <a:pt x="409" y="1"/>
                  </a:moveTo>
                  <a:cubicBezTo>
                    <a:pt x="357" y="1"/>
                    <a:pt x="304" y="13"/>
                    <a:pt x="253" y="38"/>
                  </a:cubicBezTo>
                  <a:cubicBezTo>
                    <a:pt x="95" y="101"/>
                    <a:pt x="0" y="323"/>
                    <a:pt x="95" y="513"/>
                  </a:cubicBezTo>
                  <a:cubicBezTo>
                    <a:pt x="141" y="628"/>
                    <a:pt x="270" y="709"/>
                    <a:pt x="398" y="709"/>
                  </a:cubicBezTo>
                  <a:cubicBezTo>
                    <a:pt x="446" y="709"/>
                    <a:pt x="495" y="698"/>
                    <a:pt x="538" y="671"/>
                  </a:cubicBezTo>
                  <a:cubicBezTo>
                    <a:pt x="728" y="608"/>
                    <a:pt x="792" y="386"/>
                    <a:pt x="728" y="228"/>
                  </a:cubicBezTo>
                  <a:cubicBezTo>
                    <a:pt x="682" y="89"/>
                    <a:pt x="551" y="1"/>
                    <a:pt x="4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3870550" y="1742325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503" y="1"/>
                  </a:moveTo>
                  <a:lnTo>
                    <a:pt x="1236" y="1236"/>
                  </a:lnTo>
                  <a:lnTo>
                    <a:pt x="1" y="2471"/>
                  </a:lnTo>
                  <a:lnTo>
                    <a:pt x="1521" y="2724"/>
                  </a:lnTo>
                  <a:lnTo>
                    <a:pt x="3009" y="3009"/>
                  </a:lnTo>
                  <a:lnTo>
                    <a:pt x="3009" y="3009"/>
                  </a:lnTo>
                  <a:lnTo>
                    <a:pt x="2756" y="1521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3532475" y="2567300"/>
              <a:ext cx="87125" cy="87125"/>
            </a:xfrm>
            <a:custGeom>
              <a:avLst/>
              <a:gdLst/>
              <a:ahLst/>
              <a:cxnLst/>
              <a:rect l="l" t="t" r="r" b="b"/>
              <a:pathLst>
                <a:path w="3485" h="3485" extrusionOk="0">
                  <a:moveTo>
                    <a:pt x="1743" y="1"/>
                  </a:moveTo>
                  <a:cubicBezTo>
                    <a:pt x="793" y="1"/>
                    <a:pt x="1" y="761"/>
                    <a:pt x="1" y="1743"/>
                  </a:cubicBezTo>
                  <a:cubicBezTo>
                    <a:pt x="1" y="2693"/>
                    <a:pt x="793" y="3484"/>
                    <a:pt x="1743" y="3484"/>
                  </a:cubicBezTo>
                  <a:cubicBezTo>
                    <a:pt x="2725" y="3484"/>
                    <a:pt x="3485" y="2693"/>
                    <a:pt x="3485" y="1743"/>
                  </a:cubicBezTo>
                  <a:cubicBezTo>
                    <a:pt x="3485" y="761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3095450" y="1644150"/>
              <a:ext cx="969100" cy="969900"/>
            </a:xfrm>
            <a:custGeom>
              <a:avLst/>
              <a:gdLst/>
              <a:ahLst/>
              <a:cxnLst/>
              <a:rect l="l" t="t" r="r" b="b"/>
              <a:pathLst>
                <a:path w="38764" h="38796" extrusionOk="0">
                  <a:moveTo>
                    <a:pt x="19382" y="286"/>
                  </a:moveTo>
                  <a:cubicBezTo>
                    <a:pt x="29928" y="286"/>
                    <a:pt x="38510" y="8868"/>
                    <a:pt x="38510" y="19414"/>
                  </a:cubicBezTo>
                  <a:cubicBezTo>
                    <a:pt x="38510" y="29960"/>
                    <a:pt x="29928" y="38542"/>
                    <a:pt x="19382" y="38542"/>
                  </a:cubicBezTo>
                  <a:cubicBezTo>
                    <a:pt x="8805" y="38542"/>
                    <a:pt x="222" y="29960"/>
                    <a:pt x="222" y="19414"/>
                  </a:cubicBezTo>
                  <a:cubicBezTo>
                    <a:pt x="222" y="8868"/>
                    <a:pt x="8805" y="286"/>
                    <a:pt x="19382" y="286"/>
                  </a:cubicBezTo>
                  <a:close/>
                  <a:moveTo>
                    <a:pt x="19382" y="1"/>
                  </a:moveTo>
                  <a:cubicBezTo>
                    <a:pt x="8678" y="1"/>
                    <a:pt x="1" y="8710"/>
                    <a:pt x="1" y="19414"/>
                  </a:cubicBezTo>
                  <a:cubicBezTo>
                    <a:pt x="1" y="30086"/>
                    <a:pt x="8678" y="38795"/>
                    <a:pt x="19382" y="38795"/>
                  </a:cubicBezTo>
                  <a:cubicBezTo>
                    <a:pt x="30055" y="38795"/>
                    <a:pt x="38764" y="30086"/>
                    <a:pt x="38764" y="19414"/>
                  </a:cubicBezTo>
                  <a:cubicBezTo>
                    <a:pt x="38764" y="8710"/>
                    <a:pt x="30055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3191250" y="1740750"/>
              <a:ext cx="776700" cy="776700"/>
            </a:xfrm>
            <a:custGeom>
              <a:avLst/>
              <a:gdLst/>
              <a:ahLst/>
              <a:cxnLst/>
              <a:rect l="l" t="t" r="r" b="b"/>
              <a:pathLst>
                <a:path w="31068" h="31068" extrusionOk="0">
                  <a:moveTo>
                    <a:pt x="15550" y="3769"/>
                  </a:moveTo>
                  <a:cubicBezTo>
                    <a:pt x="22042" y="3769"/>
                    <a:pt x="27331" y="9058"/>
                    <a:pt x="27331" y="15550"/>
                  </a:cubicBezTo>
                  <a:cubicBezTo>
                    <a:pt x="27331" y="22042"/>
                    <a:pt x="22042" y="27331"/>
                    <a:pt x="15550" y="27331"/>
                  </a:cubicBezTo>
                  <a:cubicBezTo>
                    <a:pt x="9026" y="27331"/>
                    <a:pt x="3738" y="22042"/>
                    <a:pt x="3738" y="15550"/>
                  </a:cubicBezTo>
                  <a:cubicBezTo>
                    <a:pt x="3738" y="9026"/>
                    <a:pt x="9026" y="3769"/>
                    <a:pt x="15550" y="3769"/>
                  </a:cubicBezTo>
                  <a:close/>
                  <a:moveTo>
                    <a:pt x="15550" y="1"/>
                  </a:moveTo>
                  <a:cubicBezTo>
                    <a:pt x="6968" y="1"/>
                    <a:pt x="1" y="6968"/>
                    <a:pt x="1" y="15550"/>
                  </a:cubicBezTo>
                  <a:cubicBezTo>
                    <a:pt x="1" y="24101"/>
                    <a:pt x="6968" y="31068"/>
                    <a:pt x="15550" y="31068"/>
                  </a:cubicBezTo>
                  <a:cubicBezTo>
                    <a:pt x="24101" y="31068"/>
                    <a:pt x="31068" y="24101"/>
                    <a:pt x="31068" y="15550"/>
                  </a:cubicBezTo>
                  <a:cubicBezTo>
                    <a:pt x="31068" y="6968"/>
                    <a:pt x="24101" y="1"/>
                    <a:pt x="155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2776400" y="3084300"/>
              <a:ext cx="1391075" cy="7950"/>
            </a:xfrm>
            <a:custGeom>
              <a:avLst/>
              <a:gdLst/>
              <a:ahLst/>
              <a:cxnLst/>
              <a:rect l="l" t="t" r="r" b="b"/>
              <a:pathLst>
                <a:path w="55643" h="318" extrusionOk="0">
                  <a:moveTo>
                    <a:pt x="0" y="1"/>
                  </a:moveTo>
                  <a:lnTo>
                    <a:pt x="0" y="317"/>
                  </a:lnTo>
                  <a:lnTo>
                    <a:pt x="55643" y="317"/>
                  </a:lnTo>
                  <a:lnTo>
                    <a:pt x="5564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3572075" y="2592650"/>
              <a:ext cx="7950" cy="980175"/>
            </a:xfrm>
            <a:custGeom>
              <a:avLst/>
              <a:gdLst/>
              <a:ahLst/>
              <a:cxnLst/>
              <a:rect l="l" t="t" r="r" b="b"/>
              <a:pathLst>
                <a:path w="318" h="39207" extrusionOk="0">
                  <a:moveTo>
                    <a:pt x="0" y="0"/>
                  </a:moveTo>
                  <a:lnTo>
                    <a:pt x="0" y="39206"/>
                  </a:lnTo>
                  <a:lnTo>
                    <a:pt x="317" y="3920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3522975" y="4035600"/>
              <a:ext cx="65925" cy="55800"/>
            </a:xfrm>
            <a:custGeom>
              <a:avLst/>
              <a:gdLst/>
              <a:ahLst/>
              <a:cxnLst/>
              <a:rect l="l" t="t" r="r" b="b"/>
              <a:pathLst>
                <a:path w="2637" h="2232" extrusionOk="0">
                  <a:moveTo>
                    <a:pt x="2448" y="0"/>
                  </a:moveTo>
                  <a:cubicBezTo>
                    <a:pt x="2417" y="0"/>
                    <a:pt x="2385" y="11"/>
                    <a:pt x="2356" y="36"/>
                  </a:cubicBezTo>
                  <a:lnTo>
                    <a:pt x="2356" y="36"/>
                  </a:lnTo>
                  <a:cubicBezTo>
                    <a:pt x="2354" y="37"/>
                    <a:pt x="2351" y="40"/>
                    <a:pt x="2344" y="46"/>
                  </a:cubicBezTo>
                  <a:cubicBezTo>
                    <a:pt x="1933" y="521"/>
                    <a:pt x="1521" y="996"/>
                    <a:pt x="1046" y="1408"/>
                  </a:cubicBezTo>
                  <a:cubicBezTo>
                    <a:pt x="824" y="1598"/>
                    <a:pt x="571" y="1788"/>
                    <a:pt x="286" y="1915"/>
                  </a:cubicBezTo>
                  <a:cubicBezTo>
                    <a:pt x="191" y="1946"/>
                    <a:pt x="33" y="1946"/>
                    <a:pt x="33" y="2073"/>
                  </a:cubicBezTo>
                  <a:cubicBezTo>
                    <a:pt x="1" y="2200"/>
                    <a:pt x="128" y="2231"/>
                    <a:pt x="223" y="2231"/>
                  </a:cubicBezTo>
                  <a:cubicBezTo>
                    <a:pt x="571" y="2136"/>
                    <a:pt x="888" y="1883"/>
                    <a:pt x="1141" y="1661"/>
                  </a:cubicBezTo>
                  <a:cubicBezTo>
                    <a:pt x="1458" y="1408"/>
                    <a:pt x="1774" y="1091"/>
                    <a:pt x="2059" y="775"/>
                  </a:cubicBezTo>
                  <a:cubicBezTo>
                    <a:pt x="2186" y="648"/>
                    <a:pt x="2313" y="490"/>
                    <a:pt x="2471" y="331"/>
                  </a:cubicBezTo>
                  <a:cubicBezTo>
                    <a:pt x="2503" y="300"/>
                    <a:pt x="2534" y="268"/>
                    <a:pt x="2566" y="236"/>
                  </a:cubicBezTo>
                  <a:cubicBezTo>
                    <a:pt x="2637" y="118"/>
                    <a:pt x="2549" y="0"/>
                    <a:pt x="244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3368600" y="4009675"/>
              <a:ext cx="25350" cy="22475"/>
            </a:xfrm>
            <a:custGeom>
              <a:avLst/>
              <a:gdLst/>
              <a:ahLst/>
              <a:cxnLst/>
              <a:rect l="l" t="t" r="r" b="b"/>
              <a:pathLst>
                <a:path w="1014" h="899" extrusionOk="0">
                  <a:moveTo>
                    <a:pt x="496" y="278"/>
                  </a:moveTo>
                  <a:cubicBezTo>
                    <a:pt x="605" y="278"/>
                    <a:pt x="723" y="378"/>
                    <a:pt x="666" y="513"/>
                  </a:cubicBezTo>
                  <a:cubicBezTo>
                    <a:pt x="641" y="586"/>
                    <a:pt x="580" y="617"/>
                    <a:pt x="517" y="617"/>
                  </a:cubicBezTo>
                  <a:cubicBezTo>
                    <a:pt x="416" y="617"/>
                    <a:pt x="310" y="536"/>
                    <a:pt x="349" y="418"/>
                  </a:cubicBezTo>
                  <a:cubicBezTo>
                    <a:pt x="361" y="319"/>
                    <a:pt x="427" y="278"/>
                    <a:pt x="496" y="278"/>
                  </a:cubicBezTo>
                  <a:close/>
                  <a:moveTo>
                    <a:pt x="516" y="1"/>
                  </a:moveTo>
                  <a:cubicBezTo>
                    <a:pt x="351" y="1"/>
                    <a:pt x="197" y="89"/>
                    <a:pt x="127" y="228"/>
                  </a:cubicBezTo>
                  <a:cubicBezTo>
                    <a:pt x="1" y="450"/>
                    <a:pt x="96" y="735"/>
                    <a:pt x="317" y="862"/>
                  </a:cubicBezTo>
                  <a:cubicBezTo>
                    <a:pt x="375" y="886"/>
                    <a:pt x="435" y="898"/>
                    <a:pt x="495" y="898"/>
                  </a:cubicBezTo>
                  <a:cubicBezTo>
                    <a:pt x="663" y="898"/>
                    <a:pt x="825" y="804"/>
                    <a:pt x="919" y="640"/>
                  </a:cubicBezTo>
                  <a:cubicBezTo>
                    <a:pt x="1014" y="418"/>
                    <a:pt x="919" y="133"/>
                    <a:pt x="697" y="38"/>
                  </a:cubicBezTo>
                  <a:lnTo>
                    <a:pt x="697" y="38"/>
                  </a:lnTo>
                  <a:cubicBezTo>
                    <a:pt x="717" y="45"/>
                    <a:pt x="726" y="47"/>
                    <a:pt x="728" y="47"/>
                  </a:cubicBezTo>
                  <a:cubicBezTo>
                    <a:pt x="733" y="47"/>
                    <a:pt x="688" y="29"/>
                    <a:pt x="682" y="29"/>
                  </a:cubicBezTo>
                  <a:cubicBezTo>
                    <a:pt x="680" y="29"/>
                    <a:pt x="684" y="32"/>
                    <a:pt x="697" y="38"/>
                  </a:cubicBezTo>
                  <a:cubicBezTo>
                    <a:pt x="638" y="13"/>
                    <a:pt x="576" y="1"/>
                    <a:pt x="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3354350" y="3928475"/>
              <a:ext cx="392725" cy="221125"/>
            </a:xfrm>
            <a:custGeom>
              <a:avLst/>
              <a:gdLst/>
              <a:ahLst/>
              <a:cxnLst/>
              <a:rect l="l" t="t" r="r" b="b"/>
              <a:pathLst>
                <a:path w="15709" h="8845" extrusionOk="0">
                  <a:moveTo>
                    <a:pt x="1964" y="309"/>
                  </a:moveTo>
                  <a:lnTo>
                    <a:pt x="3927" y="1164"/>
                  </a:lnTo>
                  <a:cubicBezTo>
                    <a:pt x="3484" y="2146"/>
                    <a:pt x="2312" y="4838"/>
                    <a:pt x="2312" y="4838"/>
                  </a:cubicBezTo>
                  <a:lnTo>
                    <a:pt x="380" y="3983"/>
                  </a:lnTo>
                  <a:lnTo>
                    <a:pt x="1964" y="309"/>
                  </a:lnTo>
                  <a:close/>
                  <a:moveTo>
                    <a:pt x="13745" y="816"/>
                  </a:moveTo>
                  <a:lnTo>
                    <a:pt x="15360" y="4490"/>
                  </a:lnTo>
                  <a:lnTo>
                    <a:pt x="13428" y="5345"/>
                  </a:lnTo>
                  <a:cubicBezTo>
                    <a:pt x="13016" y="4363"/>
                    <a:pt x="11940" y="1924"/>
                    <a:pt x="11813" y="1671"/>
                  </a:cubicBezTo>
                  <a:cubicBezTo>
                    <a:pt x="12478" y="1386"/>
                    <a:pt x="13111" y="1101"/>
                    <a:pt x="13745" y="816"/>
                  </a:cubicBezTo>
                  <a:close/>
                  <a:moveTo>
                    <a:pt x="8551" y="1703"/>
                  </a:moveTo>
                  <a:cubicBezTo>
                    <a:pt x="8931" y="1766"/>
                    <a:pt x="9279" y="1956"/>
                    <a:pt x="9660" y="2083"/>
                  </a:cubicBezTo>
                  <a:cubicBezTo>
                    <a:pt x="9976" y="2178"/>
                    <a:pt x="10356" y="2305"/>
                    <a:pt x="10705" y="2305"/>
                  </a:cubicBezTo>
                  <a:cubicBezTo>
                    <a:pt x="11053" y="2305"/>
                    <a:pt x="11401" y="2178"/>
                    <a:pt x="11686" y="2019"/>
                  </a:cubicBezTo>
                  <a:lnTo>
                    <a:pt x="12985" y="4996"/>
                  </a:lnTo>
                  <a:lnTo>
                    <a:pt x="12541" y="5376"/>
                  </a:lnTo>
                  <a:cubicBezTo>
                    <a:pt x="12446" y="5440"/>
                    <a:pt x="12383" y="5503"/>
                    <a:pt x="12320" y="5598"/>
                  </a:cubicBezTo>
                  <a:cubicBezTo>
                    <a:pt x="12130" y="5915"/>
                    <a:pt x="12035" y="5978"/>
                    <a:pt x="11971" y="5978"/>
                  </a:cubicBezTo>
                  <a:cubicBezTo>
                    <a:pt x="11813" y="5883"/>
                    <a:pt x="11686" y="5693"/>
                    <a:pt x="11560" y="5535"/>
                  </a:cubicBezTo>
                  <a:cubicBezTo>
                    <a:pt x="11306" y="5281"/>
                    <a:pt x="11085" y="5028"/>
                    <a:pt x="10863" y="4775"/>
                  </a:cubicBezTo>
                  <a:cubicBezTo>
                    <a:pt x="10483" y="4395"/>
                    <a:pt x="10103" y="3983"/>
                    <a:pt x="9755" y="3603"/>
                  </a:cubicBezTo>
                  <a:cubicBezTo>
                    <a:pt x="9565" y="3413"/>
                    <a:pt x="9406" y="3255"/>
                    <a:pt x="9248" y="3096"/>
                  </a:cubicBezTo>
                  <a:cubicBezTo>
                    <a:pt x="9089" y="2970"/>
                    <a:pt x="8931" y="2811"/>
                    <a:pt x="8773" y="2716"/>
                  </a:cubicBezTo>
                  <a:cubicBezTo>
                    <a:pt x="8707" y="2672"/>
                    <a:pt x="8642" y="2655"/>
                    <a:pt x="8577" y="2655"/>
                  </a:cubicBezTo>
                  <a:cubicBezTo>
                    <a:pt x="8455" y="2655"/>
                    <a:pt x="8338" y="2717"/>
                    <a:pt x="8234" y="2780"/>
                  </a:cubicBezTo>
                  <a:cubicBezTo>
                    <a:pt x="8108" y="2875"/>
                    <a:pt x="7981" y="2938"/>
                    <a:pt x="7823" y="2970"/>
                  </a:cubicBezTo>
                  <a:cubicBezTo>
                    <a:pt x="7601" y="3033"/>
                    <a:pt x="7253" y="3033"/>
                    <a:pt x="7189" y="3318"/>
                  </a:cubicBezTo>
                  <a:cubicBezTo>
                    <a:pt x="7094" y="3540"/>
                    <a:pt x="7094" y="3761"/>
                    <a:pt x="6968" y="3983"/>
                  </a:cubicBezTo>
                  <a:cubicBezTo>
                    <a:pt x="6865" y="4111"/>
                    <a:pt x="6638" y="4343"/>
                    <a:pt x="6438" y="4343"/>
                  </a:cubicBezTo>
                  <a:cubicBezTo>
                    <a:pt x="6391" y="4343"/>
                    <a:pt x="6345" y="4330"/>
                    <a:pt x="6303" y="4300"/>
                  </a:cubicBezTo>
                  <a:cubicBezTo>
                    <a:pt x="6208" y="4236"/>
                    <a:pt x="6239" y="4110"/>
                    <a:pt x="6239" y="3983"/>
                  </a:cubicBezTo>
                  <a:cubicBezTo>
                    <a:pt x="6271" y="3825"/>
                    <a:pt x="6303" y="3666"/>
                    <a:pt x="6366" y="3508"/>
                  </a:cubicBezTo>
                  <a:cubicBezTo>
                    <a:pt x="6429" y="3160"/>
                    <a:pt x="6493" y="2780"/>
                    <a:pt x="6651" y="2431"/>
                  </a:cubicBezTo>
                  <a:cubicBezTo>
                    <a:pt x="6683" y="2368"/>
                    <a:pt x="6714" y="2336"/>
                    <a:pt x="6778" y="2305"/>
                  </a:cubicBezTo>
                  <a:cubicBezTo>
                    <a:pt x="7031" y="2178"/>
                    <a:pt x="7284" y="2083"/>
                    <a:pt x="7538" y="1988"/>
                  </a:cubicBezTo>
                  <a:cubicBezTo>
                    <a:pt x="7728" y="1924"/>
                    <a:pt x="7918" y="1861"/>
                    <a:pt x="8108" y="1798"/>
                  </a:cubicBezTo>
                  <a:cubicBezTo>
                    <a:pt x="8234" y="1766"/>
                    <a:pt x="8393" y="1703"/>
                    <a:pt x="8551" y="1703"/>
                  </a:cubicBezTo>
                  <a:close/>
                  <a:moveTo>
                    <a:pt x="4460" y="5849"/>
                  </a:moveTo>
                  <a:cubicBezTo>
                    <a:pt x="4472" y="5849"/>
                    <a:pt x="4485" y="5850"/>
                    <a:pt x="4497" y="5851"/>
                  </a:cubicBezTo>
                  <a:cubicBezTo>
                    <a:pt x="4592" y="5883"/>
                    <a:pt x="4719" y="5915"/>
                    <a:pt x="4751" y="6010"/>
                  </a:cubicBezTo>
                  <a:cubicBezTo>
                    <a:pt x="4814" y="6105"/>
                    <a:pt x="4846" y="6136"/>
                    <a:pt x="4814" y="6231"/>
                  </a:cubicBezTo>
                  <a:cubicBezTo>
                    <a:pt x="4751" y="6295"/>
                    <a:pt x="4719" y="6390"/>
                    <a:pt x="4687" y="6485"/>
                  </a:cubicBezTo>
                  <a:cubicBezTo>
                    <a:pt x="4687" y="6548"/>
                    <a:pt x="4687" y="6706"/>
                    <a:pt x="4592" y="6706"/>
                  </a:cubicBezTo>
                  <a:cubicBezTo>
                    <a:pt x="4371" y="6706"/>
                    <a:pt x="4181" y="6453"/>
                    <a:pt x="4149" y="6295"/>
                  </a:cubicBezTo>
                  <a:cubicBezTo>
                    <a:pt x="4089" y="6086"/>
                    <a:pt x="4255" y="5849"/>
                    <a:pt x="4460" y="5849"/>
                  </a:cubicBezTo>
                  <a:close/>
                  <a:moveTo>
                    <a:pt x="5321" y="6326"/>
                  </a:moveTo>
                  <a:cubicBezTo>
                    <a:pt x="5638" y="6358"/>
                    <a:pt x="5733" y="6611"/>
                    <a:pt x="5764" y="6896"/>
                  </a:cubicBezTo>
                  <a:cubicBezTo>
                    <a:pt x="5764" y="7055"/>
                    <a:pt x="5764" y="7213"/>
                    <a:pt x="5701" y="7308"/>
                  </a:cubicBezTo>
                  <a:cubicBezTo>
                    <a:pt x="5649" y="7386"/>
                    <a:pt x="5554" y="7443"/>
                    <a:pt x="5469" y="7443"/>
                  </a:cubicBezTo>
                  <a:cubicBezTo>
                    <a:pt x="5451" y="7443"/>
                    <a:pt x="5433" y="7440"/>
                    <a:pt x="5416" y="7435"/>
                  </a:cubicBezTo>
                  <a:cubicBezTo>
                    <a:pt x="5226" y="7435"/>
                    <a:pt x="4973" y="7150"/>
                    <a:pt x="4941" y="6960"/>
                  </a:cubicBezTo>
                  <a:lnTo>
                    <a:pt x="4941" y="6960"/>
                  </a:lnTo>
                  <a:cubicBezTo>
                    <a:pt x="4946" y="6980"/>
                    <a:pt x="4949" y="6988"/>
                    <a:pt x="4950" y="6988"/>
                  </a:cubicBezTo>
                  <a:cubicBezTo>
                    <a:pt x="4952" y="6988"/>
                    <a:pt x="4941" y="6924"/>
                    <a:pt x="4935" y="6897"/>
                  </a:cubicBezTo>
                  <a:lnTo>
                    <a:pt x="4935" y="6897"/>
                  </a:lnTo>
                  <a:cubicBezTo>
                    <a:pt x="4936" y="6919"/>
                    <a:pt x="4938" y="6940"/>
                    <a:pt x="4941" y="6960"/>
                  </a:cubicBezTo>
                  <a:cubicBezTo>
                    <a:pt x="4933" y="6904"/>
                    <a:pt x="4931" y="6884"/>
                    <a:pt x="4932" y="6884"/>
                  </a:cubicBezTo>
                  <a:lnTo>
                    <a:pt x="4932" y="6884"/>
                  </a:lnTo>
                  <a:cubicBezTo>
                    <a:pt x="4933" y="6884"/>
                    <a:pt x="4934" y="6889"/>
                    <a:pt x="4935" y="6897"/>
                  </a:cubicBezTo>
                  <a:lnTo>
                    <a:pt x="4935" y="6897"/>
                  </a:lnTo>
                  <a:cubicBezTo>
                    <a:pt x="4928" y="6668"/>
                    <a:pt x="5032" y="6326"/>
                    <a:pt x="5321" y="6326"/>
                  </a:cubicBezTo>
                  <a:close/>
                  <a:moveTo>
                    <a:pt x="6334" y="6865"/>
                  </a:moveTo>
                  <a:cubicBezTo>
                    <a:pt x="6619" y="6896"/>
                    <a:pt x="6778" y="7118"/>
                    <a:pt x="6809" y="7372"/>
                  </a:cubicBezTo>
                  <a:cubicBezTo>
                    <a:pt x="6841" y="7625"/>
                    <a:pt x="6809" y="8037"/>
                    <a:pt x="6493" y="8100"/>
                  </a:cubicBezTo>
                  <a:cubicBezTo>
                    <a:pt x="6458" y="8113"/>
                    <a:pt x="6425" y="8119"/>
                    <a:pt x="6394" y="8119"/>
                  </a:cubicBezTo>
                  <a:cubicBezTo>
                    <a:pt x="6198" y="8119"/>
                    <a:pt x="6072" y="7884"/>
                    <a:pt x="6018" y="7720"/>
                  </a:cubicBezTo>
                  <a:cubicBezTo>
                    <a:pt x="5986" y="7530"/>
                    <a:pt x="5986" y="7372"/>
                    <a:pt x="6018" y="7213"/>
                  </a:cubicBezTo>
                  <a:cubicBezTo>
                    <a:pt x="6081" y="7055"/>
                    <a:pt x="6176" y="6865"/>
                    <a:pt x="6334" y="6865"/>
                  </a:cubicBezTo>
                  <a:close/>
                  <a:moveTo>
                    <a:pt x="3991" y="1671"/>
                  </a:moveTo>
                  <a:cubicBezTo>
                    <a:pt x="4212" y="1766"/>
                    <a:pt x="4466" y="1861"/>
                    <a:pt x="4719" y="1861"/>
                  </a:cubicBezTo>
                  <a:cubicBezTo>
                    <a:pt x="4973" y="1893"/>
                    <a:pt x="5194" y="1893"/>
                    <a:pt x="5448" y="1893"/>
                  </a:cubicBezTo>
                  <a:cubicBezTo>
                    <a:pt x="5806" y="1893"/>
                    <a:pt x="6165" y="1879"/>
                    <a:pt x="6534" y="1879"/>
                  </a:cubicBezTo>
                  <a:cubicBezTo>
                    <a:pt x="6718" y="1879"/>
                    <a:pt x="6904" y="1882"/>
                    <a:pt x="7094" y="1893"/>
                  </a:cubicBezTo>
                  <a:cubicBezTo>
                    <a:pt x="6936" y="1924"/>
                    <a:pt x="6809" y="1988"/>
                    <a:pt x="6683" y="2051"/>
                  </a:cubicBezTo>
                  <a:cubicBezTo>
                    <a:pt x="6619" y="2083"/>
                    <a:pt x="6588" y="2083"/>
                    <a:pt x="6524" y="2146"/>
                  </a:cubicBezTo>
                  <a:cubicBezTo>
                    <a:pt x="6461" y="2210"/>
                    <a:pt x="6398" y="2336"/>
                    <a:pt x="6366" y="2431"/>
                  </a:cubicBezTo>
                  <a:cubicBezTo>
                    <a:pt x="6176" y="2906"/>
                    <a:pt x="6081" y="3413"/>
                    <a:pt x="5986" y="3920"/>
                  </a:cubicBezTo>
                  <a:cubicBezTo>
                    <a:pt x="5923" y="4173"/>
                    <a:pt x="5923" y="4458"/>
                    <a:pt x="6208" y="4585"/>
                  </a:cubicBezTo>
                  <a:cubicBezTo>
                    <a:pt x="6272" y="4613"/>
                    <a:pt x="6338" y="4626"/>
                    <a:pt x="6403" y="4626"/>
                  </a:cubicBezTo>
                  <a:cubicBezTo>
                    <a:pt x="6629" y="4626"/>
                    <a:pt x="6852" y="4479"/>
                    <a:pt x="6999" y="4331"/>
                  </a:cubicBezTo>
                  <a:cubicBezTo>
                    <a:pt x="7189" y="4141"/>
                    <a:pt x="7316" y="3920"/>
                    <a:pt x="7379" y="3666"/>
                  </a:cubicBezTo>
                  <a:cubicBezTo>
                    <a:pt x="7379" y="3571"/>
                    <a:pt x="7411" y="3476"/>
                    <a:pt x="7443" y="3381"/>
                  </a:cubicBezTo>
                  <a:cubicBezTo>
                    <a:pt x="7443" y="3350"/>
                    <a:pt x="7601" y="3318"/>
                    <a:pt x="7633" y="3318"/>
                  </a:cubicBezTo>
                  <a:cubicBezTo>
                    <a:pt x="7696" y="3286"/>
                    <a:pt x="7791" y="3286"/>
                    <a:pt x="7854" y="3255"/>
                  </a:cubicBezTo>
                  <a:cubicBezTo>
                    <a:pt x="7981" y="3223"/>
                    <a:pt x="8108" y="3160"/>
                    <a:pt x="8234" y="3096"/>
                  </a:cubicBezTo>
                  <a:cubicBezTo>
                    <a:pt x="8361" y="3033"/>
                    <a:pt x="8456" y="2938"/>
                    <a:pt x="8583" y="2938"/>
                  </a:cubicBezTo>
                  <a:cubicBezTo>
                    <a:pt x="8709" y="2970"/>
                    <a:pt x="8868" y="3128"/>
                    <a:pt x="8963" y="3223"/>
                  </a:cubicBezTo>
                  <a:cubicBezTo>
                    <a:pt x="9153" y="3381"/>
                    <a:pt x="9311" y="3571"/>
                    <a:pt x="9501" y="3761"/>
                  </a:cubicBezTo>
                  <a:cubicBezTo>
                    <a:pt x="9850" y="4141"/>
                    <a:pt x="10230" y="4553"/>
                    <a:pt x="10578" y="4933"/>
                  </a:cubicBezTo>
                  <a:cubicBezTo>
                    <a:pt x="10926" y="5313"/>
                    <a:pt x="11275" y="5693"/>
                    <a:pt x="11623" y="6073"/>
                  </a:cubicBezTo>
                  <a:cubicBezTo>
                    <a:pt x="11718" y="6168"/>
                    <a:pt x="11750" y="6231"/>
                    <a:pt x="11781" y="6326"/>
                  </a:cubicBezTo>
                  <a:cubicBezTo>
                    <a:pt x="11813" y="6421"/>
                    <a:pt x="11813" y="6516"/>
                    <a:pt x="11813" y="6611"/>
                  </a:cubicBezTo>
                  <a:cubicBezTo>
                    <a:pt x="11813" y="6865"/>
                    <a:pt x="11591" y="6928"/>
                    <a:pt x="11401" y="6928"/>
                  </a:cubicBezTo>
                  <a:cubicBezTo>
                    <a:pt x="11370" y="6928"/>
                    <a:pt x="11180" y="6770"/>
                    <a:pt x="11148" y="6738"/>
                  </a:cubicBezTo>
                  <a:cubicBezTo>
                    <a:pt x="11021" y="6643"/>
                    <a:pt x="10863" y="6548"/>
                    <a:pt x="10736" y="6453"/>
                  </a:cubicBezTo>
                  <a:cubicBezTo>
                    <a:pt x="10356" y="6200"/>
                    <a:pt x="10008" y="5946"/>
                    <a:pt x="9628" y="5661"/>
                  </a:cubicBezTo>
                  <a:cubicBezTo>
                    <a:pt x="9533" y="5630"/>
                    <a:pt x="9438" y="5503"/>
                    <a:pt x="9311" y="5471"/>
                  </a:cubicBezTo>
                  <a:cubicBezTo>
                    <a:pt x="9298" y="5468"/>
                    <a:pt x="9285" y="5466"/>
                    <a:pt x="9273" y="5466"/>
                  </a:cubicBezTo>
                  <a:cubicBezTo>
                    <a:pt x="9172" y="5466"/>
                    <a:pt x="9128" y="5577"/>
                    <a:pt x="9184" y="5661"/>
                  </a:cubicBezTo>
                  <a:cubicBezTo>
                    <a:pt x="9184" y="5693"/>
                    <a:pt x="9216" y="5725"/>
                    <a:pt x="9248" y="5756"/>
                  </a:cubicBezTo>
                  <a:cubicBezTo>
                    <a:pt x="9501" y="5915"/>
                    <a:pt x="9723" y="6105"/>
                    <a:pt x="9976" y="6263"/>
                  </a:cubicBezTo>
                  <a:cubicBezTo>
                    <a:pt x="10166" y="6421"/>
                    <a:pt x="10388" y="6548"/>
                    <a:pt x="10578" y="6706"/>
                  </a:cubicBezTo>
                  <a:cubicBezTo>
                    <a:pt x="10768" y="6833"/>
                    <a:pt x="10926" y="6960"/>
                    <a:pt x="11053" y="7087"/>
                  </a:cubicBezTo>
                  <a:cubicBezTo>
                    <a:pt x="11085" y="7118"/>
                    <a:pt x="11116" y="7118"/>
                    <a:pt x="11148" y="7150"/>
                  </a:cubicBezTo>
                  <a:cubicBezTo>
                    <a:pt x="11180" y="7213"/>
                    <a:pt x="11148" y="7340"/>
                    <a:pt x="11148" y="7403"/>
                  </a:cubicBezTo>
                  <a:cubicBezTo>
                    <a:pt x="11148" y="7688"/>
                    <a:pt x="10958" y="7752"/>
                    <a:pt x="10705" y="7752"/>
                  </a:cubicBezTo>
                  <a:cubicBezTo>
                    <a:pt x="10578" y="7720"/>
                    <a:pt x="10483" y="7720"/>
                    <a:pt x="10388" y="7625"/>
                  </a:cubicBezTo>
                  <a:lnTo>
                    <a:pt x="10040" y="7372"/>
                  </a:lnTo>
                  <a:cubicBezTo>
                    <a:pt x="9945" y="7277"/>
                    <a:pt x="9850" y="7182"/>
                    <a:pt x="9755" y="7087"/>
                  </a:cubicBezTo>
                  <a:cubicBezTo>
                    <a:pt x="9628" y="6992"/>
                    <a:pt x="9501" y="6865"/>
                    <a:pt x="9375" y="6770"/>
                  </a:cubicBezTo>
                  <a:cubicBezTo>
                    <a:pt x="9153" y="6611"/>
                    <a:pt x="8931" y="6453"/>
                    <a:pt x="8709" y="6326"/>
                  </a:cubicBezTo>
                  <a:cubicBezTo>
                    <a:pt x="8678" y="6295"/>
                    <a:pt x="8646" y="6263"/>
                    <a:pt x="8583" y="6263"/>
                  </a:cubicBezTo>
                  <a:cubicBezTo>
                    <a:pt x="8456" y="6263"/>
                    <a:pt x="8393" y="6390"/>
                    <a:pt x="8456" y="6485"/>
                  </a:cubicBezTo>
                  <a:cubicBezTo>
                    <a:pt x="8488" y="6548"/>
                    <a:pt x="8583" y="6580"/>
                    <a:pt x="8646" y="6611"/>
                  </a:cubicBezTo>
                  <a:cubicBezTo>
                    <a:pt x="8773" y="6706"/>
                    <a:pt x="8899" y="6801"/>
                    <a:pt x="9026" y="6896"/>
                  </a:cubicBezTo>
                  <a:cubicBezTo>
                    <a:pt x="9248" y="7087"/>
                    <a:pt x="9501" y="7277"/>
                    <a:pt x="9723" y="7467"/>
                  </a:cubicBezTo>
                  <a:cubicBezTo>
                    <a:pt x="9881" y="7593"/>
                    <a:pt x="10040" y="7783"/>
                    <a:pt x="10071" y="7973"/>
                  </a:cubicBezTo>
                  <a:cubicBezTo>
                    <a:pt x="10096" y="8149"/>
                    <a:pt x="9922" y="8205"/>
                    <a:pt x="9770" y="8205"/>
                  </a:cubicBezTo>
                  <a:cubicBezTo>
                    <a:pt x="9731" y="8205"/>
                    <a:pt x="9692" y="8201"/>
                    <a:pt x="9660" y="8195"/>
                  </a:cubicBezTo>
                  <a:cubicBezTo>
                    <a:pt x="9438" y="8132"/>
                    <a:pt x="9248" y="8005"/>
                    <a:pt x="9026" y="7878"/>
                  </a:cubicBezTo>
                  <a:cubicBezTo>
                    <a:pt x="8646" y="7625"/>
                    <a:pt x="8266" y="7308"/>
                    <a:pt x="7886" y="7023"/>
                  </a:cubicBezTo>
                  <a:cubicBezTo>
                    <a:pt x="7791" y="6960"/>
                    <a:pt x="7664" y="6896"/>
                    <a:pt x="7569" y="6833"/>
                  </a:cubicBezTo>
                  <a:cubicBezTo>
                    <a:pt x="7545" y="6809"/>
                    <a:pt x="7516" y="6799"/>
                    <a:pt x="7488" y="6799"/>
                  </a:cubicBezTo>
                  <a:cubicBezTo>
                    <a:pt x="7443" y="6799"/>
                    <a:pt x="7399" y="6826"/>
                    <a:pt x="7379" y="6865"/>
                  </a:cubicBezTo>
                  <a:cubicBezTo>
                    <a:pt x="7316" y="6960"/>
                    <a:pt x="7379" y="6992"/>
                    <a:pt x="7411" y="7055"/>
                  </a:cubicBezTo>
                  <a:cubicBezTo>
                    <a:pt x="7506" y="7087"/>
                    <a:pt x="8329" y="7720"/>
                    <a:pt x="8646" y="7942"/>
                  </a:cubicBezTo>
                  <a:cubicBezTo>
                    <a:pt x="8773" y="8068"/>
                    <a:pt x="8994" y="8195"/>
                    <a:pt x="9089" y="8385"/>
                  </a:cubicBezTo>
                  <a:cubicBezTo>
                    <a:pt x="9045" y="8520"/>
                    <a:pt x="8888" y="8559"/>
                    <a:pt x="8733" y="8559"/>
                  </a:cubicBezTo>
                  <a:cubicBezTo>
                    <a:pt x="8669" y="8559"/>
                    <a:pt x="8606" y="8552"/>
                    <a:pt x="8551" y="8543"/>
                  </a:cubicBezTo>
                  <a:cubicBezTo>
                    <a:pt x="8361" y="8480"/>
                    <a:pt x="8139" y="8417"/>
                    <a:pt x="7949" y="8322"/>
                  </a:cubicBezTo>
                  <a:cubicBezTo>
                    <a:pt x="8044" y="8005"/>
                    <a:pt x="8013" y="7530"/>
                    <a:pt x="7728" y="7308"/>
                  </a:cubicBezTo>
                  <a:cubicBezTo>
                    <a:pt x="7605" y="7185"/>
                    <a:pt x="7443" y="7116"/>
                    <a:pt x="7283" y="7116"/>
                  </a:cubicBezTo>
                  <a:cubicBezTo>
                    <a:pt x="7196" y="7116"/>
                    <a:pt x="7110" y="7137"/>
                    <a:pt x="7031" y="7182"/>
                  </a:cubicBezTo>
                  <a:cubicBezTo>
                    <a:pt x="6962" y="6882"/>
                    <a:pt x="6657" y="6615"/>
                    <a:pt x="6350" y="6615"/>
                  </a:cubicBezTo>
                  <a:cubicBezTo>
                    <a:pt x="6236" y="6615"/>
                    <a:pt x="6121" y="6652"/>
                    <a:pt x="6018" y="6738"/>
                  </a:cubicBezTo>
                  <a:cubicBezTo>
                    <a:pt x="5986" y="6516"/>
                    <a:pt x="5859" y="6295"/>
                    <a:pt x="5638" y="6168"/>
                  </a:cubicBezTo>
                  <a:cubicBezTo>
                    <a:pt x="5535" y="6107"/>
                    <a:pt x="5420" y="6072"/>
                    <a:pt x="5300" y="6072"/>
                  </a:cubicBezTo>
                  <a:cubicBezTo>
                    <a:pt x="5234" y="6072"/>
                    <a:pt x="5166" y="6082"/>
                    <a:pt x="5099" y="6105"/>
                  </a:cubicBezTo>
                  <a:cubicBezTo>
                    <a:pt x="5068" y="5978"/>
                    <a:pt x="5004" y="5851"/>
                    <a:pt x="4909" y="5756"/>
                  </a:cubicBezTo>
                  <a:cubicBezTo>
                    <a:pt x="4877" y="5725"/>
                    <a:pt x="4751" y="5693"/>
                    <a:pt x="4719" y="5661"/>
                  </a:cubicBezTo>
                  <a:cubicBezTo>
                    <a:pt x="4719" y="5630"/>
                    <a:pt x="4719" y="5598"/>
                    <a:pt x="4687" y="5566"/>
                  </a:cubicBezTo>
                  <a:cubicBezTo>
                    <a:pt x="4624" y="5440"/>
                    <a:pt x="4497" y="5313"/>
                    <a:pt x="4402" y="5250"/>
                  </a:cubicBezTo>
                  <a:cubicBezTo>
                    <a:pt x="3927" y="4870"/>
                    <a:pt x="3294" y="4680"/>
                    <a:pt x="2756" y="4490"/>
                  </a:cubicBezTo>
                  <a:lnTo>
                    <a:pt x="3991" y="1671"/>
                  </a:lnTo>
                  <a:close/>
                  <a:moveTo>
                    <a:pt x="7320" y="7395"/>
                  </a:moveTo>
                  <a:cubicBezTo>
                    <a:pt x="7395" y="7395"/>
                    <a:pt x="7474" y="7419"/>
                    <a:pt x="7538" y="7467"/>
                  </a:cubicBezTo>
                  <a:cubicBezTo>
                    <a:pt x="7633" y="7562"/>
                    <a:pt x="7696" y="7720"/>
                    <a:pt x="7728" y="7847"/>
                  </a:cubicBezTo>
                  <a:cubicBezTo>
                    <a:pt x="7728" y="8037"/>
                    <a:pt x="7759" y="8258"/>
                    <a:pt x="7633" y="8417"/>
                  </a:cubicBezTo>
                  <a:cubicBezTo>
                    <a:pt x="7563" y="8509"/>
                    <a:pt x="7443" y="8568"/>
                    <a:pt x="7333" y="8568"/>
                  </a:cubicBezTo>
                  <a:cubicBezTo>
                    <a:pt x="7293" y="8568"/>
                    <a:pt x="7255" y="8560"/>
                    <a:pt x="7221" y="8543"/>
                  </a:cubicBezTo>
                  <a:cubicBezTo>
                    <a:pt x="7063" y="8448"/>
                    <a:pt x="6999" y="8258"/>
                    <a:pt x="6968" y="8068"/>
                  </a:cubicBezTo>
                  <a:cubicBezTo>
                    <a:pt x="6999" y="7973"/>
                    <a:pt x="7031" y="7878"/>
                    <a:pt x="7063" y="7783"/>
                  </a:cubicBezTo>
                  <a:cubicBezTo>
                    <a:pt x="7063" y="7688"/>
                    <a:pt x="7063" y="7562"/>
                    <a:pt x="7126" y="7467"/>
                  </a:cubicBezTo>
                  <a:cubicBezTo>
                    <a:pt x="7174" y="7419"/>
                    <a:pt x="7245" y="7395"/>
                    <a:pt x="7320" y="7395"/>
                  </a:cubicBezTo>
                  <a:close/>
                  <a:moveTo>
                    <a:pt x="1914" y="0"/>
                  </a:moveTo>
                  <a:cubicBezTo>
                    <a:pt x="1868" y="0"/>
                    <a:pt x="1830" y="16"/>
                    <a:pt x="1806" y="56"/>
                  </a:cubicBezTo>
                  <a:cubicBezTo>
                    <a:pt x="1742" y="151"/>
                    <a:pt x="1679" y="278"/>
                    <a:pt x="1647" y="373"/>
                  </a:cubicBezTo>
                  <a:cubicBezTo>
                    <a:pt x="1552" y="626"/>
                    <a:pt x="254" y="3540"/>
                    <a:pt x="159" y="3761"/>
                  </a:cubicBezTo>
                  <a:cubicBezTo>
                    <a:pt x="127" y="3856"/>
                    <a:pt x="0" y="4046"/>
                    <a:pt x="95" y="4141"/>
                  </a:cubicBezTo>
                  <a:cubicBezTo>
                    <a:pt x="127" y="4205"/>
                    <a:pt x="190" y="4205"/>
                    <a:pt x="254" y="4236"/>
                  </a:cubicBezTo>
                  <a:cubicBezTo>
                    <a:pt x="349" y="4300"/>
                    <a:pt x="2027" y="4996"/>
                    <a:pt x="2249" y="5123"/>
                  </a:cubicBezTo>
                  <a:cubicBezTo>
                    <a:pt x="2291" y="5137"/>
                    <a:pt x="2340" y="5151"/>
                    <a:pt x="2384" y="5151"/>
                  </a:cubicBezTo>
                  <a:cubicBezTo>
                    <a:pt x="2438" y="5151"/>
                    <a:pt x="2485" y="5130"/>
                    <a:pt x="2502" y="5060"/>
                  </a:cubicBezTo>
                  <a:cubicBezTo>
                    <a:pt x="2566" y="4965"/>
                    <a:pt x="2597" y="4838"/>
                    <a:pt x="2661" y="4743"/>
                  </a:cubicBezTo>
                  <a:cubicBezTo>
                    <a:pt x="3009" y="4870"/>
                    <a:pt x="3389" y="4996"/>
                    <a:pt x="3769" y="5155"/>
                  </a:cubicBezTo>
                  <a:cubicBezTo>
                    <a:pt x="3991" y="5281"/>
                    <a:pt x="4212" y="5408"/>
                    <a:pt x="4371" y="5598"/>
                  </a:cubicBezTo>
                  <a:cubicBezTo>
                    <a:pt x="3991" y="5630"/>
                    <a:pt x="3801" y="6041"/>
                    <a:pt x="3896" y="6390"/>
                  </a:cubicBezTo>
                  <a:cubicBezTo>
                    <a:pt x="3954" y="6652"/>
                    <a:pt x="4280" y="6967"/>
                    <a:pt x="4603" y="6967"/>
                  </a:cubicBezTo>
                  <a:cubicBezTo>
                    <a:pt x="4631" y="6967"/>
                    <a:pt x="4659" y="6965"/>
                    <a:pt x="4687" y="6960"/>
                  </a:cubicBezTo>
                  <a:cubicBezTo>
                    <a:pt x="4687" y="7182"/>
                    <a:pt x="4846" y="7372"/>
                    <a:pt x="5004" y="7530"/>
                  </a:cubicBezTo>
                  <a:cubicBezTo>
                    <a:pt x="5139" y="7646"/>
                    <a:pt x="5287" y="7715"/>
                    <a:pt x="5438" y="7715"/>
                  </a:cubicBezTo>
                  <a:cubicBezTo>
                    <a:pt x="5535" y="7715"/>
                    <a:pt x="5634" y="7687"/>
                    <a:pt x="5733" y="7625"/>
                  </a:cubicBezTo>
                  <a:cubicBezTo>
                    <a:pt x="5782" y="7997"/>
                    <a:pt x="6065" y="8389"/>
                    <a:pt x="6429" y="8389"/>
                  </a:cubicBezTo>
                  <a:cubicBezTo>
                    <a:pt x="6529" y="8389"/>
                    <a:pt x="6636" y="8359"/>
                    <a:pt x="6746" y="8290"/>
                  </a:cubicBezTo>
                  <a:cubicBezTo>
                    <a:pt x="6809" y="8543"/>
                    <a:pt x="6968" y="8733"/>
                    <a:pt x="7221" y="8828"/>
                  </a:cubicBezTo>
                  <a:cubicBezTo>
                    <a:pt x="7260" y="8840"/>
                    <a:pt x="7302" y="8845"/>
                    <a:pt x="7344" y="8845"/>
                  </a:cubicBezTo>
                  <a:cubicBezTo>
                    <a:pt x="7539" y="8845"/>
                    <a:pt x="7750" y="8731"/>
                    <a:pt x="7854" y="8575"/>
                  </a:cubicBezTo>
                  <a:cubicBezTo>
                    <a:pt x="8139" y="8733"/>
                    <a:pt x="8519" y="8828"/>
                    <a:pt x="8836" y="8828"/>
                  </a:cubicBezTo>
                  <a:cubicBezTo>
                    <a:pt x="9089" y="8797"/>
                    <a:pt x="9343" y="8638"/>
                    <a:pt x="9375" y="8353"/>
                  </a:cubicBezTo>
                  <a:cubicBezTo>
                    <a:pt x="9509" y="8420"/>
                    <a:pt x="9659" y="8488"/>
                    <a:pt x="9814" y="8488"/>
                  </a:cubicBezTo>
                  <a:cubicBezTo>
                    <a:pt x="9878" y="8488"/>
                    <a:pt x="9943" y="8476"/>
                    <a:pt x="10008" y="8448"/>
                  </a:cubicBezTo>
                  <a:cubicBezTo>
                    <a:pt x="10230" y="8353"/>
                    <a:pt x="10388" y="8195"/>
                    <a:pt x="10356" y="7942"/>
                  </a:cubicBezTo>
                  <a:lnTo>
                    <a:pt x="10356" y="7942"/>
                  </a:lnTo>
                  <a:cubicBezTo>
                    <a:pt x="10483" y="7989"/>
                    <a:pt x="10633" y="8021"/>
                    <a:pt x="10780" y="8021"/>
                  </a:cubicBezTo>
                  <a:cubicBezTo>
                    <a:pt x="10926" y="8021"/>
                    <a:pt x="11069" y="7989"/>
                    <a:pt x="11180" y="7910"/>
                  </a:cubicBezTo>
                  <a:cubicBezTo>
                    <a:pt x="11433" y="7783"/>
                    <a:pt x="11465" y="7467"/>
                    <a:pt x="11433" y="7213"/>
                  </a:cubicBezTo>
                  <a:cubicBezTo>
                    <a:pt x="11655" y="7182"/>
                    <a:pt x="11908" y="7118"/>
                    <a:pt x="12035" y="6896"/>
                  </a:cubicBezTo>
                  <a:cubicBezTo>
                    <a:pt x="12098" y="6770"/>
                    <a:pt x="12098" y="6643"/>
                    <a:pt x="12098" y="6485"/>
                  </a:cubicBezTo>
                  <a:cubicBezTo>
                    <a:pt x="12098" y="6421"/>
                    <a:pt x="12098" y="6358"/>
                    <a:pt x="12066" y="6326"/>
                  </a:cubicBezTo>
                  <a:cubicBezTo>
                    <a:pt x="12066" y="6263"/>
                    <a:pt x="12035" y="6263"/>
                    <a:pt x="12066" y="6263"/>
                  </a:cubicBezTo>
                  <a:cubicBezTo>
                    <a:pt x="12098" y="6231"/>
                    <a:pt x="12130" y="6231"/>
                    <a:pt x="12161" y="6200"/>
                  </a:cubicBezTo>
                  <a:cubicBezTo>
                    <a:pt x="12288" y="6136"/>
                    <a:pt x="12383" y="6010"/>
                    <a:pt x="12446" y="5883"/>
                  </a:cubicBezTo>
                  <a:cubicBezTo>
                    <a:pt x="12510" y="5820"/>
                    <a:pt x="12541" y="5725"/>
                    <a:pt x="12636" y="5661"/>
                  </a:cubicBezTo>
                  <a:cubicBezTo>
                    <a:pt x="12795" y="5535"/>
                    <a:pt x="12953" y="5408"/>
                    <a:pt x="13111" y="5281"/>
                  </a:cubicBezTo>
                  <a:cubicBezTo>
                    <a:pt x="13143" y="5376"/>
                    <a:pt x="13175" y="5566"/>
                    <a:pt x="13270" y="5630"/>
                  </a:cubicBezTo>
                  <a:cubicBezTo>
                    <a:pt x="13298" y="5639"/>
                    <a:pt x="13323" y="5643"/>
                    <a:pt x="13346" y="5643"/>
                  </a:cubicBezTo>
                  <a:cubicBezTo>
                    <a:pt x="13402" y="5643"/>
                    <a:pt x="13447" y="5620"/>
                    <a:pt x="13491" y="5598"/>
                  </a:cubicBezTo>
                  <a:cubicBezTo>
                    <a:pt x="13745" y="5503"/>
                    <a:pt x="15423" y="4775"/>
                    <a:pt x="15518" y="4711"/>
                  </a:cubicBezTo>
                  <a:cubicBezTo>
                    <a:pt x="15582" y="4680"/>
                    <a:pt x="15708" y="4648"/>
                    <a:pt x="15677" y="4521"/>
                  </a:cubicBezTo>
                  <a:cubicBezTo>
                    <a:pt x="15677" y="4521"/>
                    <a:pt x="15677" y="4521"/>
                    <a:pt x="15677" y="4490"/>
                  </a:cubicBezTo>
                  <a:cubicBezTo>
                    <a:pt x="15233" y="3508"/>
                    <a:pt x="14157" y="1038"/>
                    <a:pt x="14062" y="816"/>
                  </a:cubicBezTo>
                  <a:cubicBezTo>
                    <a:pt x="14002" y="727"/>
                    <a:pt x="13970" y="497"/>
                    <a:pt x="13835" y="497"/>
                  </a:cubicBezTo>
                  <a:cubicBezTo>
                    <a:pt x="13826" y="497"/>
                    <a:pt x="13817" y="498"/>
                    <a:pt x="13808" y="499"/>
                  </a:cubicBezTo>
                  <a:cubicBezTo>
                    <a:pt x="13745" y="499"/>
                    <a:pt x="13681" y="531"/>
                    <a:pt x="13650" y="563"/>
                  </a:cubicBezTo>
                  <a:cubicBezTo>
                    <a:pt x="13523" y="626"/>
                    <a:pt x="13428" y="658"/>
                    <a:pt x="13301" y="721"/>
                  </a:cubicBezTo>
                  <a:cubicBezTo>
                    <a:pt x="12985" y="848"/>
                    <a:pt x="11908" y="1323"/>
                    <a:pt x="11718" y="1418"/>
                  </a:cubicBezTo>
                  <a:cubicBezTo>
                    <a:pt x="11655" y="1418"/>
                    <a:pt x="11623" y="1449"/>
                    <a:pt x="11591" y="1481"/>
                  </a:cubicBezTo>
                  <a:cubicBezTo>
                    <a:pt x="11433" y="1544"/>
                    <a:pt x="11528" y="1671"/>
                    <a:pt x="11560" y="1766"/>
                  </a:cubicBezTo>
                  <a:cubicBezTo>
                    <a:pt x="11338" y="1924"/>
                    <a:pt x="11085" y="1988"/>
                    <a:pt x="10800" y="2019"/>
                  </a:cubicBezTo>
                  <a:cubicBezTo>
                    <a:pt x="10749" y="2025"/>
                    <a:pt x="10700" y="2028"/>
                    <a:pt x="10651" y="2028"/>
                  </a:cubicBezTo>
                  <a:cubicBezTo>
                    <a:pt x="10424" y="2028"/>
                    <a:pt x="10211" y="1971"/>
                    <a:pt x="9976" y="1893"/>
                  </a:cubicBezTo>
                  <a:cubicBezTo>
                    <a:pt x="9660" y="1798"/>
                    <a:pt x="9375" y="1703"/>
                    <a:pt x="9058" y="1576"/>
                  </a:cubicBezTo>
                  <a:cubicBezTo>
                    <a:pt x="8878" y="1525"/>
                    <a:pt x="8678" y="1432"/>
                    <a:pt x="8474" y="1432"/>
                  </a:cubicBezTo>
                  <a:cubicBezTo>
                    <a:pt x="8426" y="1432"/>
                    <a:pt x="8378" y="1437"/>
                    <a:pt x="8329" y="1449"/>
                  </a:cubicBezTo>
                  <a:cubicBezTo>
                    <a:pt x="8203" y="1481"/>
                    <a:pt x="8076" y="1513"/>
                    <a:pt x="7949" y="1576"/>
                  </a:cubicBezTo>
                  <a:cubicBezTo>
                    <a:pt x="7873" y="1576"/>
                    <a:pt x="7797" y="1617"/>
                    <a:pt x="7721" y="1617"/>
                  </a:cubicBezTo>
                  <a:cubicBezTo>
                    <a:pt x="7702" y="1617"/>
                    <a:pt x="7683" y="1614"/>
                    <a:pt x="7664" y="1608"/>
                  </a:cubicBezTo>
                  <a:lnTo>
                    <a:pt x="7284" y="1608"/>
                  </a:lnTo>
                  <a:cubicBezTo>
                    <a:pt x="6983" y="1592"/>
                    <a:pt x="6675" y="1584"/>
                    <a:pt x="6366" y="1584"/>
                  </a:cubicBezTo>
                  <a:cubicBezTo>
                    <a:pt x="6057" y="1584"/>
                    <a:pt x="5748" y="1592"/>
                    <a:pt x="5448" y="1608"/>
                  </a:cubicBezTo>
                  <a:lnTo>
                    <a:pt x="4814" y="1608"/>
                  </a:lnTo>
                  <a:cubicBezTo>
                    <a:pt x="4561" y="1576"/>
                    <a:pt x="4339" y="1513"/>
                    <a:pt x="4086" y="1418"/>
                  </a:cubicBezTo>
                  <a:cubicBezTo>
                    <a:pt x="4149" y="1323"/>
                    <a:pt x="4276" y="1133"/>
                    <a:pt x="4212" y="1038"/>
                  </a:cubicBezTo>
                  <a:cubicBezTo>
                    <a:pt x="4181" y="974"/>
                    <a:pt x="4117" y="943"/>
                    <a:pt x="4054" y="911"/>
                  </a:cubicBezTo>
                  <a:cubicBezTo>
                    <a:pt x="3801" y="816"/>
                    <a:pt x="2629" y="309"/>
                    <a:pt x="2344" y="183"/>
                  </a:cubicBezTo>
                  <a:cubicBezTo>
                    <a:pt x="2249" y="135"/>
                    <a:pt x="2049" y="0"/>
                    <a:pt x="191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3707450" y="4021700"/>
              <a:ext cx="23000" cy="22200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626" y="366"/>
                  </a:moveTo>
                  <a:cubicBezTo>
                    <a:pt x="627" y="367"/>
                    <a:pt x="630" y="371"/>
                    <a:pt x="634" y="381"/>
                  </a:cubicBezTo>
                  <a:cubicBezTo>
                    <a:pt x="632" y="375"/>
                    <a:pt x="629" y="370"/>
                    <a:pt x="626" y="366"/>
                  </a:cubicBezTo>
                  <a:close/>
                  <a:moveTo>
                    <a:pt x="485" y="288"/>
                  </a:moveTo>
                  <a:cubicBezTo>
                    <a:pt x="539" y="288"/>
                    <a:pt x="592" y="312"/>
                    <a:pt x="626" y="366"/>
                  </a:cubicBezTo>
                  <a:lnTo>
                    <a:pt x="626" y="366"/>
                  </a:lnTo>
                  <a:cubicBezTo>
                    <a:pt x="626" y="365"/>
                    <a:pt x="625" y="365"/>
                    <a:pt x="625" y="365"/>
                  </a:cubicBezTo>
                  <a:lnTo>
                    <a:pt x="625" y="365"/>
                  </a:lnTo>
                  <a:cubicBezTo>
                    <a:pt x="623" y="365"/>
                    <a:pt x="641" y="412"/>
                    <a:pt x="643" y="412"/>
                  </a:cubicBezTo>
                  <a:cubicBezTo>
                    <a:pt x="644" y="412"/>
                    <a:pt x="642" y="404"/>
                    <a:pt x="634" y="381"/>
                  </a:cubicBezTo>
                  <a:lnTo>
                    <a:pt x="634" y="381"/>
                  </a:lnTo>
                  <a:cubicBezTo>
                    <a:pt x="697" y="527"/>
                    <a:pt x="581" y="632"/>
                    <a:pt x="467" y="632"/>
                  </a:cubicBezTo>
                  <a:cubicBezTo>
                    <a:pt x="408" y="632"/>
                    <a:pt x="350" y="604"/>
                    <a:pt x="318" y="539"/>
                  </a:cubicBezTo>
                  <a:cubicBezTo>
                    <a:pt x="255" y="393"/>
                    <a:pt x="371" y="288"/>
                    <a:pt x="485" y="288"/>
                  </a:cubicBezTo>
                  <a:close/>
                  <a:moveTo>
                    <a:pt x="508" y="1"/>
                  </a:moveTo>
                  <a:cubicBezTo>
                    <a:pt x="254" y="1"/>
                    <a:pt x="33" y="191"/>
                    <a:pt x="33" y="444"/>
                  </a:cubicBezTo>
                  <a:cubicBezTo>
                    <a:pt x="1" y="697"/>
                    <a:pt x="223" y="887"/>
                    <a:pt x="476" y="887"/>
                  </a:cubicBezTo>
                  <a:cubicBezTo>
                    <a:pt x="698" y="887"/>
                    <a:pt x="919" y="697"/>
                    <a:pt x="919" y="476"/>
                  </a:cubicBezTo>
                  <a:cubicBezTo>
                    <a:pt x="919" y="222"/>
                    <a:pt x="729" y="32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3202325" y="4347900"/>
              <a:ext cx="75250" cy="75225"/>
            </a:xfrm>
            <a:custGeom>
              <a:avLst/>
              <a:gdLst/>
              <a:ahLst/>
              <a:cxnLst/>
              <a:rect l="l" t="t" r="r" b="b"/>
              <a:pathLst>
                <a:path w="3010" h="3009" extrusionOk="0">
                  <a:moveTo>
                    <a:pt x="1" y="0"/>
                  </a:moveTo>
                  <a:lnTo>
                    <a:pt x="254" y="1489"/>
                  </a:lnTo>
                  <a:lnTo>
                    <a:pt x="508" y="3009"/>
                  </a:lnTo>
                  <a:lnTo>
                    <a:pt x="1774" y="1774"/>
                  </a:lnTo>
                  <a:lnTo>
                    <a:pt x="3010" y="539"/>
                  </a:lnTo>
                  <a:lnTo>
                    <a:pt x="1521" y="2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3532475" y="351105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92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725" y="3484"/>
                    <a:pt x="3485" y="2692"/>
                    <a:pt x="3485" y="1742"/>
                  </a:cubicBezTo>
                  <a:cubicBezTo>
                    <a:pt x="3485" y="792"/>
                    <a:pt x="2725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3532475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60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693" y="3484"/>
                    <a:pt x="3485" y="2692"/>
                    <a:pt x="3485" y="1742"/>
                  </a:cubicBezTo>
                  <a:cubicBezTo>
                    <a:pt x="3485" y="760"/>
                    <a:pt x="2693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3084375" y="3551425"/>
              <a:ext cx="969100" cy="969075"/>
            </a:xfrm>
            <a:custGeom>
              <a:avLst/>
              <a:gdLst/>
              <a:ahLst/>
              <a:cxnLst/>
              <a:rect l="l" t="t" r="r" b="b"/>
              <a:pathLst>
                <a:path w="38764" h="38763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7"/>
                    <a:pt x="29928" y="38510"/>
                    <a:pt x="19382" y="38510"/>
                  </a:cubicBezTo>
                  <a:cubicBezTo>
                    <a:pt x="8836" y="38510"/>
                    <a:pt x="254" y="29927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0"/>
                  </a:moveTo>
                  <a:cubicBezTo>
                    <a:pt x="8678" y="0"/>
                    <a:pt x="0" y="8709"/>
                    <a:pt x="0" y="19382"/>
                  </a:cubicBezTo>
                  <a:cubicBezTo>
                    <a:pt x="0" y="30086"/>
                    <a:pt x="8678" y="38763"/>
                    <a:pt x="19382" y="38763"/>
                  </a:cubicBezTo>
                  <a:cubicBezTo>
                    <a:pt x="30054" y="38763"/>
                    <a:pt x="38763" y="30086"/>
                    <a:pt x="38763" y="19382"/>
                  </a:cubicBezTo>
                  <a:cubicBezTo>
                    <a:pt x="38763" y="8709"/>
                    <a:pt x="30054" y="0"/>
                    <a:pt x="1938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3180950" y="3648000"/>
              <a:ext cx="775925" cy="775925"/>
            </a:xfrm>
            <a:custGeom>
              <a:avLst/>
              <a:gdLst/>
              <a:ahLst/>
              <a:cxnLst/>
              <a:rect l="l" t="t" r="r" b="b"/>
              <a:pathLst>
                <a:path w="31037" h="31037" extrusionOk="0">
                  <a:moveTo>
                    <a:pt x="15519" y="3738"/>
                  </a:moveTo>
                  <a:cubicBezTo>
                    <a:pt x="22011" y="3738"/>
                    <a:pt x="27300" y="9027"/>
                    <a:pt x="27300" y="15519"/>
                  </a:cubicBezTo>
                  <a:cubicBezTo>
                    <a:pt x="27300" y="22042"/>
                    <a:pt x="22011" y="27299"/>
                    <a:pt x="15519" y="27299"/>
                  </a:cubicBezTo>
                  <a:cubicBezTo>
                    <a:pt x="9027" y="27299"/>
                    <a:pt x="3738" y="22011"/>
                    <a:pt x="3738" y="15519"/>
                  </a:cubicBezTo>
                  <a:cubicBezTo>
                    <a:pt x="3738" y="9027"/>
                    <a:pt x="9027" y="3738"/>
                    <a:pt x="15519" y="3738"/>
                  </a:cubicBezTo>
                  <a:close/>
                  <a:moveTo>
                    <a:pt x="15519" y="1"/>
                  </a:moveTo>
                  <a:cubicBezTo>
                    <a:pt x="6936" y="1"/>
                    <a:pt x="1" y="6968"/>
                    <a:pt x="1" y="15519"/>
                  </a:cubicBezTo>
                  <a:cubicBezTo>
                    <a:pt x="1" y="24101"/>
                    <a:pt x="6936" y="31036"/>
                    <a:pt x="15519" y="31036"/>
                  </a:cubicBezTo>
                  <a:cubicBezTo>
                    <a:pt x="24069" y="31036"/>
                    <a:pt x="31037" y="24101"/>
                    <a:pt x="31037" y="15519"/>
                  </a:cubicBezTo>
                  <a:cubicBezTo>
                    <a:pt x="31037" y="6968"/>
                    <a:pt x="24069" y="1"/>
                    <a:pt x="1551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2694850" y="297980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0" y="0"/>
                  </a:moveTo>
                  <a:lnTo>
                    <a:pt x="855" y="1267"/>
                  </a:lnTo>
                  <a:lnTo>
                    <a:pt x="1710" y="2502"/>
                  </a:lnTo>
                  <a:lnTo>
                    <a:pt x="2597" y="1267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23844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1694900" y="3759650"/>
              <a:ext cx="6350" cy="373700"/>
            </a:xfrm>
            <a:custGeom>
              <a:avLst/>
              <a:gdLst/>
              <a:ahLst/>
              <a:cxnLst/>
              <a:rect l="l" t="t" r="r" b="b"/>
              <a:pathLst>
                <a:path w="254" h="14948" extrusionOk="0">
                  <a:moveTo>
                    <a:pt x="0" y="0"/>
                  </a:moveTo>
                  <a:lnTo>
                    <a:pt x="0" y="14948"/>
                  </a:lnTo>
                  <a:lnTo>
                    <a:pt x="253" y="1494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6426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96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1698050" y="3079550"/>
              <a:ext cx="688050" cy="688025"/>
            </a:xfrm>
            <a:custGeom>
              <a:avLst/>
              <a:gdLst/>
              <a:ahLst/>
              <a:cxnLst/>
              <a:rect l="l" t="t" r="r" b="b"/>
              <a:pathLst>
                <a:path w="27522" h="27521" extrusionOk="0">
                  <a:moveTo>
                    <a:pt x="23056" y="1"/>
                  </a:moveTo>
                  <a:lnTo>
                    <a:pt x="23056" y="32"/>
                  </a:lnTo>
                  <a:cubicBezTo>
                    <a:pt x="23056" y="12763"/>
                    <a:pt x="12732" y="23087"/>
                    <a:pt x="1" y="23087"/>
                  </a:cubicBezTo>
                  <a:lnTo>
                    <a:pt x="1" y="27521"/>
                  </a:lnTo>
                  <a:cubicBezTo>
                    <a:pt x="15202" y="27521"/>
                    <a:pt x="27521" y="15202"/>
                    <a:pt x="275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1"/>
            <p:cNvSpPr/>
            <p:nvPr/>
          </p:nvSpPr>
          <p:spPr>
            <a:xfrm>
              <a:off x="1010050" y="3079550"/>
              <a:ext cx="688025" cy="688025"/>
            </a:xfrm>
            <a:custGeom>
              <a:avLst/>
              <a:gdLst/>
              <a:ahLst/>
              <a:cxnLst/>
              <a:rect l="l" t="t" r="r" b="b"/>
              <a:pathLst>
                <a:path w="27521" h="27521" extrusionOk="0">
                  <a:moveTo>
                    <a:pt x="0" y="1"/>
                  </a:moveTo>
                  <a:cubicBezTo>
                    <a:pt x="0" y="15202"/>
                    <a:pt x="12320" y="27521"/>
                    <a:pt x="27521" y="27521"/>
                  </a:cubicBezTo>
                  <a:lnTo>
                    <a:pt x="27521" y="23087"/>
                  </a:lnTo>
                  <a:cubicBezTo>
                    <a:pt x="14790" y="23087"/>
                    <a:pt x="4466" y="12763"/>
                    <a:pt x="4466" y="32"/>
                  </a:cubicBez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1"/>
            <p:cNvSpPr/>
            <p:nvPr/>
          </p:nvSpPr>
          <p:spPr>
            <a:xfrm>
              <a:off x="1010050" y="2393125"/>
              <a:ext cx="1376050" cy="688025"/>
            </a:xfrm>
            <a:custGeom>
              <a:avLst/>
              <a:gdLst/>
              <a:ahLst/>
              <a:cxnLst/>
              <a:rect l="l" t="t" r="r" b="b"/>
              <a:pathLst>
                <a:path w="55042" h="27521" extrusionOk="0">
                  <a:moveTo>
                    <a:pt x="27521" y="1"/>
                  </a:moveTo>
                  <a:cubicBezTo>
                    <a:pt x="12320" y="1"/>
                    <a:pt x="0" y="12320"/>
                    <a:pt x="0" y="27521"/>
                  </a:cubicBezTo>
                  <a:lnTo>
                    <a:pt x="4466" y="27521"/>
                  </a:lnTo>
                  <a:lnTo>
                    <a:pt x="4466" y="27489"/>
                  </a:lnTo>
                  <a:cubicBezTo>
                    <a:pt x="4466" y="14758"/>
                    <a:pt x="14790" y="4434"/>
                    <a:pt x="27521" y="4434"/>
                  </a:cubicBezTo>
                  <a:cubicBezTo>
                    <a:pt x="40252" y="4434"/>
                    <a:pt x="50576" y="14758"/>
                    <a:pt x="50576" y="27489"/>
                  </a:cubicBezTo>
                  <a:lnTo>
                    <a:pt x="50576" y="27521"/>
                  </a:lnTo>
                  <a:lnTo>
                    <a:pt x="55041" y="27521"/>
                  </a:lnTo>
                  <a:cubicBezTo>
                    <a:pt x="55041" y="12320"/>
                    <a:pt x="42722" y="1"/>
                    <a:pt x="27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1"/>
            <p:cNvSpPr/>
            <p:nvPr/>
          </p:nvSpPr>
          <p:spPr>
            <a:xfrm>
              <a:off x="820825" y="2203125"/>
              <a:ext cx="1754500" cy="877250"/>
            </a:xfrm>
            <a:custGeom>
              <a:avLst/>
              <a:gdLst/>
              <a:ahLst/>
              <a:cxnLst/>
              <a:rect l="l" t="t" r="r" b="b"/>
              <a:pathLst>
                <a:path w="70180" h="35090" extrusionOk="0">
                  <a:moveTo>
                    <a:pt x="35090" y="0"/>
                  </a:moveTo>
                  <a:cubicBezTo>
                    <a:pt x="15740" y="0"/>
                    <a:pt x="0" y="15740"/>
                    <a:pt x="0" y="35089"/>
                  </a:cubicBezTo>
                  <a:lnTo>
                    <a:pt x="1457" y="35089"/>
                  </a:lnTo>
                  <a:cubicBezTo>
                    <a:pt x="1457" y="16563"/>
                    <a:pt x="16563" y="1457"/>
                    <a:pt x="35090" y="1457"/>
                  </a:cubicBezTo>
                  <a:cubicBezTo>
                    <a:pt x="53648" y="1457"/>
                    <a:pt x="68722" y="16563"/>
                    <a:pt x="68722" y="35089"/>
                  </a:cubicBezTo>
                  <a:lnTo>
                    <a:pt x="70179" y="35089"/>
                  </a:lnTo>
                  <a:cubicBezTo>
                    <a:pt x="70179" y="15740"/>
                    <a:pt x="54440" y="0"/>
                    <a:pt x="350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836650" y="3080350"/>
              <a:ext cx="861425" cy="862200"/>
            </a:xfrm>
            <a:custGeom>
              <a:avLst/>
              <a:gdLst/>
              <a:ahLst/>
              <a:cxnLst/>
              <a:rect l="l" t="t" r="r" b="b"/>
              <a:pathLst>
                <a:path w="34457" h="34488" extrusionOk="0">
                  <a:moveTo>
                    <a:pt x="1" y="0"/>
                  </a:moveTo>
                  <a:cubicBezTo>
                    <a:pt x="1" y="19002"/>
                    <a:pt x="15455" y="34488"/>
                    <a:pt x="34457" y="34488"/>
                  </a:cubicBezTo>
                  <a:lnTo>
                    <a:pt x="34457" y="34234"/>
                  </a:lnTo>
                  <a:cubicBezTo>
                    <a:pt x="15582" y="34234"/>
                    <a:pt x="223" y="18875"/>
                    <a:pt x="22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1698050" y="3080350"/>
              <a:ext cx="862225" cy="862200"/>
            </a:xfrm>
            <a:custGeom>
              <a:avLst/>
              <a:gdLst/>
              <a:ahLst/>
              <a:cxnLst/>
              <a:rect l="l" t="t" r="r" b="b"/>
              <a:pathLst>
                <a:path w="34489" h="34488" extrusionOk="0">
                  <a:moveTo>
                    <a:pt x="34235" y="0"/>
                  </a:moveTo>
                  <a:cubicBezTo>
                    <a:pt x="34235" y="18875"/>
                    <a:pt x="18876" y="34234"/>
                    <a:pt x="1" y="34234"/>
                  </a:cubicBezTo>
                  <a:lnTo>
                    <a:pt x="1" y="34488"/>
                  </a:lnTo>
                  <a:cubicBezTo>
                    <a:pt x="19002" y="34488"/>
                    <a:pt x="34488" y="19002"/>
                    <a:pt x="3448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653775" y="2036075"/>
              <a:ext cx="2089375" cy="1044300"/>
            </a:xfrm>
            <a:custGeom>
              <a:avLst/>
              <a:gdLst/>
              <a:ahLst/>
              <a:cxnLst/>
              <a:rect l="l" t="t" r="r" b="b"/>
              <a:pathLst>
                <a:path w="83575" h="41772" extrusionOk="0">
                  <a:moveTo>
                    <a:pt x="41772" y="0"/>
                  </a:moveTo>
                  <a:cubicBezTo>
                    <a:pt x="18748" y="0"/>
                    <a:pt x="0" y="18748"/>
                    <a:pt x="0" y="41771"/>
                  </a:cubicBezTo>
                  <a:lnTo>
                    <a:pt x="222" y="41771"/>
                  </a:lnTo>
                  <a:cubicBezTo>
                    <a:pt x="222" y="18875"/>
                    <a:pt x="18875" y="222"/>
                    <a:pt x="41772" y="222"/>
                  </a:cubicBezTo>
                  <a:cubicBezTo>
                    <a:pt x="64669" y="222"/>
                    <a:pt x="83322" y="18875"/>
                    <a:pt x="83322" y="41771"/>
                  </a:cubicBezTo>
                  <a:lnTo>
                    <a:pt x="83575" y="41771"/>
                  </a:lnTo>
                  <a:cubicBezTo>
                    <a:pt x="83575" y="18748"/>
                    <a:pt x="64827" y="0"/>
                    <a:pt x="41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637925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1" y="0"/>
                  </a:moveTo>
                  <a:cubicBezTo>
                    <a:pt x="1" y="23372"/>
                    <a:pt x="19034" y="42405"/>
                    <a:pt x="42406" y="42405"/>
                  </a:cubicBezTo>
                  <a:lnTo>
                    <a:pt x="42406" y="40948"/>
                  </a:lnTo>
                  <a:cubicBezTo>
                    <a:pt x="19826" y="40948"/>
                    <a:pt x="1489" y="22580"/>
                    <a:pt x="14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1698050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40949" y="0"/>
                  </a:moveTo>
                  <a:cubicBezTo>
                    <a:pt x="40949" y="22580"/>
                    <a:pt x="22581" y="40948"/>
                    <a:pt x="1" y="40948"/>
                  </a:cubicBezTo>
                  <a:lnTo>
                    <a:pt x="1" y="42405"/>
                  </a:lnTo>
                  <a:cubicBezTo>
                    <a:pt x="23373" y="42405"/>
                    <a:pt x="42406" y="23372"/>
                    <a:pt x="424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1"/>
            <p:cNvSpPr/>
            <p:nvPr/>
          </p:nvSpPr>
          <p:spPr>
            <a:xfrm>
              <a:off x="797075" y="308035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1742" y="0"/>
                  </a:moveTo>
                  <a:lnTo>
                    <a:pt x="855" y="1267"/>
                  </a:lnTo>
                  <a:lnTo>
                    <a:pt x="0" y="2502"/>
                  </a:lnTo>
                  <a:lnTo>
                    <a:pt x="3452" y="2502"/>
                  </a:lnTo>
                  <a:lnTo>
                    <a:pt x="2597" y="126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1"/>
            <p:cNvSpPr/>
            <p:nvPr/>
          </p:nvSpPr>
          <p:spPr>
            <a:xfrm>
              <a:off x="1702025" y="3893450"/>
              <a:ext cx="61775" cy="87100"/>
            </a:xfrm>
            <a:custGeom>
              <a:avLst/>
              <a:gdLst/>
              <a:ahLst/>
              <a:cxnLst/>
              <a:rect l="l" t="t" r="r" b="b"/>
              <a:pathLst>
                <a:path w="2471" h="3484" extrusionOk="0">
                  <a:moveTo>
                    <a:pt x="2470" y="0"/>
                  </a:moveTo>
                  <a:lnTo>
                    <a:pt x="1235" y="887"/>
                  </a:lnTo>
                  <a:lnTo>
                    <a:pt x="0" y="1742"/>
                  </a:lnTo>
                  <a:lnTo>
                    <a:pt x="1235" y="2597"/>
                  </a:lnTo>
                  <a:lnTo>
                    <a:pt x="2470" y="3484"/>
                  </a:lnTo>
                  <a:lnTo>
                    <a:pt x="2470" y="1742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3469950" y="3041550"/>
              <a:ext cx="66525" cy="92650"/>
            </a:xfrm>
            <a:custGeom>
              <a:avLst/>
              <a:gdLst/>
              <a:ahLst/>
              <a:cxnLst/>
              <a:rect l="l" t="t" r="r" b="b"/>
              <a:pathLst>
                <a:path w="2661" h="3706" extrusionOk="0">
                  <a:moveTo>
                    <a:pt x="0" y="1"/>
                  </a:moveTo>
                  <a:lnTo>
                    <a:pt x="0" y="1869"/>
                  </a:lnTo>
                  <a:lnTo>
                    <a:pt x="0" y="3706"/>
                  </a:lnTo>
                  <a:lnTo>
                    <a:pt x="1330" y="2787"/>
                  </a:lnTo>
                  <a:lnTo>
                    <a:pt x="2660" y="1869"/>
                  </a:lnTo>
                  <a:lnTo>
                    <a:pt x="1330" y="9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1388500" y="2728025"/>
              <a:ext cx="619150" cy="357875"/>
            </a:xfrm>
            <a:custGeom>
              <a:avLst/>
              <a:gdLst/>
              <a:ahLst/>
              <a:cxnLst/>
              <a:rect l="l" t="t" r="r" b="b"/>
              <a:pathLst>
                <a:path w="24766" h="14315" extrusionOk="0">
                  <a:moveTo>
                    <a:pt x="12193" y="191"/>
                  </a:moveTo>
                  <a:cubicBezTo>
                    <a:pt x="14346" y="191"/>
                    <a:pt x="16373" y="1331"/>
                    <a:pt x="17576" y="3136"/>
                  </a:cubicBezTo>
                  <a:cubicBezTo>
                    <a:pt x="17576" y="3136"/>
                    <a:pt x="18527" y="2946"/>
                    <a:pt x="18970" y="2946"/>
                  </a:cubicBezTo>
                  <a:cubicBezTo>
                    <a:pt x="22073" y="2946"/>
                    <a:pt x="24607" y="5448"/>
                    <a:pt x="24607" y="8551"/>
                  </a:cubicBezTo>
                  <a:cubicBezTo>
                    <a:pt x="24607" y="11021"/>
                    <a:pt x="22992" y="13207"/>
                    <a:pt x="20648" y="13903"/>
                  </a:cubicBezTo>
                  <a:lnTo>
                    <a:pt x="20648" y="11940"/>
                  </a:lnTo>
                  <a:cubicBezTo>
                    <a:pt x="20648" y="11180"/>
                    <a:pt x="19983" y="10578"/>
                    <a:pt x="19223" y="10578"/>
                  </a:cubicBezTo>
                  <a:cubicBezTo>
                    <a:pt x="18463" y="10578"/>
                    <a:pt x="17830" y="11180"/>
                    <a:pt x="17830" y="11940"/>
                  </a:cubicBezTo>
                  <a:lnTo>
                    <a:pt x="17830" y="14157"/>
                  </a:lnTo>
                  <a:lnTo>
                    <a:pt x="13618" y="14157"/>
                  </a:lnTo>
                  <a:cubicBezTo>
                    <a:pt x="13555" y="13207"/>
                    <a:pt x="12826" y="12542"/>
                    <a:pt x="11908" y="12542"/>
                  </a:cubicBezTo>
                  <a:cubicBezTo>
                    <a:pt x="11021" y="12542"/>
                    <a:pt x="10261" y="13207"/>
                    <a:pt x="10229" y="14157"/>
                  </a:cubicBezTo>
                  <a:lnTo>
                    <a:pt x="6017" y="14157"/>
                  </a:lnTo>
                  <a:lnTo>
                    <a:pt x="6017" y="13682"/>
                  </a:lnTo>
                  <a:cubicBezTo>
                    <a:pt x="6017" y="12922"/>
                    <a:pt x="5416" y="12288"/>
                    <a:pt x="4656" y="12288"/>
                  </a:cubicBezTo>
                  <a:cubicBezTo>
                    <a:pt x="3895" y="12288"/>
                    <a:pt x="3294" y="12922"/>
                    <a:pt x="3294" y="13682"/>
                  </a:cubicBezTo>
                  <a:lnTo>
                    <a:pt x="3294" y="14030"/>
                  </a:lnTo>
                  <a:cubicBezTo>
                    <a:pt x="1425" y="13587"/>
                    <a:pt x="190" y="11940"/>
                    <a:pt x="222" y="10071"/>
                  </a:cubicBezTo>
                  <a:cubicBezTo>
                    <a:pt x="285" y="6841"/>
                    <a:pt x="3484" y="6113"/>
                    <a:pt x="3484" y="6113"/>
                  </a:cubicBezTo>
                  <a:cubicBezTo>
                    <a:pt x="3484" y="6113"/>
                    <a:pt x="4022" y="4181"/>
                    <a:pt x="5891" y="4181"/>
                  </a:cubicBezTo>
                  <a:cubicBezTo>
                    <a:pt x="5986" y="4181"/>
                    <a:pt x="6271" y="4213"/>
                    <a:pt x="6271" y="4213"/>
                  </a:cubicBezTo>
                  <a:cubicBezTo>
                    <a:pt x="7252" y="1806"/>
                    <a:pt x="9596" y="191"/>
                    <a:pt x="12193" y="191"/>
                  </a:cubicBezTo>
                  <a:close/>
                  <a:moveTo>
                    <a:pt x="12193" y="1"/>
                  </a:moveTo>
                  <a:cubicBezTo>
                    <a:pt x="9533" y="1"/>
                    <a:pt x="7189" y="1552"/>
                    <a:pt x="6144" y="3991"/>
                  </a:cubicBezTo>
                  <a:lnTo>
                    <a:pt x="5891" y="3991"/>
                  </a:lnTo>
                  <a:cubicBezTo>
                    <a:pt x="4687" y="3991"/>
                    <a:pt x="3642" y="4783"/>
                    <a:pt x="3294" y="5954"/>
                  </a:cubicBezTo>
                  <a:cubicBezTo>
                    <a:pt x="1394" y="6398"/>
                    <a:pt x="0" y="8108"/>
                    <a:pt x="0" y="10103"/>
                  </a:cubicBezTo>
                  <a:cubicBezTo>
                    <a:pt x="0" y="12098"/>
                    <a:pt x="1394" y="13808"/>
                    <a:pt x="3357" y="14252"/>
                  </a:cubicBezTo>
                  <a:lnTo>
                    <a:pt x="3484" y="14283"/>
                  </a:lnTo>
                  <a:lnTo>
                    <a:pt x="3484" y="13682"/>
                  </a:lnTo>
                  <a:cubicBezTo>
                    <a:pt x="3484" y="13017"/>
                    <a:pt x="3990" y="12478"/>
                    <a:pt x="4656" y="12478"/>
                  </a:cubicBezTo>
                  <a:cubicBezTo>
                    <a:pt x="5321" y="12478"/>
                    <a:pt x="5827" y="13017"/>
                    <a:pt x="5827" y="13682"/>
                  </a:cubicBezTo>
                  <a:lnTo>
                    <a:pt x="5827" y="14315"/>
                  </a:lnTo>
                  <a:lnTo>
                    <a:pt x="10388" y="14315"/>
                  </a:lnTo>
                  <a:cubicBezTo>
                    <a:pt x="10419" y="13492"/>
                    <a:pt x="11084" y="12700"/>
                    <a:pt x="11908" y="12700"/>
                  </a:cubicBezTo>
                  <a:cubicBezTo>
                    <a:pt x="12731" y="12700"/>
                    <a:pt x="13428" y="13492"/>
                    <a:pt x="13428" y="14315"/>
                  </a:cubicBezTo>
                  <a:lnTo>
                    <a:pt x="18020" y="14315"/>
                  </a:lnTo>
                  <a:lnTo>
                    <a:pt x="18020" y="11940"/>
                  </a:lnTo>
                  <a:cubicBezTo>
                    <a:pt x="18020" y="11275"/>
                    <a:pt x="18558" y="10768"/>
                    <a:pt x="19223" y="10768"/>
                  </a:cubicBezTo>
                  <a:cubicBezTo>
                    <a:pt x="19888" y="10768"/>
                    <a:pt x="20458" y="11306"/>
                    <a:pt x="20458" y="11940"/>
                  </a:cubicBezTo>
                  <a:lnTo>
                    <a:pt x="20458" y="14157"/>
                  </a:lnTo>
                  <a:cubicBezTo>
                    <a:pt x="23087" y="13492"/>
                    <a:pt x="24765" y="11148"/>
                    <a:pt x="24765" y="8551"/>
                  </a:cubicBezTo>
                  <a:cubicBezTo>
                    <a:pt x="24765" y="5353"/>
                    <a:pt x="22169" y="2756"/>
                    <a:pt x="18970" y="2756"/>
                  </a:cubicBezTo>
                  <a:cubicBezTo>
                    <a:pt x="18527" y="2756"/>
                    <a:pt x="18115" y="2819"/>
                    <a:pt x="17640" y="2914"/>
                  </a:cubicBezTo>
                  <a:cubicBezTo>
                    <a:pt x="16436" y="1077"/>
                    <a:pt x="14378" y="1"/>
                    <a:pt x="121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1569800" y="2780275"/>
              <a:ext cx="77600" cy="68125"/>
            </a:xfrm>
            <a:custGeom>
              <a:avLst/>
              <a:gdLst/>
              <a:ahLst/>
              <a:cxnLst/>
              <a:rect l="l" t="t" r="r" b="b"/>
              <a:pathLst>
                <a:path w="3104" h="2725" extrusionOk="0">
                  <a:moveTo>
                    <a:pt x="2376" y="191"/>
                  </a:moveTo>
                  <a:cubicBezTo>
                    <a:pt x="2502" y="191"/>
                    <a:pt x="2692" y="191"/>
                    <a:pt x="2787" y="349"/>
                  </a:cubicBezTo>
                  <a:cubicBezTo>
                    <a:pt x="2914" y="507"/>
                    <a:pt x="2914" y="729"/>
                    <a:pt x="2787" y="1046"/>
                  </a:cubicBezTo>
                  <a:cubicBezTo>
                    <a:pt x="2661" y="1363"/>
                    <a:pt x="2407" y="1679"/>
                    <a:pt x="2059" y="1964"/>
                  </a:cubicBezTo>
                  <a:cubicBezTo>
                    <a:pt x="1615" y="2313"/>
                    <a:pt x="1140" y="2534"/>
                    <a:pt x="760" y="2534"/>
                  </a:cubicBezTo>
                  <a:cubicBezTo>
                    <a:pt x="634" y="2534"/>
                    <a:pt x="444" y="2503"/>
                    <a:pt x="349" y="2376"/>
                  </a:cubicBezTo>
                  <a:cubicBezTo>
                    <a:pt x="222" y="2218"/>
                    <a:pt x="222" y="1964"/>
                    <a:pt x="349" y="1679"/>
                  </a:cubicBezTo>
                  <a:cubicBezTo>
                    <a:pt x="475" y="1363"/>
                    <a:pt x="729" y="1014"/>
                    <a:pt x="1077" y="761"/>
                  </a:cubicBezTo>
                  <a:cubicBezTo>
                    <a:pt x="1489" y="381"/>
                    <a:pt x="1996" y="191"/>
                    <a:pt x="2376" y="191"/>
                  </a:cubicBezTo>
                  <a:close/>
                  <a:moveTo>
                    <a:pt x="2376" y="1"/>
                  </a:moveTo>
                  <a:cubicBezTo>
                    <a:pt x="1932" y="1"/>
                    <a:pt x="1425" y="222"/>
                    <a:pt x="950" y="602"/>
                  </a:cubicBezTo>
                  <a:cubicBezTo>
                    <a:pt x="602" y="888"/>
                    <a:pt x="317" y="1268"/>
                    <a:pt x="159" y="1584"/>
                  </a:cubicBezTo>
                  <a:cubicBezTo>
                    <a:pt x="0" y="1964"/>
                    <a:pt x="32" y="2281"/>
                    <a:pt x="190" y="2471"/>
                  </a:cubicBezTo>
                  <a:cubicBezTo>
                    <a:pt x="317" y="2629"/>
                    <a:pt x="507" y="2724"/>
                    <a:pt x="760" y="2724"/>
                  </a:cubicBezTo>
                  <a:cubicBezTo>
                    <a:pt x="1172" y="2724"/>
                    <a:pt x="1711" y="2471"/>
                    <a:pt x="2186" y="2091"/>
                  </a:cubicBezTo>
                  <a:cubicBezTo>
                    <a:pt x="2534" y="1806"/>
                    <a:pt x="2819" y="1458"/>
                    <a:pt x="2977" y="1109"/>
                  </a:cubicBezTo>
                  <a:cubicBezTo>
                    <a:pt x="3104" y="761"/>
                    <a:pt x="3104" y="444"/>
                    <a:pt x="2914" y="222"/>
                  </a:cubicBezTo>
                  <a:cubicBezTo>
                    <a:pt x="2819" y="64"/>
                    <a:pt x="2597" y="1"/>
                    <a:pt x="23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1"/>
            <p:cNvSpPr/>
            <p:nvPr/>
          </p:nvSpPr>
          <p:spPr>
            <a:xfrm>
              <a:off x="1512000" y="2856300"/>
              <a:ext cx="41200" cy="33275"/>
            </a:xfrm>
            <a:custGeom>
              <a:avLst/>
              <a:gdLst/>
              <a:ahLst/>
              <a:cxnLst/>
              <a:rect l="l" t="t" r="r" b="b"/>
              <a:pathLst>
                <a:path w="1648" h="1331" extrusionOk="0">
                  <a:moveTo>
                    <a:pt x="1141" y="190"/>
                  </a:moveTo>
                  <a:cubicBezTo>
                    <a:pt x="1267" y="190"/>
                    <a:pt x="1331" y="222"/>
                    <a:pt x="1394" y="317"/>
                  </a:cubicBezTo>
                  <a:cubicBezTo>
                    <a:pt x="1457" y="412"/>
                    <a:pt x="1426" y="538"/>
                    <a:pt x="1394" y="602"/>
                  </a:cubicBezTo>
                  <a:cubicBezTo>
                    <a:pt x="1331" y="728"/>
                    <a:pt x="1204" y="855"/>
                    <a:pt x="1077" y="982"/>
                  </a:cubicBezTo>
                  <a:cubicBezTo>
                    <a:pt x="919" y="1077"/>
                    <a:pt x="729" y="1140"/>
                    <a:pt x="571" y="1140"/>
                  </a:cubicBezTo>
                  <a:cubicBezTo>
                    <a:pt x="444" y="1140"/>
                    <a:pt x="349" y="1108"/>
                    <a:pt x="317" y="1045"/>
                  </a:cubicBezTo>
                  <a:cubicBezTo>
                    <a:pt x="222" y="887"/>
                    <a:pt x="349" y="570"/>
                    <a:pt x="634" y="380"/>
                  </a:cubicBezTo>
                  <a:cubicBezTo>
                    <a:pt x="792" y="253"/>
                    <a:pt x="982" y="190"/>
                    <a:pt x="1141" y="190"/>
                  </a:cubicBezTo>
                  <a:close/>
                  <a:moveTo>
                    <a:pt x="1141" y="0"/>
                  </a:moveTo>
                  <a:cubicBezTo>
                    <a:pt x="951" y="0"/>
                    <a:pt x="729" y="95"/>
                    <a:pt x="539" y="222"/>
                  </a:cubicBezTo>
                  <a:cubicBezTo>
                    <a:pt x="159" y="475"/>
                    <a:pt x="1" y="887"/>
                    <a:pt x="159" y="1140"/>
                  </a:cubicBezTo>
                  <a:cubicBezTo>
                    <a:pt x="254" y="1267"/>
                    <a:pt x="381" y="1330"/>
                    <a:pt x="571" y="1330"/>
                  </a:cubicBezTo>
                  <a:cubicBezTo>
                    <a:pt x="761" y="1330"/>
                    <a:pt x="982" y="1267"/>
                    <a:pt x="1172" y="1140"/>
                  </a:cubicBezTo>
                  <a:cubicBezTo>
                    <a:pt x="1331" y="1013"/>
                    <a:pt x="1489" y="855"/>
                    <a:pt x="1552" y="697"/>
                  </a:cubicBezTo>
                  <a:cubicBezTo>
                    <a:pt x="1647" y="507"/>
                    <a:pt x="1647" y="317"/>
                    <a:pt x="1552" y="190"/>
                  </a:cubicBezTo>
                  <a:cubicBezTo>
                    <a:pt x="1457" y="63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1"/>
            <p:cNvSpPr/>
            <p:nvPr/>
          </p:nvSpPr>
          <p:spPr>
            <a:xfrm>
              <a:off x="1485075" y="3079550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1"/>
                  </a:moveTo>
                  <a:cubicBezTo>
                    <a:pt x="32" y="1"/>
                    <a:pt x="1" y="64"/>
                    <a:pt x="1" y="96"/>
                  </a:cubicBezTo>
                  <a:lnTo>
                    <a:pt x="1" y="1141"/>
                  </a:lnTo>
                  <a:cubicBezTo>
                    <a:pt x="1" y="1204"/>
                    <a:pt x="32" y="1236"/>
                    <a:pt x="96" y="1236"/>
                  </a:cubicBezTo>
                  <a:cubicBezTo>
                    <a:pt x="127" y="1236"/>
                    <a:pt x="191" y="1204"/>
                    <a:pt x="191" y="1141"/>
                  </a:cubicBezTo>
                  <a:lnTo>
                    <a:pt x="191" y="96"/>
                  </a:lnTo>
                  <a:cubicBezTo>
                    <a:pt x="191" y="64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1"/>
            <p:cNvSpPr/>
            <p:nvPr/>
          </p:nvSpPr>
          <p:spPr>
            <a:xfrm>
              <a:off x="1515175" y="3085100"/>
              <a:ext cx="4775" cy="30100"/>
            </a:xfrm>
            <a:custGeom>
              <a:avLst/>
              <a:gdLst/>
              <a:ahLst/>
              <a:cxnLst/>
              <a:rect l="l" t="t" r="r" b="b"/>
              <a:pathLst>
                <a:path w="191" h="1204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09"/>
                  </a:lnTo>
                  <a:cubicBezTo>
                    <a:pt x="0" y="1172"/>
                    <a:pt x="64" y="1204"/>
                    <a:pt x="95" y="1204"/>
                  </a:cubicBezTo>
                  <a:cubicBezTo>
                    <a:pt x="159" y="1204"/>
                    <a:pt x="190" y="1172"/>
                    <a:pt x="190" y="1109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1485075" y="3124675"/>
              <a:ext cx="4775" cy="30125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6" y="1"/>
                  </a:moveTo>
                  <a:cubicBezTo>
                    <a:pt x="32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3"/>
                    <a:pt x="32" y="1204"/>
                    <a:pt x="96" y="1204"/>
                  </a:cubicBezTo>
                  <a:cubicBezTo>
                    <a:pt x="127" y="1204"/>
                    <a:pt x="191" y="1173"/>
                    <a:pt x="191" y="1109"/>
                  </a:cubicBezTo>
                  <a:lnTo>
                    <a:pt x="191" y="96"/>
                  </a:lnTo>
                  <a:cubicBezTo>
                    <a:pt x="191" y="32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1515175" y="3129425"/>
              <a:ext cx="4775" cy="30125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lnTo>
                    <a:pt x="0" y="1109"/>
                  </a:lnTo>
                  <a:cubicBezTo>
                    <a:pt x="0" y="1173"/>
                    <a:pt x="64" y="1204"/>
                    <a:pt x="95" y="1204"/>
                  </a:cubicBezTo>
                  <a:cubicBezTo>
                    <a:pt x="159" y="1204"/>
                    <a:pt x="190" y="1173"/>
                    <a:pt x="190" y="1109"/>
                  </a:cubicBezTo>
                  <a:lnTo>
                    <a:pt x="190" y="96"/>
                  </a:lnTo>
                  <a:cubicBezTo>
                    <a:pt x="190" y="32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1663225" y="3093800"/>
              <a:ext cx="4775" cy="45150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5" y="1"/>
                  </a:moveTo>
                  <a:cubicBezTo>
                    <a:pt x="32" y="1"/>
                    <a:pt x="0" y="64"/>
                    <a:pt x="0" y="96"/>
                  </a:cubicBezTo>
                  <a:lnTo>
                    <a:pt x="0" y="1711"/>
                  </a:lnTo>
                  <a:cubicBezTo>
                    <a:pt x="0" y="1742"/>
                    <a:pt x="32" y="1806"/>
                    <a:pt x="95" y="1806"/>
                  </a:cubicBezTo>
                  <a:cubicBezTo>
                    <a:pt x="127" y="1806"/>
                    <a:pt x="190" y="1742"/>
                    <a:pt x="190" y="1711"/>
                  </a:cubicBezTo>
                  <a:lnTo>
                    <a:pt x="190" y="96"/>
                  </a:lnTo>
                  <a:cubicBezTo>
                    <a:pt x="190" y="64"/>
                    <a:pt x="127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1698050" y="3084300"/>
              <a:ext cx="4775" cy="45150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6" y="1"/>
                  </a:moveTo>
                  <a:cubicBezTo>
                    <a:pt x="64" y="1"/>
                    <a:pt x="1" y="64"/>
                    <a:pt x="1" y="96"/>
                  </a:cubicBezTo>
                  <a:lnTo>
                    <a:pt x="1" y="1711"/>
                  </a:lnTo>
                  <a:cubicBezTo>
                    <a:pt x="1" y="1742"/>
                    <a:pt x="32" y="1806"/>
                    <a:pt x="96" y="1806"/>
                  </a:cubicBezTo>
                  <a:cubicBezTo>
                    <a:pt x="159" y="1806"/>
                    <a:pt x="191" y="1742"/>
                    <a:pt x="191" y="1711"/>
                  </a:cubicBezTo>
                  <a:lnTo>
                    <a:pt x="191" y="96"/>
                  </a:lnTo>
                  <a:cubicBezTo>
                    <a:pt x="191" y="64"/>
                    <a:pt x="159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1"/>
            <p:cNvSpPr/>
            <p:nvPr/>
          </p:nvSpPr>
          <p:spPr>
            <a:xfrm>
              <a:off x="1850075" y="3028100"/>
              <a:ext cx="5550" cy="28525"/>
            </a:xfrm>
            <a:custGeom>
              <a:avLst/>
              <a:gdLst/>
              <a:ahLst/>
              <a:cxnLst/>
              <a:rect l="l" t="t" r="r" b="b"/>
              <a:pathLst>
                <a:path w="222" h="1141" extrusionOk="0">
                  <a:moveTo>
                    <a:pt x="127" y="0"/>
                  </a:moveTo>
                  <a:cubicBezTo>
                    <a:pt x="64" y="0"/>
                    <a:pt x="0" y="63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64" y="1140"/>
                    <a:pt x="127" y="1140"/>
                  </a:cubicBezTo>
                  <a:cubicBezTo>
                    <a:pt x="159" y="1140"/>
                    <a:pt x="222" y="1109"/>
                    <a:pt x="222" y="1045"/>
                  </a:cubicBezTo>
                  <a:lnTo>
                    <a:pt x="222" y="95"/>
                  </a:lnTo>
                  <a:cubicBezTo>
                    <a:pt x="222" y="63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1"/>
            <p:cNvSpPr/>
            <p:nvPr/>
          </p:nvSpPr>
          <p:spPr>
            <a:xfrm>
              <a:off x="1880950" y="3032850"/>
              <a:ext cx="4775" cy="28525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32" y="1140"/>
                    <a:pt x="95" y="1140"/>
                  </a:cubicBezTo>
                  <a:cubicBezTo>
                    <a:pt x="159" y="1140"/>
                    <a:pt x="190" y="1109"/>
                    <a:pt x="190" y="1045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1"/>
            <p:cNvSpPr/>
            <p:nvPr/>
          </p:nvSpPr>
          <p:spPr>
            <a:xfrm>
              <a:off x="1850075" y="3073225"/>
              <a:ext cx="5550" cy="27725"/>
            </a:xfrm>
            <a:custGeom>
              <a:avLst/>
              <a:gdLst/>
              <a:ahLst/>
              <a:cxnLst/>
              <a:rect l="l" t="t" r="r" b="b"/>
              <a:pathLst>
                <a:path w="222" h="1109" extrusionOk="0">
                  <a:moveTo>
                    <a:pt x="127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014"/>
                  </a:lnTo>
                  <a:cubicBezTo>
                    <a:pt x="0" y="1077"/>
                    <a:pt x="64" y="1109"/>
                    <a:pt x="127" y="1109"/>
                  </a:cubicBezTo>
                  <a:cubicBezTo>
                    <a:pt x="159" y="1109"/>
                    <a:pt x="222" y="1077"/>
                    <a:pt x="222" y="1014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1"/>
            <p:cNvSpPr/>
            <p:nvPr/>
          </p:nvSpPr>
          <p:spPr>
            <a:xfrm>
              <a:off x="1880950" y="3077175"/>
              <a:ext cx="4775" cy="28525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1"/>
                  </a:moveTo>
                  <a:cubicBezTo>
                    <a:pt x="32" y="1"/>
                    <a:pt x="0" y="64"/>
                    <a:pt x="0" y="127"/>
                  </a:cubicBezTo>
                  <a:lnTo>
                    <a:pt x="0" y="1046"/>
                  </a:lnTo>
                  <a:cubicBezTo>
                    <a:pt x="0" y="1109"/>
                    <a:pt x="32" y="1141"/>
                    <a:pt x="95" y="1141"/>
                  </a:cubicBezTo>
                  <a:cubicBezTo>
                    <a:pt x="159" y="1141"/>
                    <a:pt x="190" y="1109"/>
                    <a:pt x="190" y="1046"/>
                  </a:cubicBezTo>
                  <a:lnTo>
                    <a:pt x="190" y="127"/>
                  </a:lnTo>
                  <a:cubicBezTo>
                    <a:pt x="190" y="64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1"/>
            <p:cNvSpPr/>
            <p:nvPr/>
          </p:nvSpPr>
          <p:spPr>
            <a:xfrm>
              <a:off x="1485075" y="3169025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0"/>
                  </a:moveTo>
                  <a:cubicBezTo>
                    <a:pt x="32" y="0"/>
                    <a:pt x="1" y="32"/>
                    <a:pt x="1" y="95"/>
                  </a:cubicBezTo>
                  <a:lnTo>
                    <a:pt x="1" y="1140"/>
                  </a:lnTo>
                  <a:cubicBezTo>
                    <a:pt x="1" y="1172"/>
                    <a:pt x="32" y="1235"/>
                    <a:pt x="96" y="1235"/>
                  </a:cubicBezTo>
                  <a:cubicBezTo>
                    <a:pt x="127" y="1235"/>
                    <a:pt x="191" y="1172"/>
                    <a:pt x="191" y="1140"/>
                  </a:cubicBezTo>
                  <a:lnTo>
                    <a:pt x="191" y="95"/>
                  </a:lnTo>
                  <a:cubicBezTo>
                    <a:pt x="191" y="32"/>
                    <a:pt x="127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1"/>
            <p:cNvSpPr/>
            <p:nvPr/>
          </p:nvSpPr>
          <p:spPr>
            <a:xfrm>
              <a:off x="1515175" y="3173775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1"/>
            <p:cNvSpPr/>
            <p:nvPr/>
          </p:nvSpPr>
          <p:spPr>
            <a:xfrm>
              <a:off x="1500925" y="3286200"/>
              <a:ext cx="4775" cy="23775"/>
            </a:xfrm>
            <a:custGeom>
              <a:avLst/>
              <a:gdLst/>
              <a:ahLst/>
              <a:cxnLst/>
              <a:rect l="l" t="t" r="r" b="b"/>
              <a:pathLst>
                <a:path w="191" h="951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855"/>
                  </a:lnTo>
                  <a:cubicBezTo>
                    <a:pt x="0" y="887"/>
                    <a:pt x="64" y="950"/>
                    <a:pt x="95" y="950"/>
                  </a:cubicBezTo>
                  <a:cubicBezTo>
                    <a:pt x="159" y="950"/>
                    <a:pt x="190" y="887"/>
                    <a:pt x="190" y="855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1"/>
            <p:cNvSpPr/>
            <p:nvPr/>
          </p:nvSpPr>
          <p:spPr>
            <a:xfrm>
              <a:off x="1467675" y="3284875"/>
              <a:ext cx="15850" cy="18750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519" y="1"/>
                  </a:moveTo>
                  <a:cubicBezTo>
                    <a:pt x="491" y="1"/>
                    <a:pt x="462" y="16"/>
                    <a:pt x="443" y="53"/>
                  </a:cubicBezTo>
                  <a:lnTo>
                    <a:pt x="32" y="592"/>
                  </a:lnTo>
                  <a:cubicBezTo>
                    <a:pt x="0" y="623"/>
                    <a:pt x="0" y="687"/>
                    <a:pt x="32" y="718"/>
                  </a:cubicBezTo>
                  <a:cubicBezTo>
                    <a:pt x="63" y="750"/>
                    <a:pt x="63" y="750"/>
                    <a:pt x="95" y="750"/>
                  </a:cubicBezTo>
                  <a:cubicBezTo>
                    <a:pt x="127" y="750"/>
                    <a:pt x="158" y="750"/>
                    <a:pt x="158" y="718"/>
                  </a:cubicBezTo>
                  <a:lnTo>
                    <a:pt x="602" y="148"/>
                  </a:lnTo>
                  <a:cubicBezTo>
                    <a:pt x="633" y="117"/>
                    <a:pt x="602" y="53"/>
                    <a:pt x="570" y="22"/>
                  </a:cubicBezTo>
                  <a:cubicBezTo>
                    <a:pt x="557" y="8"/>
                    <a:pt x="538" y="1"/>
                    <a:pt x="5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1"/>
            <p:cNvSpPr/>
            <p:nvPr/>
          </p:nvSpPr>
          <p:spPr>
            <a:xfrm>
              <a:off x="1523875" y="3284875"/>
              <a:ext cx="15850" cy="18750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115" y="1"/>
                  </a:moveTo>
                  <a:cubicBezTo>
                    <a:pt x="96" y="1"/>
                    <a:pt x="77" y="8"/>
                    <a:pt x="64" y="22"/>
                  </a:cubicBezTo>
                  <a:cubicBezTo>
                    <a:pt x="1" y="53"/>
                    <a:pt x="1" y="117"/>
                    <a:pt x="32" y="148"/>
                  </a:cubicBezTo>
                  <a:lnTo>
                    <a:pt x="444" y="718"/>
                  </a:lnTo>
                  <a:cubicBezTo>
                    <a:pt x="476" y="750"/>
                    <a:pt x="507" y="750"/>
                    <a:pt x="539" y="750"/>
                  </a:cubicBezTo>
                  <a:cubicBezTo>
                    <a:pt x="539" y="750"/>
                    <a:pt x="571" y="750"/>
                    <a:pt x="571" y="718"/>
                  </a:cubicBezTo>
                  <a:cubicBezTo>
                    <a:pt x="634" y="687"/>
                    <a:pt x="634" y="623"/>
                    <a:pt x="602" y="592"/>
                  </a:cubicBezTo>
                  <a:lnTo>
                    <a:pt x="191" y="53"/>
                  </a:lnTo>
                  <a:cubicBezTo>
                    <a:pt x="172" y="16"/>
                    <a:pt x="143" y="1"/>
                    <a:pt x="1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1"/>
            <p:cNvSpPr/>
            <p:nvPr/>
          </p:nvSpPr>
          <p:spPr>
            <a:xfrm>
              <a:off x="1614125" y="3399600"/>
              <a:ext cx="28525" cy="32300"/>
            </a:xfrm>
            <a:custGeom>
              <a:avLst/>
              <a:gdLst/>
              <a:ahLst/>
              <a:cxnLst/>
              <a:rect l="l" t="t" r="r" b="b"/>
              <a:pathLst>
                <a:path w="1141" h="1292" extrusionOk="0">
                  <a:moveTo>
                    <a:pt x="1014" y="1"/>
                  </a:moveTo>
                  <a:cubicBezTo>
                    <a:pt x="991" y="1"/>
                    <a:pt x="967" y="9"/>
                    <a:pt x="951" y="25"/>
                  </a:cubicBezTo>
                  <a:lnTo>
                    <a:pt x="33" y="1133"/>
                  </a:lnTo>
                  <a:cubicBezTo>
                    <a:pt x="1" y="1196"/>
                    <a:pt x="1" y="1260"/>
                    <a:pt x="64" y="1291"/>
                  </a:cubicBezTo>
                  <a:lnTo>
                    <a:pt x="96" y="1291"/>
                  </a:lnTo>
                  <a:cubicBezTo>
                    <a:pt x="128" y="1291"/>
                    <a:pt x="159" y="1291"/>
                    <a:pt x="191" y="1260"/>
                  </a:cubicBezTo>
                  <a:lnTo>
                    <a:pt x="1109" y="151"/>
                  </a:lnTo>
                  <a:cubicBezTo>
                    <a:pt x="1141" y="88"/>
                    <a:pt x="1141" y="56"/>
                    <a:pt x="1078" y="25"/>
                  </a:cubicBezTo>
                  <a:cubicBezTo>
                    <a:pt x="1062" y="9"/>
                    <a:pt x="1038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1"/>
            <p:cNvSpPr/>
            <p:nvPr/>
          </p:nvSpPr>
          <p:spPr>
            <a:xfrm>
              <a:off x="1681425" y="3401000"/>
              <a:ext cx="4775" cy="46725"/>
            </a:xfrm>
            <a:custGeom>
              <a:avLst/>
              <a:gdLst/>
              <a:ahLst/>
              <a:cxnLst/>
              <a:rect l="l" t="t" r="r" b="b"/>
              <a:pathLst>
                <a:path w="191" h="1869" extrusionOk="0">
                  <a:moveTo>
                    <a:pt x="96" y="0"/>
                  </a:moveTo>
                  <a:cubicBezTo>
                    <a:pt x="64" y="0"/>
                    <a:pt x="1" y="64"/>
                    <a:pt x="1" y="95"/>
                  </a:cubicBezTo>
                  <a:lnTo>
                    <a:pt x="1" y="1774"/>
                  </a:lnTo>
                  <a:cubicBezTo>
                    <a:pt x="1" y="1837"/>
                    <a:pt x="64" y="1869"/>
                    <a:pt x="96" y="1869"/>
                  </a:cubicBezTo>
                  <a:cubicBezTo>
                    <a:pt x="159" y="1869"/>
                    <a:pt x="191" y="1837"/>
                    <a:pt x="191" y="1774"/>
                  </a:cubicBezTo>
                  <a:lnTo>
                    <a:pt x="191" y="95"/>
                  </a:lnTo>
                  <a:cubicBezTo>
                    <a:pt x="191" y="32"/>
                    <a:pt x="159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1"/>
            <p:cNvSpPr/>
            <p:nvPr/>
          </p:nvSpPr>
          <p:spPr>
            <a:xfrm>
              <a:off x="1729725" y="3399075"/>
              <a:ext cx="26950" cy="32825"/>
            </a:xfrm>
            <a:custGeom>
              <a:avLst/>
              <a:gdLst/>
              <a:ahLst/>
              <a:cxnLst/>
              <a:rect l="l" t="t" r="r" b="b"/>
              <a:pathLst>
                <a:path w="1078" h="1313" extrusionOk="0">
                  <a:moveTo>
                    <a:pt x="87" y="1"/>
                  </a:moveTo>
                  <a:cubicBezTo>
                    <a:pt x="69" y="1"/>
                    <a:pt x="51" y="5"/>
                    <a:pt x="32" y="14"/>
                  </a:cubicBezTo>
                  <a:cubicBezTo>
                    <a:pt x="1" y="46"/>
                    <a:pt x="1" y="109"/>
                    <a:pt x="32" y="141"/>
                  </a:cubicBezTo>
                  <a:lnTo>
                    <a:pt x="887" y="1281"/>
                  </a:lnTo>
                  <a:cubicBezTo>
                    <a:pt x="919" y="1312"/>
                    <a:pt x="951" y="1312"/>
                    <a:pt x="982" y="1312"/>
                  </a:cubicBezTo>
                  <a:lnTo>
                    <a:pt x="1014" y="1312"/>
                  </a:lnTo>
                  <a:cubicBezTo>
                    <a:pt x="1077" y="1281"/>
                    <a:pt x="1077" y="1217"/>
                    <a:pt x="1046" y="1154"/>
                  </a:cubicBezTo>
                  <a:lnTo>
                    <a:pt x="191" y="46"/>
                  </a:lnTo>
                  <a:cubicBezTo>
                    <a:pt x="168" y="23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1"/>
            <p:cNvSpPr/>
            <p:nvPr/>
          </p:nvSpPr>
          <p:spPr>
            <a:xfrm>
              <a:off x="1823950" y="3276375"/>
              <a:ext cx="19800" cy="22500"/>
            </a:xfrm>
            <a:custGeom>
              <a:avLst/>
              <a:gdLst/>
              <a:ahLst/>
              <a:cxnLst/>
              <a:rect l="l" t="t" r="r" b="b"/>
              <a:pathLst>
                <a:path w="792" h="900" extrusionOk="0">
                  <a:moveTo>
                    <a:pt x="694" y="0"/>
                  </a:moveTo>
                  <a:cubicBezTo>
                    <a:pt x="662" y="0"/>
                    <a:pt x="624" y="22"/>
                    <a:pt x="602" y="45"/>
                  </a:cubicBezTo>
                  <a:lnTo>
                    <a:pt x="32" y="742"/>
                  </a:lnTo>
                  <a:cubicBezTo>
                    <a:pt x="0" y="805"/>
                    <a:pt x="32" y="837"/>
                    <a:pt x="63" y="868"/>
                  </a:cubicBezTo>
                  <a:cubicBezTo>
                    <a:pt x="63" y="900"/>
                    <a:pt x="95" y="900"/>
                    <a:pt x="127" y="900"/>
                  </a:cubicBezTo>
                  <a:cubicBezTo>
                    <a:pt x="158" y="900"/>
                    <a:pt x="190" y="900"/>
                    <a:pt x="190" y="868"/>
                  </a:cubicBezTo>
                  <a:lnTo>
                    <a:pt x="760" y="172"/>
                  </a:lnTo>
                  <a:cubicBezTo>
                    <a:pt x="792" y="108"/>
                    <a:pt x="792" y="45"/>
                    <a:pt x="729" y="13"/>
                  </a:cubicBezTo>
                  <a:cubicBezTo>
                    <a:pt x="719" y="4"/>
                    <a:pt x="707" y="0"/>
                    <a:pt x="6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1"/>
            <p:cNvSpPr/>
            <p:nvPr/>
          </p:nvSpPr>
          <p:spPr>
            <a:xfrm>
              <a:off x="1866700" y="3276700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64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1"/>
            <p:cNvSpPr/>
            <p:nvPr/>
          </p:nvSpPr>
          <p:spPr>
            <a:xfrm>
              <a:off x="1896000" y="3276375"/>
              <a:ext cx="19025" cy="22500"/>
            </a:xfrm>
            <a:custGeom>
              <a:avLst/>
              <a:gdLst/>
              <a:ahLst/>
              <a:cxnLst/>
              <a:rect l="l" t="t" r="r" b="b"/>
              <a:pathLst>
                <a:path w="761" h="900" extrusionOk="0">
                  <a:moveTo>
                    <a:pt x="66" y="0"/>
                  </a:moveTo>
                  <a:cubicBezTo>
                    <a:pt x="53" y="0"/>
                    <a:pt x="41" y="4"/>
                    <a:pt x="32" y="13"/>
                  </a:cubicBezTo>
                  <a:cubicBezTo>
                    <a:pt x="0" y="45"/>
                    <a:pt x="0" y="108"/>
                    <a:pt x="32" y="172"/>
                  </a:cubicBezTo>
                  <a:lnTo>
                    <a:pt x="570" y="868"/>
                  </a:lnTo>
                  <a:cubicBezTo>
                    <a:pt x="602" y="900"/>
                    <a:pt x="633" y="900"/>
                    <a:pt x="665" y="900"/>
                  </a:cubicBezTo>
                  <a:cubicBezTo>
                    <a:pt x="665" y="900"/>
                    <a:pt x="697" y="900"/>
                    <a:pt x="728" y="868"/>
                  </a:cubicBezTo>
                  <a:cubicBezTo>
                    <a:pt x="760" y="837"/>
                    <a:pt x="760" y="805"/>
                    <a:pt x="728" y="742"/>
                  </a:cubicBezTo>
                  <a:lnTo>
                    <a:pt x="158" y="45"/>
                  </a:lnTo>
                  <a:cubicBezTo>
                    <a:pt x="136" y="22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1"/>
            <p:cNvSpPr/>
            <p:nvPr/>
          </p:nvSpPr>
          <p:spPr>
            <a:xfrm>
              <a:off x="1488250" y="3220475"/>
              <a:ext cx="27725" cy="45150"/>
            </a:xfrm>
            <a:custGeom>
              <a:avLst/>
              <a:gdLst/>
              <a:ahLst/>
              <a:cxnLst/>
              <a:rect l="l" t="t" r="r" b="b"/>
              <a:pathLst>
                <a:path w="1109" h="1806" extrusionOk="0">
                  <a:moveTo>
                    <a:pt x="507" y="317"/>
                  </a:moveTo>
                  <a:lnTo>
                    <a:pt x="507" y="666"/>
                  </a:lnTo>
                  <a:cubicBezTo>
                    <a:pt x="444" y="634"/>
                    <a:pt x="380" y="602"/>
                    <a:pt x="349" y="539"/>
                  </a:cubicBezTo>
                  <a:cubicBezTo>
                    <a:pt x="349" y="444"/>
                    <a:pt x="380" y="381"/>
                    <a:pt x="444" y="349"/>
                  </a:cubicBezTo>
                  <a:cubicBezTo>
                    <a:pt x="475" y="317"/>
                    <a:pt x="444" y="317"/>
                    <a:pt x="507" y="317"/>
                  </a:cubicBezTo>
                  <a:close/>
                  <a:moveTo>
                    <a:pt x="697" y="982"/>
                  </a:moveTo>
                  <a:cubicBezTo>
                    <a:pt x="792" y="1014"/>
                    <a:pt x="887" y="1109"/>
                    <a:pt x="919" y="1204"/>
                  </a:cubicBezTo>
                  <a:cubicBezTo>
                    <a:pt x="919" y="1362"/>
                    <a:pt x="856" y="1489"/>
                    <a:pt x="729" y="1521"/>
                  </a:cubicBezTo>
                  <a:lnTo>
                    <a:pt x="697" y="1521"/>
                  </a:lnTo>
                  <a:lnTo>
                    <a:pt x="697" y="982"/>
                  </a:lnTo>
                  <a:close/>
                  <a:moveTo>
                    <a:pt x="602" y="1"/>
                  </a:moveTo>
                  <a:cubicBezTo>
                    <a:pt x="571" y="1"/>
                    <a:pt x="507" y="64"/>
                    <a:pt x="507" y="96"/>
                  </a:cubicBezTo>
                  <a:lnTo>
                    <a:pt x="507" y="127"/>
                  </a:lnTo>
                  <a:cubicBezTo>
                    <a:pt x="412" y="127"/>
                    <a:pt x="380" y="159"/>
                    <a:pt x="349" y="191"/>
                  </a:cubicBezTo>
                  <a:cubicBezTo>
                    <a:pt x="190" y="254"/>
                    <a:pt x="127" y="412"/>
                    <a:pt x="159" y="571"/>
                  </a:cubicBezTo>
                  <a:cubicBezTo>
                    <a:pt x="190" y="761"/>
                    <a:pt x="317" y="824"/>
                    <a:pt x="507" y="887"/>
                  </a:cubicBezTo>
                  <a:lnTo>
                    <a:pt x="507" y="1552"/>
                  </a:lnTo>
                  <a:cubicBezTo>
                    <a:pt x="349" y="1552"/>
                    <a:pt x="254" y="1489"/>
                    <a:pt x="222" y="1426"/>
                  </a:cubicBezTo>
                  <a:cubicBezTo>
                    <a:pt x="204" y="1389"/>
                    <a:pt x="174" y="1373"/>
                    <a:pt x="140" y="1373"/>
                  </a:cubicBezTo>
                  <a:cubicBezTo>
                    <a:pt x="116" y="1373"/>
                    <a:pt x="90" y="1381"/>
                    <a:pt x="64" y="1394"/>
                  </a:cubicBezTo>
                  <a:cubicBezTo>
                    <a:pt x="32" y="1394"/>
                    <a:pt x="0" y="1457"/>
                    <a:pt x="32" y="1521"/>
                  </a:cubicBezTo>
                  <a:cubicBezTo>
                    <a:pt x="127" y="1647"/>
                    <a:pt x="317" y="1742"/>
                    <a:pt x="507" y="1742"/>
                  </a:cubicBezTo>
                  <a:cubicBezTo>
                    <a:pt x="507" y="1774"/>
                    <a:pt x="539" y="1806"/>
                    <a:pt x="602" y="1806"/>
                  </a:cubicBezTo>
                  <a:cubicBezTo>
                    <a:pt x="634" y="1806"/>
                    <a:pt x="666" y="1774"/>
                    <a:pt x="666" y="1711"/>
                  </a:cubicBezTo>
                  <a:lnTo>
                    <a:pt x="761" y="1711"/>
                  </a:lnTo>
                  <a:cubicBezTo>
                    <a:pt x="982" y="1616"/>
                    <a:pt x="1109" y="1426"/>
                    <a:pt x="1077" y="1204"/>
                  </a:cubicBezTo>
                  <a:cubicBezTo>
                    <a:pt x="1077" y="951"/>
                    <a:pt x="887" y="824"/>
                    <a:pt x="697" y="761"/>
                  </a:cubicBezTo>
                  <a:lnTo>
                    <a:pt x="697" y="317"/>
                  </a:lnTo>
                  <a:cubicBezTo>
                    <a:pt x="697" y="349"/>
                    <a:pt x="792" y="381"/>
                    <a:pt x="824" y="412"/>
                  </a:cubicBezTo>
                  <a:cubicBezTo>
                    <a:pt x="837" y="426"/>
                    <a:pt x="856" y="433"/>
                    <a:pt x="875" y="433"/>
                  </a:cubicBezTo>
                  <a:cubicBezTo>
                    <a:pt x="903" y="433"/>
                    <a:pt x="932" y="418"/>
                    <a:pt x="951" y="381"/>
                  </a:cubicBezTo>
                  <a:cubicBezTo>
                    <a:pt x="982" y="349"/>
                    <a:pt x="982" y="286"/>
                    <a:pt x="951" y="254"/>
                  </a:cubicBezTo>
                  <a:cubicBezTo>
                    <a:pt x="887" y="191"/>
                    <a:pt x="792" y="159"/>
                    <a:pt x="697" y="127"/>
                  </a:cubicBezTo>
                  <a:lnTo>
                    <a:pt x="697" y="96"/>
                  </a:lnTo>
                  <a:cubicBezTo>
                    <a:pt x="697" y="64"/>
                    <a:pt x="666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1"/>
            <p:cNvSpPr/>
            <p:nvPr/>
          </p:nvSpPr>
          <p:spPr>
            <a:xfrm>
              <a:off x="1655300" y="3253725"/>
              <a:ext cx="55450" cy="91075"/>
            </a:xfrm>
            <a:custGeom>
              <a:avLst/>
              <a:gdLst/>
              <a:ahLst/>
              <a:cxnLst/>
              <a:rect l="l" t="t" r="r" b="b"/>
              <a:pathLst>
                <a:path w="2218" h="3643" extrusionOk="0">
                  <a:moveTo>
                    <a:pt x="1046" y="381"/>
                  </a:moveTo>
                  <a:lnTo>
                    <a:pt x="1046" y="1489"/>
                  </a:lnTo>
                  <a:cubicBezTo>
                    <a:pt x="792" y="1363"/>
                    <a:pt x="539" y="1268"/>
                    <a:pt x="539" y="1046"/>
                  </a:cubicBezTo>
                  <a:cubicBezTo>
                    <a:pt x="539" y="381"/>
                    <a:pt x="951" y="412"/>
                    <a:pt x="1046" y="381"/>
                  </a:cubicBezTo>
                  <a:close/>
                  <a:moveTo>
                    <a:pt x="1236" y="1774"/>
                  </a:moveTo>
                  <a:cubicBezTo>
                    <a:pt x="1616" y="1933"/>
                    <a:pt x="1932" y="2091"/>
                    <a:pt x="1964" y="2503"/>
                  </a:cubicBezTo>
                  <a:cubicBezTo>
                    <a:pt x="2027" y="3009"/>
                    <a:pt x="1742" y="3231"/>
                    <a:pt x="1457" y="3326"/>
                  </a:cubicBezTo>
                  <a:cubicBezTo>
                    <a:pt x="1394" y="3326"/>
                    <a:pt x="1331" y="3358"/>
                    <a:pt x="1236" y="3358"/>
                  </a:cubicBezTo>
                  <a:lnTo>
                    <a:pt x="1236" y="1774"/>
                  </a:lnTo>
                  <a:close/>
                  <a:moveTo>
                    <a:pt x="1141" y="1"/>
                  </a:moveTo>
                  <a:cubicBezTo>
                    <a:pt x="1109" y="1"/>
                    <a:pt x="1046" y="32"/>
                    <a:pt x="1046" y="96"/>
                  </a:cubicBezTo>
                  <a:lnTo>
                    <a:pt x="1046" y="191"/>
                  </a:lnTo>
                  <a:cubicBezTo>
                    <a:pt x="856" y="222"/>
                    <a:pt x="254" y="286"/>
                    <a:pt x="286" y="1078"/>
                  </a:cubicBezTo>
                  <a:cubicBezTo>
                    <a:pt x="317" y="1394"/>
                    <a:pt x="666" y="1553"/>
                    <a:pt x="1046" y="1679"/>
                  </a:cubicBezTo>
                  <a:lnTo>
                    <a:pt x="1046" y="3358"/>
                  </a:lnTo>
                  <a:cubicBezTo>
                    <a:pt x="666" y="3358"/>
                    <a:pt x="317" y="3231"/>
                    <a:pt x="222" y="3041"/>
                  </a:cubicBezTo>
                  <a:cubicBezTo>
                    <a:pt x="191" y="2978"/>
                    <a:pt x="127" y="2978"/>
                    <a:pt x="64" y="2978"/>
                  </a:cubicBezTo>
                  <a:cubicBezTo>
                    <a:pt x="32" y="3009"/>
                    <a:pt x="1" y="3073"/>
                    <a:pt x="32" y="3104"/>
                  </a:cubicBezTo>
                  <a:cubicBezTo>
                    <a:pt x="191" y="3389"/>
                    <a:pt x="602" y="3548"/>
                    <a:pt x="1046" y="3548"/>
                  </a:cubicBezTo>
                  <a:cubicBezTo>
                    <a:pt x="1046" y="3611"/>
                    <a:pt x="1077" y="3643"/>
                    <a:pt x="1141" y="3643"/>
                  </a:cubicBezTo>
                  <a:cubicBezTo>
                    <a:pt x="1172" y="3643"/>
                    <a:pt x="1236" y="3611"/>
                    <a:pt x="1236" y="3548"/>
                  </a:cubicBezTo>
                  <a:cubicBezTo>
                    <a:pt x="1331" y="3548"/>
                    <a:pt x="1426" y="3516"/>
                    <a:pt x="1521" y="3484"/>
                  </a:cubicBezTo>
                  <a:cubicBezTo>
                    <a:pt x="1964" y="3358"/>
                    <a:pt x="2217" y="2978"/>
                    <a:pt x="2154" y="2471"/>
                  </a:cubicBezTo>
                  <a:cubicBezTo>
                    <a:pt x="2091" y="1933"/>
                    <a:pt x="1616" y="1743"/>
                    <a:pt x="1236" y="1553"/>
                  </a:cubicBezTo>
                  <a:lnTo>
                    <a:pt x="1236" y="412"/>
                  </a:lnTo>
                  <a:cubicBezTo>
                    <a:pt x="1426" y="412"/>
                    <a:pt x="1584" y="507"/>
                    <a:pt x="1742" y="634"/>
                  </a:cubicBezTo>
                  <a:cubicBezTo>
                    <a:pt x="1774" y="650"/>
                    <a:pt x="1798" y="658"/>
                    <a:pt x="1818" y="658"/>
                  </a:cubicBezTo>
                  <a:cubicBezTo>
                    <a:pt x="1837" y="658"/>
                    <a:pt x="1853" y="650"/>
                    <a:pt x="1869" y="634"/>
                  </a:cubicBezTo>
                  <a:cubicBezTo>
                    <a:pt x="1901" y="571"/>
                    <a:pt x="1932" y="539"/>
                    <a:pt x="1869" y="507"/>
                  </a:cubicBezTo>
                  <a:cubicBezTo>
                    <a:pt x="1679" y="317"/>
                    <a:pt x="1426" y="222"/>
                    <a:pt x="1236" y="222"/>
                  </a:cubicBezTo>
                  <a:lnTo>
                    <a:pt x="1236" y="96"/>
                  </a:lnTo>
                  <a:cubicBezTo>
                    <a:pt x="1236" y="32"/>
                    <a:pt x="1204" y="1"/>
                    <a:pt x="11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1"/>
            <p:cNvSpPr/>
            <p:nvPr/>
          </p:nvSpPr>
          <p:spPr>
            <a:xfrm>
              <a:off x="1846100" y="3171400"/>
              <a:ext cx="38825" cy="63350"/>
            </a:xfrm>
            <a:custGeom>
              <a:avLst/>
              <a:gdLst/>
              <a:ahLst/>
              <a:cxnLst/>
              <a:rect l="l" t="t" r="r" b="b"/>
              <a:pathLst>
                <a:path w="1553" h="2534" extrusionOk="0">
                  <a:moveTo>
                    <a:pt x="729" y="349"/>
                  </a:moveTo>
                  <a:lnTo>
                    <a:pt x="729" y="1014"/>
                  </a:lnTo>
                  <a:cubicBezTo>
                    <a:pt x="539" y="919"/>
                    <a:pt x="444" y="855"/>
                    <a:pt x="413" y="729"/>
                  </a:cubicBezTo>
                  <a:cubicBezTo>
                    <a:pt x="381" y="570"/>
                    <a:pt x="444" y="444"/>
                    <a:pt x="571" y="380"/>
                  </a:cubicBezTo>
                  <a:cubicBezTo>
                    <a:pt x="603" y="349"/>
                    <a:pt x="634" y="349"/>
                    <a:pt x="729" y="349"/>
                  </a:cubicBezTo>
                  <a:close/>
                  <a:moveTo>
                    <a:pt x="919" y="1299"/>
                  </a:moveTo>
                  <a:cubicBezTo>
                    <a:pt x="1109" y="1394"/>
                    <a:pt x="1299" y="1489"/>
                    <a:pt x="1331" y="1742"/>
                  </a:cubicBezTo>
                  <a:cubicBezTo>
                    <a:pt x="1394" y="2059"/>
                    <a:pt x="1204" y="2185"/>
                    <a:pt x="1014" y="2249"/>
                  </a:cubicBezTo>
                  <a:cubicBezTo>
                    <a:pt x="983" y="2280"/>
                    <a:pt x="919" y="2280"/>
                    <a:pt x="919" y="2280"/>
                  </a:cubicBezTo>
                  <a:lnTo>
                    <a:pt x="919" y="1299"/>
                  </a:lnTo>
                  <a:close/>
                  <a:moveTo>
                    <a:pt x="824" y="0"/>
                  </a:moveTo>
                  <a:cubicBezTo>
                    <a:pt x="761" y="0"/>
                    <a:pt x="729" y="32"/>
                    <a:pt x="729" y="95"/>
                  </a:cubicBezTo>
                  <a:lnTo>
                    <a:pt x="729" y="159"/>
                  </a:lnTo>
                  <a:cubicBezTo>
                    <a:pt x="634" y="159"/>
                    <a:pt x="539" y="190"/>
                    <a:pt x="444" y="222"/>
                  </a:cubicBezTo>
                  <a:cubicBezTo>
                    <a:pt x="254" y="349"/>
                    <a:pt x="191" y="539"/>
                    <a:pt x="223" y="792"/>
                  </a:cubicBezTo>
                  <a:cubicBezTo>
                    <a:pt x="286" y="1014"/>
                    <a:pt x="444" y="1109"/>
                    <a:pt x="729" y="1204"/>
                  </a:cubicBezTo>
                  <a:lnTo>
                    <a:pt x="729" y="2312"/>
                  </a:lnTo>
                  <a:cubicBezTo>
                    <a:pt x="444" y="2280"/>
                    <a:pt x="254" y="2185"/>
                    <a:pt x="191" y="2090"/>
                  </a:cubicBezTo>
                  <a:cubicBezTo>
                    <a:pt x="191" y="2053"/>
                    <a:pt x="169" y="2038"/>
                    <a:pt x="138" y="2038"/>
                  </a:cubicBezTo>
                  <a:cubicBezTo>
                    <a:pt x="117" y="2038"/>
                    <a:pt x="90" y="2046"/>
                    <a:pt x="64" y="2059"/>
                  </a:cubicBezTo>
                  <a:cubicBezTo>
                    <a:pt x="33" y="2059"/>
                    <a:pt x="1" y="2122"/>
                    <a:pt x="33" y="2154"/>
                  </a:cubicBezTo>
                  <a:cubicBezTo>
                    <a:pt x="128" y="2344"/>
                    <a:pt x="413" y="2470"/>
                    <a:pt x="729" y="2502"/>
                  </a:cubicBezTo>
                  <a:cubicBezTo>
                    <a:pt x="729" y="2534"/>
                    <a:pt x="761" y="2534"/>
                    <a:pt x="793" y="2534"/>
                  </a:cubicBezTo>
                  <a:cubicBezTo>
                    <a:pt x="856" y="2534"/>
                    <a:pt x="888" y="2502"/>
                    <a:pt x="888" y="2470"/>
                  </a:cubicBezTo>
                  <a:cubicBezTo>
                    <a:pt x="951" y="2470"/>
                    <a:pt x="1014" y="2439"/>
                    <a:pt x="1046" y="2439"/>
                  </a:cubicBezTo>
                  <a:cubicBezTo>
                    <a:pt x="1394" y="2344"/>
                    <a:pt x="1553" y="2059"/>
                    <a:pt x="1521" y="1710"/>
                  </a:cubicBezTo>
                  <a:cubicBezTo>
                    <a:pt x="1489" y="1362"/>
                    <a:pt x="1204" y="1204"/>
                    <a:pt x="919" y="1077"/>
                  </a:cubicBezTo>
                  <a:lnTo>
                    <a:pt x="919" y="349"/>
                  </a:lnTo>
                  <a:cubicBezTo>
                    <a:pt x="1014" y="349"/>
                    <a:pt x="1109" y="412"/>
                    <a:pt x="1204" y="475"/>
                  </a:cubicBezTo>
                  <a:cubicBezTo>
                    <a:pt x="1220" y="491"/>
                    <a:pt x="1244" y="499"/>
                    <a:pt x="1268" y="499"/>
                  </a:cubicBezTo>
                  <a:cubicBezTo>
                    <a:pt x="1291" y="499"/>
                    <a:pt x="1315" y="491"/>
                    <a:pt x="1331" y="475"/>
                  </a:cubicBezTo>
                  <a:cubicBezTo>
                    <a:pt x="1363" y="444"/>
                    <a:pt x="1363" y="380"/>
                    <a:pt x="1331" y="349"/>
                  </a:cubicBezTo>
                  <a:cubicBezTo>
                    <a:pt x="1204" y="254"/>
                    <a:pt x="1014" y="190"/>
                    <a:pt x="919" y="159"/>
                  </a:cubicBezTo>
                  <a:lnTo>
                    <a:pt x="919" y="95"/>
                  </a:lnTo>
                  <a:cubicBezTo>
                    <a:pt x="919" y="32"/>
                    <a:pt x="88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1"/>
            <p:cNvSpPr/>
            <p:nvPr/>
          </p:nvSpPr>
          <p:spPr>
            <a:xfrm>
              <a:off x="1462125" y="3202275"/>
              <a:ext cx="81575" cy="81575"/>
            </a:xfrm>
            <a:custGeom>
              <a:avLst/>
              <a:gdLst/>
              <a:ahLst/>
              <a:cxnLst/>
              <a:rect l="l" t="t" r="r" b="b"/>
              <a:pathLst>
                <a:path w="3263" h="3263" extrusionOk="0">
                  <a:moveTo>
                    <a:pt x="1647" y="159"/>
                  </a:moveTo>
                  <a:cubicBezTo>
                    <a:pt x="2439" y="159"/>
                    <a:pt x="3072" y="824"/>
                    <a:pt x="3072" y="1615"/>
                  </a:cubicBezTo>
                  <a:cubicBezTo>
                    <a:pt x="3072" y="2407"/>
                    <a:pt x="2439" y="3072"/>
                    <a:pt x="1647" y="3072"/>
                  </a:cubicBezTo>
                  <a:cubicBezTo>
                    <a:pt x="855" y="3072"/>
                    <a:pt x="190" y="2407"/>
                    <a:pt x="190" y="1615"/>
                  </a:cubicBezTo>
                  <a:cubicBezTo>
                    <a:pt x="190" y="824"/>
                    <a:pt x="855" y="159"/>
                    <a:pt x="1647" y="159"/>
                  </a:cubicBezTo>
                  <a:close/>
                  <a:moveTo>
                    <a:pt x="1647" y="0"/>
                  </a:moveTo>
                  <a:cubicBezTo>
                    <a:pt x="729" y="0"/>
                    <a:pt x="0" y="729"/>
                    <a:pt x="0" y="1615"/>
                  </a:cubicBezTo>
                  <a:cubicBezTo>
                    <a:pt x="0" y="2502"/>
                    <a:pt x="729" y="3262"/>
                    <a:pt x="1647" y="3262"/>
                  </a:cubicBezTo>
                  <a:cubicBezTo>
                    <a:pt x="2534" y="3262"/>
                    <a:pt x="3262" y="2502"/>
                    <a:pt x="3262" y="1615"/>
                  </a:cubicBezTo>
                  <a:cubicBezTo>
                    <a:pt x="3262" y="729"/>
                    <a:pt x="2534" y="0"/>
                    <a:pt x="16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1"/>
            <p:cNvSpPr/>
            <p:nvPr/>
          </p:nvSpPr>
          <p:spPr>
            <a:xfrm>
              <a:off x="1470050" y="3210175"/>
              <a:ext cx="65725" cy="64950"/>
            </a:xfrm>
            <a:custGeom>
              <a:avLst/>
              <a:gdLst/>
              <a:ahLst/>
              <a:cxnLst/>
              <a:rect l="l" t="t" r="r" b="b"/>
              <a:pathLst>
                <a:path w="2629" h="2598" extrusionOk="0">
                  <a:moveTo>
                    <a:pt x="1330" y="191"/>
                  </a:moveTo>
                  <a:cubicBezTo>
                    <a:pt x="1932" y="191"/>
                    <a:pt x="2439" y="666"/>
                    <a:pt x="2439" y="1299"/>
                  </a:cubicBezTo>
                  <a:cubicBezTo>
                    <a:pt x="2439" y="1933"/>
                    <a:pt x="1932" y="2408"/>
                    <a:pt x="1330" y="2408"/>
                  </a:cubicBezTo>
                  <a:cubicBezTo>
                    <a:pt x="697" y="2408"/>
                    <a:pt x="190" y="1933"/>
                    <a:pt x="190" y="1299"/>
                  </a:cubicBezTo>
                  <a:cubicBezTo>
                    <a:pt x="190" y="666"/>
                    <a:pt x="697" y="191"/>
                    <a:pt x="1330" y="191"/>
                  </a:cubicBezTo>
                  <a:close/>
                  <a:moveTo>
                    <a:pt x="1330" y="1"/>
                  </a:moveTo>
                  <a:cubicBezTo>
                    <a:pt x="602" y="1"/>
                    <a:pt x="0" y="571"/>
                    <a:pt x="0" y="1299"/>
                  </a:cubicBezTo>
                  <a:cubicBezTo>
                    <a:pt x="0" y="2028"/>
                    <a:pt x="602" y="2598"/>
                    <a:pt x="1330" y="2598"/>
                  </a:cubicBezTo>
                  <a:cubicBezTo>
                    <a:pt x="2027" y="2598"/>
                    <a:pt x="2629" y="2028"/>
                    <a:pt x="2629" y="1299"/>
                  </a:cubicBezTo>
                  <a:cubicBezTo>
                    <a:pt x="2629" y="571"/>
                    <a:pt x="2027" y="1"/>
                    <a:pt x="13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1"/>
            <p:cNvSpPr/>
            <p:nvPr/>
          </p:nvSpPr>
          <p:spPr>
            <a:xfrm>
              <a:off x="1590375" y="3169025"/>
              <a:ext cx="188475" cy="224075"/>
            </a:xfrm>
            <a:custGeom>
              <a:avLst/>
              <a:gdLst/>
              <a:ahLst/>
              <a:cxnLst/>
              <a:rect l="l" t="t" r="r" b="b"/>
              <a:pathLst>
                <a:path w="7539" h="8963" extrusionOk="0">
                  <a:moveTo>
                    <a:pt x="3769" y="1615"/>
                  </a:moveTo>
                  <a:cubicBezTo>
                    <a:pt x="5765" y="1615"/>
                    <a:pt x="7348" y="3230"/>
                    <a:pt x="7348" y="5194"/>
                  </a:cubicBezTo>
                  <a:cubicBezTo>
                    <a:pt x="7348" y="7189"/>
                    <a:pt x="5733" y="8772"/>
                    <a:pt x="3769" y="8772"/>
                  </a:cubicBezTo>
                  <a:cubicBezTo>
                    <a:pt x="1806" y="8772"/>
                    <a:pt x="191" y="7189"/>
                    <a:pt x="191" y="5194"/>
                  </a:cubicBezTo>
                  <a:cubicBezTo>
                    <a:pt x="191" y="3230"/>
                    <a:pt x="1806" y="1615"/>
                    <a:pt x="3769" y="1615"/>
                  </a:cubicBezTo>
                  <a:close/>
                  <a:moveTo>
                    <a:pt x="4403" y="0"/>
                  </a:moveTo>
                  <a:cubicBezTo>
                    <a:pt x="4339" y="0"/>
                    <a:pt x="4308" y="32"/>
                    <a:pt x="4308" y="95"/>
                  </a:cubicBezTo>
                  <a:lnTo>
                    <a:pt x="4308" y="1457"/>
                  </a:lnTo>
                  <a:cubicBezTo>
                    <a:pt x="4118" y="1457"/>
                    <a:pt x="3959" y="1425"/>
                    <a:pt x="3801" y="1425"/>
                  </a:cubicBezTo>
                  <a:cubicBezTo>
                    <a:pt x="3548" y="1425"/>
                    <a:pt x="3263" y="1457"/>
                    <a:pt x="3104" y="1489"/>
                  </a:cubicBezTo>
                  <a:lnTo>
                    <a:pt x="3104" y="285"/>
                  </a:lnTo>
                  <a:cubicBezTo>
                    <a:pt x="3104" y="222"/>
                    <a:pt x="3041" y="190"/>
                    <a:pt x="3009" y="190"/>
                  </a:cubicBezTo>
                  <a:cubicBezTo>
                    <a:pt x="2946" y="190"/>
                    <a:pt x="2914" y="222"/>
                    <a:pt x="2914" y="285"/>
                  </a:cubicBezTo>
                  <a:lnTo>
                    <a:pt x="2914" y="1552"/>
                  </a:lnTo>
                  <a:cubicBezTo>
                    <a:pt x="1204" y="1932"/>
                    <a:pt x="1" y="3420"/>
                    <a:pt x="1" y="5194"/>
                  </a:cubicBezTo>
                  <a:cubicBezTo>
                    <a:pt x="1" y="7284"/>
                    <a:pt x="1679" y="8963"/>
                    <a:pt x="3769" y="8963"/>
                  </a:cubicBezTo>
                  <a:cubicBezTo>
                    <a:pt x="5860" y="8963"/>
                    <a:pt x="7538" y="7284"/>
                    <a:pt x="7538" y="5194"/>
                  </a:cubicBezTo>
                  <a:cubicBezTo>
                    <a:pt x="7538" y="3357"/>
                    <a:pt x="6240" y="1837"/>
                    <a:pt x="4498" y="1520"/>
                  </a:cubicBezTo>
                  <a:cubicBezTo>
                    <a:pt x="4498" y="1520"/>
                    <a:pt x="4498" y="1520"/>
                    <a:pt x="4498" y="1489"/>
                  </a:cubicBezTo>
                  <a:lnTo>
                    <a:pt x="4498" y="95"/>
                  </a:lnTo>
                  <a:cubicBezTo>
                    <a:pt x="4498" y="32"/>
                    <a:pt x="4466" y="0"/>
                    <a:pt x="44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1"/>
            <p:cNvSpPr/>
            <p:nvPr/>
          </p:nvSpPr>
          <p:spPr>
            <a:xfrm>
              <a:off x="1605425" y="3220475"/>
              <a:ext cx="158375" cy="157575"/>
            </a:xfrm>
            <a:custGeom>
              <a:avLst/>
              <a:gdLst/>
              <a:ahLst/>
              <a:cxnLst/>
              <a:rect l="l" t="t" r="r" b="b"/>
              <a:pathLst>
                <a:path w="6335" h="6303" extrusionOk="0">
                  <a:moveTo>
                    <a:pt x="3167" y="191"/>
                  </a:moveTo>
                  <a:cubicBezTo>
                    <a:pt x="4814" y="191"/>
                    <a:pt x="6144" y="1521"/>
                    <a:pt x="6144" y="3136"/>
                  </a:cubicBezTo>
                  <a:cubicBezTo>
                    <a:pt x="6144" y="4783"/>
                    <a:pt x="4814" y="6113"/>
                    <a:pt x="3167" y="6113"/>
                  </a:cubicBezTo>
                  <a:cubicBezTo>
                    <a:pt x="1521" y="6113"/>
                    <a:pt x="190" y="4783"/>
                    <a:pt x="190" y="3136"/>
                  </a:cubicBezTo>
                  <a:cubicBezTo>
                    <a:pt x="190" y="1521"/>
                    <a:pt x="1521" y="191"/>
                    <a:pt x="3167" y="191"/>
                  </a:cubicBezTo>
                  <a:close/>
                  <a:moveTo>
                    <a:pt x="3167" y="1"/>
                  </a:moveTo>
                  <a:cubicBezTo>
                    <a:pt x="1426" y="1"/>
                    <a:pt x="0" y="1394"/>
                    <a:pt x="0" y="3136"/>
                  </a:cubicBezTo>
                  <a:cubicBezTo>
                    <a:pt x="0" y="4878"/>
                    <a:pt x="1426" y="6303"/>
                    <a:pt x="3167" y="6303"/>
                  </a:cubicBezTo>
                  <a:cubicBezTo>
                    <a:pt x="4909" y="6303"/>
                    <a:pt x="6334" y="4878"/>
                    <a:pt x="6334" y="3136"/>
                  </a:cubicBezTo>
                  <a:cubicBezTo>
                    <a:pt x="6334" y="1394"/>
                    <a:pt x="4909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1"/>
            <p:cNvSpPr/>
            <p:nvPr/>
          </p:nvSpPr>
          <p:spPr>
            <a:xfrm>
              <a:off x="1801775" y="3117550"/>
              <a:ext cx="131450" cy="148875"/>
            </a:xfrm>
            <a:custGeom>
              <a:avLst/>
              <a:gdLst/>
              <a:ahLst/>
              <a:cxnLst/>
              <a:rect l="l" t="t" r="r" b="b"/>
              <a:pathLst>
                <a:path w="5258" h="5955" extrusionOk="0">
                  <a:moveTo>
                    <a:pt x="2629" y="856"/>
                  </a:moveTo>
                  <a:cubicBezTo>
                    <a:pt x="3959" y="856"/>
                    <a:pt x="5067" y="1964"/>
                    <a:pt x="5067" y="3326"/>
                  </a:cubicBezTo>
                  <a:cubicBezTo>
                    <a:pt x="5067" y="4656"/>
                    <a:pt x="3959" y="5764"/>
                    <a:pt x="2629" y="5764"/>
                  </a:cubicBezTo>
                  <a:cubicBezTo>
                    <a:pt x="1267" y="5764"/>
                    <a:pt x="159" y="4656"/>
                    <a:pt x="159" y="3326"/>
                  </a:cubicBezTo>
                  <a:cubicBezTo>
                    <a:pt x="159" y="1964"/>
                    <a:pt x="1267" y="856"/>
                    <a:pt x="2629" y="856"/>
                  </a:cubicBezTo>
                  <a:close/>
                  <a:moveTo>
                    <a:pt x="2027" y="1"/>
                  </a:moveTo>
                  <a:cubicBezTo>
                    <a:pt x="1996" y="1"/>
                    <a:pt x="1932" y="32"/>
                    <a:pt x="1932" y="96"/>
                  </a:cubicBezTo>
                  <a:lnTo>
                    <a:pt x="1932" y="761"/>
                  </a:lnTo>
                  <a:cubicBezTo>
                    <a:pt x="824" y="1077"/>
                    <a:pt x="0" y="2091"/>
                    <a:pt x="0" y="3326"/>
                  </a:cubicBezTo>
                  <a:cubicBezTo>
                    <a:pt x="0" y="4783"/>
                    <a:pt x="1172" y="5954"/>
                    <a:pt x="2629" y="5954"/>
                  </a:cubicBezTo>
                  <a:cubicBezTo>
                    <a:pt x="4086" y="5954"/>
                    <a:pt x="5257" y="4783"/>
                    <a:pt x="5257" y="3326"/>
                  </a:cubicBezTo>
                  <a:cubicBezTo>
                    <a:pt x="5257" y="2123"/>
                    <a:pt x="4497" y="1077"/>
                    <a:pt x="3357" y="792"/>
                  </a:cubicBezTo>
                  <a:lnTo>
                    <a:pt x="3357" y="286"/>
                  </a:lnTo>
                  <a:cubicBezTo>
                    <a:pt x="3357" y="222"/>
                    <a:pt x="3326" y="191"/>
                    <a:pt x="3262" y="191"/>
                  </a:cubicBezTo>
                  <a:cubicBezTo>
                    <a:pt x="3199" y="191"/>
                    <a:pt x="3167" y="222"/>
                    <a:pt x="3167" y="286"/>
                  </a:cubicBezTo>
                  <a:lnTo>
                    <a:pt x="3167" y="729"/>
                  </a:lnTo>
                  <a:cubicBezTo>
                    <a:pt x="2977" y="697"/>
                    <a:pt x="2819" y="666"/>
                    <a:pt x="2629" y="666"/>
                  </a:cubicBezTo>
                  <a:cubicBezTo>
                    <a:pt x="2471" y="666"/>
                    <a:pt x="2312" y="697"/>
                    <a:pt x="2122" y="729"/>
                  </a:cubicBezTo>
                  <a:lnTo>
                    <a:pt x="2122" y="96"/>
                  </a:lnTo>
                  <a:cubicBezTo>
                    <a:pt x="2122" y="32"/>
                    <a:pt x="2091" y="1"/>
                    <a:pt x="20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1"/>
            <p:cNvSpPr/>
            <p:nvPr/>
          </p:nvSpPr>
          <p:spPr>
            <a:xfrm>
              <a:off x="1812075" y="3145275"/>
              <a:ext cx="110850" cy="110075"/>
            </a:xfrm>
            <a:custGeom>
              <a:avLst/>
              <a:gdLst/>
              <a:ahLst/>
              <a:cxnLst/>
              <a:rect l="l" t="t" r="r" b="b"/>
              <a:pathLst>
                <a:path w="4434" h="4403" extrusionOk="0">
                  <a:moveTo>
                    <a:pt x="2217" y="190"/>
                  </a:moveTo>
                  <a:cubicBezTo>
                    <a:pt x="3325" y="190"/>
                    <a:pt x="4244" y="1077"/>
                    <a:pt x="4244" y="2217"/>
                  </a:cubicBezTo>
                  <a:cubicBezTo>
                    <a:pt x="4244" y="3325"/>
                    <a:pt x="3325" y="4244"/>
                    <a:pt x="2217" y="4244"/>
                  </a:cubicBezTo>
                  <a:cubicBezTo>
                    <a:pt x="1077" y="4244"/>
                    <a:pt x="190" y="3325"/>
                    <a:pt x="190" y="2217"/>
                  </a:cubicBezTo>
                  <a:cubicBezTo>
                    <a:pt x="190" y="1077"/>
                    <a:pt x="1077" y="190"/>
                    <a:pt x="2217" y="190"/>
                  </a:cubicBezTo>
                  <a:close/>
                  <a:moveTo>
                    <a:pt x="2217" y="0"/>
                  </a:moveTo>
                  <a:cubicBezTo>
                    <a:pt x="982" y="0"/>
                    <a:pt x="0" y="982"/>
                    <a:pt x="0" y="2217"/>
                  </a:cubicBezTo>
                  <a:cubicBezTo>
                    <a:pt x="0" y="3420"/>
                    <a:pt x="982" y="4402"/>
                    <a:pt x="2217" y="4402"/>
                  </a:cubicBezTo>
                  <a:cubicBezTo>
                    <a:pt x="3420" y="4402"/>
                    <a:pt x="4434" y="3420"/>
                    <a:pt x="4434" y="2217"/>
                  </a:cubicBezTo>
                  <a:cubicBezTo>
                    <a:pt x="4434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1"/>
            <p:cNvSpPr/>
            <p:nvPr/>
          </p:nvSpPr>
          <p:spPr>
            <a:xfrm>
              <a:off x="2693250" y="3044725"/>
              <a:ext cx="85550" cy="86325"/>
            </a:xfrm>
            <a:custGeom>
              <a:avLst/>
              <a:gdLst/>
              <a:ahLst/>
              <a:cxnLst/>
              <a:rect l="l" t="t" r="r" b="b"/>
              <a:pathLst>
                <a:path w="3422" h="3453" extrusionOk="0">
                  <a:moveTo>
                    <a:pt x="1711" y="0"/>
                  </a:moveTo>
                  <a:cubicBezTo>
                    <a:pt x="761" y="0"/>
                    <a:pt x="1" y="792"/>
                    <a:pt x="1" y="1742"/>
                  </a:cubicBezTo>
                  <a:cubicBezTo>
                    <a:pt x="1" y="2692"/>
                    <a:pt x="761" y="3452"/>
                    <a:pt x="1711" y="3452"/>
                  </a:cubicBezTo>
                  <a:cubicBezTo>
                    <a:pt x="2661" y="3452"/>
                    <a:pt x="3421" y="2692"/>
                    <a:pt x="3421" y="1742"/>
                  </a:cubicBezTo>
                  <a:cubicBezTo>
                    <a:pt x="3421" y="792"/>
                    <a:pt x="2661" y="0"/>
                    <a:pt x="171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1"/>
            <p:cNvSpPr/>
            <p:nvPr/>
          </p:nvSpPr>
          <p:spPr>
            <a:xfrm>
              <a:off x="5318625" y="208040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0"/>
                  </a:moveTo>
                  <a:cubicBezTo>
                    <a:pt x="792" y="0"/>
                    <a:pt x="0" y="761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724" y="3484"/>
                    <a:pt x="3484" y="2692"/>
                    <a:pt x="3484" y="1742"/>
                  </a:cubicBezTo>
                  <a:cubicBezTo>
                    <a:pt x="3484" y="761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1"/>
            <p:cNvSpPr/>
            <p:nvPr/>
          </p:nvSpPr>
          <p:spPr>
            <a:xfrm>
              <a:off x="4060575" y="2119975"/>
              <a:ext cx="1301625" cy="7950"/>
            </a:xfrm>
            <a:custGeom>
              <a:avLst/>
              <a:gdLst/>
              <a:ahLst/>
              <a:cxnLst/>
              <a:rect l="l" t="t" r="r" b="b"/>
              <a:pathLst>
                <a:path w="52065" h="318" extrusionOk="0">
                  <a:moveTo>
                    <a:pt x="0" y="1"/>
                  </a:moveTo>
                  <a:lnTo>
                    <a:pt x="0" y="318"/>
                  </a:lnTo>
                  <a:lnTo>
                    <a:pt x="52064" y="318"/>
                  </a:lnTo>
                  <a:lnTo>
                    <a:pt x="5206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1"/>
            <p:cNvSpPr/>
            <p:nvPr/>
          </p:nvSpPr>
          <p:spPr>
            <a:xfrm>
              <a:off x="5318625" y="400665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1"/>
                  </a:moveTo>
                  <a:cubicBezTo>
                    <a:pt x="792" y="1"/>
                    <a:pt x="0" y="793"/>
                    <a:pt x="0" y="1743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3"/>
                  </a:cubicBezTo>
                  <a:cubicBezTo>
                    <a:pt x="3484" y="793"/>
                    <a:pt x="2724" y="1"/>
                    <a:pt x="174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1"/>
            <p:cNvSpPr/>
            <p:nvPr/>
          </p:nvSpPr>
          <p:spPr>
            <a:xfrm>
              <a:off x="4051850" y="4046250"/>
              <a:ext cx="1310350" cy="7950"/>
            </a:xfrm>
            <a:custGeom>
              <a:avLst/>
              <a:gdLst/>
              <a:ahLst/>
              <a:cxnLst/>
              <a:rect l="l" t="t" r="r" b="b"/>
              <a:pathLst>
                <a:path w="52414" h="318" extrusionOk="0">
                  <a:moveTo>
                    <a:pt x="1" y="0"/>
                  </a:moveTo>
                  <a:lnTo>
                    <a:pt x="1" y="317"/>
                  </a:lnTo>
                  <a:lnTo>
                    <a:pt x="52413" y="317"/>
                  </a:lnTo>
                  <a:lnTo>
                    <a:pt x="5241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1"/>
            <p:cNvSpPr/>
            <p:nvPr/>
          </p:nvSpPr>
          <p:spPr>
            <a:xfrm>
              <a:off x="5318625" y="30447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extrusionOk="0">
                  <a:moveTo>
                    <a:pt x="1742" y="0"/>
                  </a:moveTo>
                  <a:cubicBezTo>
                    <a:pt x="792" y="0"/>
                    <a:pt x="0" y="792"/>
                    <a:pt x="0" y="1742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2"/>
                  </a:cubicBezTo>
                  <a:cubicBezTo>
                    <a:pt x="3484" y="792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1"/>
            <p:cNvSpPr/>
            <p:nvPr/>
          </p:nvSpPr>
          <p:spPr>
            <a:xfrm>
              <a:off x="5130975" y="3085100"/>
              <a:ext cx="231225" cy="7150"/>
            </a:xfrm>
            <a:custGeom>
              <a:avLst/>
              <a:gdLst/>
              <a:ahLst/>
              <a:cxnLst/>
              <a:rect l="l" t="t" r="r" b="b"/>
              <a:pathLst>
                <a:path w="9249" h="286" extrusionOk="0">
                  <a:moveTo>
                    <a:pt x="1" y="0"/>
                  </a:moveTo>
                  <a:lnTo>
                    <a:pt x="1" y="285"/>
                  </a:lnTo>
                  <a:lnTo>
                    <a:pt x="9248" y="285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1"/>
            <p:cNvSpPr/>
            <p:nvPr/>
          </p:nvSpPr>
          <p:spPr>
            <a:xfrm>
              <a:off x="4447725" y="2936250"/>
              <a:ext cx="338100" cy="305625"/>
            </a:xfrm>
            <a:custGeom>
              <a:avLst/>
              <a:gdLst/>
              <a:ahLst/>
              <a:cxnLst/>
              <a:rect l="l" t="t" r="r" b="b"/>
              <a:pathLst>
                <a:path w="13524" h="12225" extrusionOk="0">
                  <a:moveTo>
                    <a:pt x="11971" y="4656"/>
                  </a:moveTo>
                  <a:lnTo>
                    <a:pt x="13175" y="5068"/>
                  </a:lnTo>
                  <a:lnTo>
                    <a:pt x="13175" y="6398"/>
                  </a:lnTo>
                  <a:lnTo>
                    <a:pt x="13143" y="6398"/>
                  </a:lnTo>
                  <a:lnTo>
                    <a:pt x="11971" y="6778"/>
                  </a:lnTo>
                  <a:lnTo>
                    <a:pt x="11971" y="4656"/>
                  </a:lnTo>
                  <a:close/>
                  <a:moveTo>
                    <a:pt x="3706" y="4054"/>
                  </a:moveTo>
                  <a:lnTo>
                    <a:pt x="3706" y="7379"/>
                  </a:lnTo>
                  <a:lnTo>
                    <a:pt x="2027" y="7379"/>
                  </a:lnTo>
                  <a:cubicBezTo>
                    <a:pt x="1141" y="7379"/>
                    <a:pt x="380" y="6651"/>
                    <a:pt x="380" y="5733"/>
                  </a:cubicBezTo>
                  <a:cubicBezTo>
                    <a:pt x="380" y="4814"/>
                    <a:pt x="1141" y="4054"/>
                    <a:pt x="2027" y="4054"/>
                  </a:cubicBezTo>
                  <a:close/>
                  <a:moveTo>
                    <a:pt x="10008" y="1616"/>
                  </a:moveTo>
                  <a:lnTo>
                    <a:pt x="10008" y="9818"/>
                  </a:lnTo>
                  <a:lnTo>
                    <a:pt x="4054" y="7443"/>
                  </a:lnTo>
                  <a:lnTo>
                    <a:pt x="4054" y="4023"/>
                  </a:lnTo>
                  <a:lnTo>
                    <a:pt x="4086" y="3991"/>
                  </a:lnTo>
                  <a:lnTo>
                    <a:pt x="10008" y="1616"/>
                  </a:lnTo>
                  <a:close/>
                  <a:moveTo>
                    <a:pt x="10990" y="381"/>
                  </a:moveTo>
                  <a:cubicBezTo>
                    <a:pt x="11306" y="381"/>
                    <a:pt x="11591" y="666"/>
                    <a:pt x="11591" y="982"/>
                  </a:cubicBezTo>
                  <a:lnTo>
                    <a:pt x="11591" y="10451"/>
                  </a:lnTo>
                  <a:cubicBezTo>
                    <a:pt x="11591" y="10800"/>
                    <a:pt x="11306" y="11053"/>
                    <a:pt x="10990" y="11053"/>
                  </a:cubicBezTo>
                  <a:cubicBezTo>
                    <a:pt x="10641" y="11053"/>
                    <a:pt x="10388" y="10800"/>
                    <a:pt x="10388" y="10451"/>
                  </a:cubicBezTo>
                  <a:lnTo>
                    <a:pt x="10388" y="982"/>
                  </a:lnTo>
                  <a:cubicBezTo>
                    <a:pt x="10388" y="666"/>
                    <a:pt x="10641" y="381"/>
                    <a:pt x="10990" y="381"/>
                  </a:cubicBezTo>
                  <a:close/>
                  <a:moveTo>
                    <a:pt x="3737" y="7759"/>
                  </a:moveTo>
                  <a:lnTo>
                    <a:pt x="3737" y="7823"/>
                  </a:lnTo>
                  <a:lnTo>
                    <a:pt x="4497" y="10768"/>
                  </a:lnTo>
                  <a:cubicBezTo>
                    <a:pt x="4497" y="10800"/>
                    <a:pt x="4529" y="10831"/>
                    <a:pt x="4529" y="10863"/>
                  </a:cubicBezTo>
                  <a:lnTo>
                    <a:pt x="4846" y="11180"/>
                  </a:lnTo>
                  <a:cubicBezTo>
                    <a:pt x="4877" y="11211"/>
                    <a:pt x="4909" y="11243"/>
                    <a:pt x="4909" y="11306"/>
                  </a:cubicBezTo>
                  <a:cubicBezTo>
                    <a:pt x="4909" y="11338"/>
                    <a:pt x="4909" y="11370"/>
                    <a:pt x="4846" y="11433"/>
                  </a:cubicBezTo>
                  <a:cubicBezTo>
                    <a:pt x="4814" y="11465"/>
                    <a:pt x="4782" y="11465"/>
                    <a:pt x="4751" y="11465"/>
                  </a:cubicBezTo>
                  <a:lnTo>
                    <a:pt x="2946" y="11813"/>
                  </a:lnTo>
                  <a:lnTo>
                    <a:pt x="2946" y="11750"/>
                  </a:lnTo>
                  <a:lnTo>
                    <a:pt x="1996" y="7759"/>
                  </a:lnTo>
                  <a:close/>
                  <a:moveTo>
                    <a:pt x="10990" y="1"/>
                  </a:moveTo>
                  <a:cubicBezTo>
                    <a:pt x="10451" y="1"/>
                    <a:pt x="10008" y="444"/>
                    <a:pt x="10008" y="982"/>
                  </a:cubicBezTo>
                  <a:lnTo>
                    <a:pt x="10008" y="1236"/>
                  </a:lnTo>
                  <a:lnTo>
                    <a:pt x="9976" y="1236"/>
                  </a:lnTo>
                  <a:lnTo>
                    <a:pt x="3832" y="3706"/>
                  </a:lnTo>
                  <a:lnTo>
                    <a:pt x="2027" y="3706"/>
                  </a:lnTo>
                  <a:cubicBezTo>
                    <a:pt x="919" y="3706"/>
                    <a:pt x="0" y="4624"/>
                    <a:pt x="0" y="5733"/>
                  </a:cubicBezTo>
                  <a:cubicBezTo>
                    <a:pt x="0" y="6651"/>
                    <a:pt x="665" y="7474"/>
                    <a:pt x="1584" y="7696"/>
                  </a:cubicBezTo>
                  <a:lnTo>
                    <a:pt x="1616" y="7696"/>
                  </a:lnTo>
                  <a:lnTo>
                    <a:pt x="1616" y="7759"/>
                  </a:lnTo>
                  <a:lnTo>
                    <a:pt x="2661" y="12098"/>
                  </a:lnTo>
                  <a:cubicBezTo>
                    <a:pt x="2661" y="12161"/>
                    <a:pt x="2756" y="12225"/>
                    <a:pt x="2819" y="12225"/>
                  </a:cubicBezTo>
                  <a:lnTo>
                    <a:pt x="2851" y="12225"/>
                  </a:lnTo>
                  <a:lnTo>
                    <a:pt x="4846" y="11845"/>
                  </a:lnTo>
                  <a:cubicBezTo>
                    <a:pt x="4941" y="11813"/>
                    <a:pt x="5036" y="11781"/>
                    <a:pt x="5099" y="11686"/>
                  </a:cubicBezTo>
                  <a:cubicBezTo>
                    <a:pt x="5226" y="11591"/>
                    <a:pt x="5258" y="11465"/>
                    <a:pt x="5258" y="11306"/>
                  </a:cubicBezTo>
                  <a:cubicBezTo>
                    <a:pt x="5258" y="11148"/>
                    <a:pt x="5226" y="11021"/>
                    <a:pt x="5099" y="10926"/>
                  </a:cubicBezTo>
                  <a:lnTo>
                    <a:pt x="4814" y="10641"/>
                  </a:lnTo>
                  <a:lnTo>
                    <a:pt x="4814" y="10610"/>
                  </a:lnTo>
                  <a:lnTo>
                    <a:pt x="4149" y="7886"/>
                  </a:lnTo>
                  <a:lnTo>
                    <a:pt x="10008" y="10230"/>
                  </a:lnTo>
                  <a:lnTo>
                    <a:pt x="10008" y="10483"/>
                  </a:lnTo>
                  <a:cubicBezTo>
                    <a:pt x="10008" y="11021"/>
                    <a:pt x="10451" y="11433"/>
                    <a:pt x="10990" y="11433"/>
                  </a:cubicBezTo>
                  <a:cubicBezTo>
                    <a:pt x="11528" y="11433"/>
                    <a:pt x="11940" y="11021"/>
                    <a:pt x="11940" y="10483"/>
                  </a:cubicBezTo>
                  <a:lnTo>
                    <a:pt x="11940" y="7189"/>
                  </a:lnTo>
                  <a:lnTo>
                    <a:pt x="11971" y="7158"/>
                  </a:lnTo>
                  <a:lnTo>
                    <a:pt x="13396" y="6683"/>
                  </a:lnTo>
                  <a:cubicBezTo>
                    <a:pt x="13491" y="6683"/>
                    <a:pt x="13523" y="6588"/>
                    <a:pt x="13523" y="6524"/>
                  </a:cubicBezTo>
                  <a:lnTo>
                    <a:pt x="13523" y="4941"/>
                  </a:lnTo>
                  <a:cubicBezTo>
                    <a:pt x="13523" y="4846"/>
                    <a:pt x="13491" y="4783"/>
                    <a:pt x="13396" y="4751"/>
                  </a:cubicBezTo>
                  <a:lnTo>
                    <a:pt x="11971" y="4276"/>
                  </a:lnTo>
                  <a:lnTo>
                    <a:pt x="11971" y="982"/>
                  </a:lnTo>
                  <a:cubicBezTo>
                    <a:pt x="11971" y="444"/>
                    <a:pt x="11528" y="1"/>
                    <a:pt x="109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1"/>
            <p:cNvSpPr/>
            <p:nvPr/>
          </p:nvSpPr>
          <p:spPr>
            <a:xfrm>
              <a:off x="4803200" y="3074800"/>
              <a:ext cx="35650" cy="9525"/>
            </a:xfrm>
            <a:custGeom>
              <a:avLst/>
              <a:gdLst/>
              <a:ahLst/>
              <a:cxnLst/>
              <a:rect l="l" t="t" r="r" b="b"/>
              <a:pathLst>
                <a:path w="1426" h="381" extrusionOk="0">
                  <a:moveTo>
                    <a:pt x="1" y="1"/>
                  </a:moveTo>
                  <a:lnTo>
                    <a:pt x="1" y="381"/>
                  </a:lnTo>
                  <a:lnTo>
                    <a:pt x="1426" y="38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1"/>
            <p:cNvSpPr/>
            <p:nvPr/>
          </p:nvSpPr>
          <p:spPr>
            <a:xfrm>
              <a:off x="4800825" y="2998000"/>
              <a:ext cx="34075" cy="25375"/>
            </a:xfrm>
            <a:custGeom>
              <a:avLst/>
              <a:gdLst/>
              <a:ahLst/>
              <a:cxnLst/>
              <a:rect l="l" t="t" r="r" b="b"/>
              <a:pathLst>
                <a:path w="1363" h="1015" extrusionOk="0">
                  <a:moveTo>
                    <a:pt x="1173" y="1"/>
                  </a:moveTo>
                  <a:lnTo>
                    <a:pt x="1" y="697"/>
                  </a:lnTo>
                  <a:lnTo>
                    <a:pt x="191" y="1014"/>
                  </a:lnTo>
                  <a:lnTo>
                    <a:pt x="1363" y="317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1"/>
            <p:cNvSpPr/>
            <p:nvPr/>
          </p:nvSpPr>
          <p:spPr>
            <a:xfrm>
              <a:off x="4800825" y="3135775"/>
              <a:ext cx="34075" cy="25350"/>
            </a:xfrm>
            <a:custGeom>
              <a:avLst/>
              <a:gdLst/>
              <a:ahLst/>
              <a:cxnLst/>
              <a:rect l="l" t="t" r="r" b="b"/>
              <a:pathLst>
                <a:path w="1363" h="1014" extrusionOk="0">
                  <a:moveTo>
                    <a:pt x="191" y="0"/>
                  </a:moveTo>
                  <a:lnTo>
                    <a:pt x="1" y="317"/>
                  </a:lnTo>
                  <a:lnTo>
                    <a:pt x="1173" y="1014"/>
                  </a:lnTo>
                  <a:lnTo>
                    <a:pt x="1363" y="69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1"/>
            <p:cNvSpPr/>
            <p:nvPr/>
          </p:nvSpPr>
          <p:spPr>
            <a:xfrm>
              <a:off x="4514225" y="3055000"/>
              <a:ext cx="8725" cy="22200"/>
            </a:xfrm>
            <a:custGeom>
              <a:avLst/>
              <a:gdLst/>
              <a:ahLst/>
              <a:cxnLst/>
              <a:rect l="l" t="t" r="r" b="b"/>
              <a:pathLst>
                <a:path w="349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49" y="88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1"/>
            <p:cNvSpPr/>
            <p:nvPr/>
          </p:nvSpPr>
          <p:spPr>
            <a:xfrm>
              <a:off x="4487300" y="3055000"/>
              <a:ext cx="9525" cy="22200"/>
            </a:xfrm>
            <a:custGeom>
              <a:avLst/>
              <a:gdLst/>
              <a:ahLst/>
              <a:cxnLst/>
              <a:rect l="l" t="t" r="r" b="b"/>
              <a:pathLst>
                <a:path w="381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81" y="88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2" name="Google Shape;2822;p3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latin typeface="Fira Sans Medium"/>
                <a:ea typeface="Fira Sans Medium"/>
                <a:cs typeface="Fira Sans Medium"/>
                <a:sym typeface="Fira Sans Medium"/>
              </a:rPr>
              <a:t>Konsistensi</a:t>
            </a:r>
            <a:r>
              <a:rPr lang="en-US" sz="25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2500" dirty="0" err="1">
                <a:latin typeface="Fira Sans Medium"/>
                <a:ea typeface="Fira Sans Medium"/>
                <a:cs typeface="Fira Sans Medium"/>
                <a:sym typeface="Fira Sans Medium"/>
              </a:rPr>
              <a:t>dengan</a:t>
            </a:r>
            <a:r>
              <a:rPr lang="en-US" sz="25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2500" dirty="0" err="1">
                <a:latin typeface="Fira Sans Medium"/>
                <a:ea typeface="Fira Sans Medium"/>
                <a:cs typeface="Fira Sans Medium"/>
                <a:sym typeface="Fira Sans Medium"/>
              </a:rPr>
              <a:t>Misi</a:t>
            </a:r>
            <a:r>
              <a:rPr lang="en-US" sz="25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2500" dirty="0" err="1">
                <a:latin typeface="Fira Sans Medium"/>
                <a:ea typeface="Fira Sans Medium"/>
                <a:cs typeface="Fira Sans Medium"/>
                <a:sym typeface="Fira Sans Medium"/>
              </a:rPr>
              <a:t>Organisasi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4" name="Google Shape;2824;p31"/>
          <p:cNvSpPr txBox="1"/>
          <p:nvPr/>
        </p:nvSpPr>
        <p:spPr>
          <a:xfrm>
            <a:off x="6503133" y="1359480"/>
            <a:ext cx="2127470" cy="671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Menampilkan</a:t>
            </a:r>
            <a:r>
              <a:rPr lang="en-ID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beberapa</a:t>
            </a:r>
            <a:r>
              <a:rPr lang="en-ID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paket</a:t>
            </a:r>
            <a:r>
              <a:rPr lang="en-ID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tempat</a:t>
            </a:r>
            <a:r>
              <a:rPr lang="en-ID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wisata</a:t>
            </a:r>
            <a:endParaRPr sz="105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2824;p31">
            <a:extLst>
              <a:ext uri="{FF2B5EF4-FFF2-40B4-BE49-F238E27FC236}">
                <a16:creationId xmlns:a16="http://schemas.microsoft.com/office/drawing/2014/main" id="{9EFAA4C2-C148-8A66-10D2-C8592549EEC6}"/>
              </a:ext>
            </a:extLst>
          </p:cNvPr>
          <p:cNvSpPr txBox="1"/>
          <p:nvPr/>
        </p:nvSpPr>
        <p:spPr>
          <a:xfrm>
            <a:off x="6503122" y="2573935"/>
            <a:ext cx="2127470" cy="671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Menampilkan</a:t>
            </a:r>
            <a:r>
              <a:rPr lang="en-ID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beberapa</a:t>
            </a:r>
            <a:r>
              <a:rPr lang="en-ID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transportasi</a:t>
            </a:r>
            <a:r>
              <a:rPr lang="en-ID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seperti</a:t>
            </a:r>
            <a:r>
              <a:rPr lang="en-ID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, </a:t>
            </a: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mobil</a:t>
            </a:r>
            <a:r>
              <a:rPr lang="en-ID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, taxi, bus, </a:t>
            </a: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dll</a:t>
            </a:r>
            <a:endParaRPr sz="9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3" name="Google Shape;2824;p31">
            <a:extLst>
              <a:ext uri="{FF2B5EF4-FFF2-40B4-BE49-F238E27FC236}">
                <a16:creationId xmlns:a16="http://schemas.microsoft.com/office/drawing/2014/main" id="{A4A0A6DB-6E99-22A4-69D6-A64EA649316E}"/>
              </a:ext>
            </a:extLst>
          </p:cNvPr>
          <p:cNvSpPr txBox="1"/>
          <p:nvPr/>
        </p:nvSpPr>
        <p:spPr>
          <a:xfrm>
            <a:off x="6493582" y="3802682"/>
            <a:ext cx="2127470" cy="671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Menampilkan</a:t>
            </a:r>
            <a:r>
              <a:rPr lang="en-ID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biaya</a:t>
            </a:r>
            <a:r>
              <a:rPr lang="en-ID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dibutuhkan</a:t>
            </a:r>
            <a:endParaRPr sz="9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p43"/>
          <p:cNvSpPr/>
          <p:nvPr/>
        </p:nvSpPr>
        <p:spPr>
          <a:xfrm>
            <a:off x="3432680" y="1795111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6" name="Google Shape;5156;p43"/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7" name="Google Shape;5157;p43"/>
          <p:cNvSpPr/>
          <p:nvPr/>
        </p:nvSpPr>
        <p:spPr>
          <a:xfrm>
            <a:off x="3043941" y="3236736"/>
            <a:ext cx="3080350" cy="895758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8" name="Google Shape;5158;p43"/>
          <p:cNvSpPr/>
          <p:nvPr/>
        </p:nvSpPr>
        <p:spPr>
          <a:xfrm>
            <a:off x="3657575" y="3353827"/>
            <a:ext cx="2056" cy="14267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9" name="Google Shape;5159;p43"/>
          <p:cNvSpPr/>
          <p:nvPr/>
        </p:nvSpPr>
        <p:spPr>
          <a:xfrm>
            <a:off x="3647389" y="3355851"/>
            <a:ext cx="16323" cy="79399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0" name="Google Shape;5160;p43"/>
          <p:cNvSpPr/>
          <p:nvPr/>
        </p:nvSpPr>
        <p:spPr>
          <a:xfrm>
            <a:off x="4012704" y="2650671"/>
            <a:ext cx="4113" cy="9190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1" name="Google Shape;5161;p43"/>
          <p:cNvSpPr/>
          <p:nvPr/>
        </p:nvSpPr>
        <p:spPr>
          <a:xfrm>
            <a:off x="3659600" y="3368061"/>
            <a:ext cx="4113" cy="8194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2" name="Google Shape;5162;p43"/>
          <p:cNvSpPr/>
          <p:nvPr/>
        </p:nvSpPr>
        <p:spPr>
          <a:xfrm>
            <a:off x="3767468" y="2159172"/>
            <a:ext cx="271745" cy="379581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3" name="Google Shape;5163;p43"/>
          <p:cNvSpPr/>
          <p:nvPr/>
        </p:nvSpPr>
        <p:spPr>
          <a:xfrm>
            <a:off x="3530363" y="2152264"/>
            <a:ext cx="365347" cy="599175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43"/>
          <p:cNvSpPr/>
          <p:nvPr/>
        </p:nvSpPr>
        <p:spPr>
          <a:xfrm>
            <a:off x="3654523" y="2889801"/>
            <a:ext cx="292084" cy="464058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43"/>
          <p:cNvSpPr/>
          <p:nvPr/>
        </p:nvSpPr>
        <p:spPr>
          <a:xfrm>
            <a:off x="3671810" y="2659829"/>
            <a:ext cx="340926" cy="360237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43"/>
          <p:cNvSpPr/>
          <p:nvPr/>
        </p:nvSpPr>
        <p:spPr>
          <a:xfrm>
            <a:off x="3714546" y="2406432"/>
            <a:ext cx="316505" cy="355193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7" name="Google Shape;5167;p43"/>
          <p:cNvSpPr/>
          <p:nvPr/>
        </p:nvSpPr>
        <p:spPr>
          <a:xfrm>
            <a:off x="3468283" y="2530592"/>
            <a:ext cx="234085" cy="825291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43"/>
          <p:cNvSpPr/>
          <p:nvPr/>
        </p:nvSpPr>
        <p:spPr>
          <a:xfrm>
            <a:off x="3643308" y="3028196"/>
            <a:ext cx="27538" cy="342950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43"/>
          <p:cNvSpPr/>
          <p:nvPr/>
        </p:nvSpPr>
        <p:spPr>
          <a:xfrm>
            <a:off x="3747128" y="2552956"/>
            <a:ext cx="4081" cy="6137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43"/>
          <p:cNvSpPr/>
          <p:nvPr/>
        </p:nvSpPr>
        <p:spPr>
          <a:xfrm>
            <a:off x="3701340" y="2768694"/>
            <a:ext cx="32" cy="1060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43"/>
          <p:cNvSpPr/>
          <p:nvPr/>
        </p:nvSpPr>
        <p:spPr>
          <a:xfrm>
            <a:off x="3663680" y="3020034"/>
            <a:ext cx="8162" cy="15295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43"/>
          <p:cNvSpPr/>
          <p:nvPr/>
        </p:nvSpPr>
        <p:spPr>
          <a:xfrm>
            <a:off x="3750181" y="2550932"/>
            <a:ext cx="2056" cy="3085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43"/>
          <p:cNvSpPr/>
          <p:nvPr/>
        </p:nvSpPr>
        <p:spPr>
          <a:xfrm>
            <a:off x="3527310" y="2155092"/>
            <a:ext cx="507822" cy="87108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43"/>
          <p:cNvSpPr/>
          <p:nvPr/>
        </p:nvSpPr>
        <p:spPr>
          <a:xfrm>
            <a:off x="3670814" y="2877591"/>
            <a:ext cx="276789" cy="157738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43"/>
          <p:cNvSpPr/>
          <p:nvPr/>
        </p:nvSpPr>
        <p:spPr>
          <a:xfrm>
            <a:off x="3511019" y="2811430"/>
            <a:ext cx="150637" cy="227980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43"/>
          <p:cNvSpPr/>
          <p:nvPr/>
        </p:nvSpPr>
        <p:spPr>
          <a:xfrm>
            <a:off x="3658571" y="3014957"/>
            <a:ext cx="8194" cy="24453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7" name="Google Shape;5177;p43"/>
          <p:cNvSpPr/>
          <p:nvPr/>
        </p:nvSpPr>
        <p:spPr>
          <a:xfrm>
            <a:off x="3663680" y="3026139"/>
            <a:ext cx="1060" cy="2089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8" name="Google Shape;5178;p43"/>
          <p:cNvSpPr/>
          <p:nvPr/>
        </p:nvSpPr>
        <p:spPr>
          <a:xfrm>
            <a:off x="3198627" y="2561471"/>
            <a:ext cx="520032" cy="858516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9" name="Google Shape;5179;p43"/>
          <p:cNvSpPr/>
          <p:nvPr/>
        </p:nvSpPr>
        <p:spPr>
          <a:xfrm>
            <a:off x="3247468" y="2536697"/>
            <a:ext cx="385719" cy="926027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0" name="Google Shape;5180;p43"/>
          <p:cNvSpPr/>
          <p:nvPr/>
        </p:nvSpPr>
        <p:spPr>
          <a:xfrm>
            <a:off x="3174206" y="2751407"/>
            <a:ext cx="267664" cy="93634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1" name="Google Shape;5181;p43"/>
          <p:cNvSpPr/>
          <p:nvPr/>
        </p:nvSpPr>
        <p:spPr>
          <a:xfrm>
            <a:off x="3259678" y="2939478"/>
            <a:ext cx="245267" cy="55172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2" name="Google Shape;5182;p43"/>
          <p:cNvSpPr/>
          <p:nvPr/>
        </p:nvSpPr>
        <p:spPr>
          <a:xfrm>
            <a:off x="3319734" y="3095353"/>
            <a:ext cx="248320" cy="80428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3" name="Google Shape;5183;p43"/>
          <p:cNvSpPr/>
          <p:nvPr/>
        </p:nvSpPr>
        <p:spPr>
          <a:xfrm>
            <a:off x="3419441" y="2602826"/>
            <a:ext cx="33611" cy="235114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4" name="Google Shape;5184;p43"/>
          <p:cNvSpPr/>
          <p:nvPr/>
        </p:nvSpPr>
        <p:spPr>
          <a:xfrm>
            <a:off x="3494760" y="2771746"/>
            <a:ext cx="110954" cy="212717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5" name="Google Shape;5185;p43"/>
          <p:cNvSpPr/>
          <p:nvPr/>
        </p:nvSpPr>
        <p:spPr>
          <a:xfrm>
            <a:off x="3564969" y="2989508"/>
            <a:ext cx="84476" cy="186272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6" name="Google Shape;5186;p43"/>
          <p:cNvSpPr/>
          <p:nvPr/>
        </p:nvSpPr>
        <p:spPr>
          <a:xfrm>
            <a:off x="3434704" y="3411826"/>
            <a:ext cx="367403" cy="367371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7" name="Google Shape;5187;p43"/>
          <p:cNvSpPr/>
          <p:nvPr/>
        </p:nvSpPr>
        <p:spPr>
          <a:xfrm>
            <a:off x="3388915" y="3308038"/>
            <a:ext cx="457952" cy="103820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8" name="Google Shape;5188;p43"/>
          <p:cNvSpPr/>
          <p:nvPr/>
        </p:nvSpPr>
        <p:spPr>
          <a:xfrm>
            <a:off x="3434704" y="3411826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9" name="Google Shape;5189;p43"/>
          <p:cNvSpPr/>
          <p:nvPr/>
        </p:nvSpPr>
        <p:spPr>
          <a:xfrm>
            <a:off x="3373652" y="3797480"/>
            <a:ext cx="2375138" cy="176086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0" name="Google Shape;5190;p43"/>
          <p:cNvSpPr/>
          <p:nvPr/>
        </p:nvSpPr>
        <p:spPr>
          <a:xfrm>
            <a:off x="4179600" y="1779334"/>
            <a:ext cx="960665" cy="1027533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Google Shape;5191;p43"/>
          <p:cNvSpPr/>
          <p:nvPr/>
        </p:nvSpPr>
        <p:spPr>
          <a:xfrm>
            <a:off x="4181624" y="1760858"/>
            <a:ext cx="899614" cy="820632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2" name="Google Shape;5192;p43"/>
          <p:cNvSpPr/>
          <p:nvPr/>
        </p:nvSpPr>
        <p:spPr>
          <a:xfrm>
            <a:off x="3667761" y="3324490"/>
            <a:ext cx="1824580" cy="505862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3" name="Google Shape;5193;p43"/>
          <p:cNvSpPr/>
          <p:nvPr/>
        </p:nvSpPr>
        <p:spPr>
          <a:xfrm>
            <a:off x="3959813" y="2994907"/>
            <a:ext cx="377557" cy="568392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4" name="Google Shape;5194;p43"/>
          <p:cNvSpPr/>
          <p:nvPr/>
        </p:nvSpPr>
        <p:spPr>
          <a:xfrm>
            <a:off x="4325128" y="2164892"/>
            <a:ext cx="520032" cy="45972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5" name="Google Shape;5195;p43"/>
          <p:cNvSpPr/>
          <p:nvPr/>
        </p:nvSpPr>
        <p:spPr>
          <a:xfrm>
            <a:off x="3950656" y="2500516"/>
            <a:ext cx="468106" cy="624367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6" name="Google Shape;5196;p43"/>
          <p:cNvSpPr/>
          <p:nvPr/>
        </p:nvSpPr>
        <p:spPr>
          <a:xfrm>
            <a:off x="4762676" y="2994907"/>
            <a:ext cx="376561" cy="568392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7" name="Google Shape;5197;p43"/>
          <p:cNvSpPr/>
          <p:nvPr/>
        </p:nvSpPr>
        <p:spPr>
          <a:xfrm>
            <a:off x="4681284" y="2500516"/>
            <a:ext cx="468138" cy="624367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8" name="Google Shape;5198;p43"/>
          <p:cNvSpPr/>
          <p:nvPr/>
        </p:nvSpPr>
        <p:spPr>
          <a:xfrm>
            <a:off x="4225389" y="2460382"/>
            <a:ext cx="657399" cy="1024738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9" name="Google Shape;5199;p43"/>
          <p:cNvSpPr/>
          <p:nvPr/>
        </p:nvSpPr>
        <p:spPr>
          <a:xfrm>
            <a:off x="4348520" y="2438661"/>
            <a:ext cx="439637" cy="236656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0" name="Google Shape;5200;p43"/>
          <p:cNvSpPr/>
          <p:nvPr/>
        </p:nvSpPr>
        <p:spPr>
          <a:xfrm>
            <a:off x="4425863" y="2265274"/>
            <a:ext cx="266635" cy="371227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1" name="Google Shape;5201;p43"/>
          <p:cNvSpPr/>
          <p:nvPr/>
        </p:nvSpPr>
        <p:spPr>
          <a:xfrm>
            <a:off x="4531708" y="1854685"/>
            <a:ext cx="501685" cy="786861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2" name="Google Shape;5202;p43"/>
          <p:cNvSpPr/>
          <p:nvPr/>
        </p:nvSpPr>
        <p:spPr>
          <a:xfrm>
            <a:off x="4475733" y="2265274"/>
            <a:ext cx="166896" cy="185437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3" name="Google Shape;5203;p43"/>
          <p:cNvSpPr/>
          <p:nvPr/>
        </p:nvSpPr>
        <p:spPr>
          <a:xfrm>
            <a:off x="4333257" y="1908925"/>
            <a:ext cx="413192" cy="500046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4" name="Google Shape;5204;p43"/>
          <p:cNvSpPr/>
          <p:nvPr/>
        </p:nvSpPr>
        <p:spPr>
          <a:xfrm>
            <a:off x="4370917" y="1889613"/>
            <a:ext cx="383662" cy="341826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5" name="Google Shape;5205;p43"/>
          <p:cNvSpPr/>
          <p:nvPr/>
        </p:nvSpPr>
        <p:spPr>
          <a:xfrm>
            <a:off x="4315970" y="1867506"/>
            <a:ext cx="491531" cy="373862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6" name="Google Shape;5206;p43"/>
          <p:cNvSpPr/>
          <p:nvPr/>
        </p:nvSpPr>
        <p:spPr>
          <a:xfrm>
            <a:off x="4092103" y="2973249"/>
            <a:ext cx="924002" cy="20372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7" name="Google Shape;5207;p43"/>
          <p:cNvSpPr/>
          <p:nvPr/>
        </p:nvSpPr>
        <p:spPr>
          <a:xfrm>
            <a:off x="4450284" y="3733376"/>
            <a:ext cx="480349" cy="175058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8" name="Google Shape;5208;p43"/>
          <p:cNvSpPr/>
          <p:nvPr/>
        </p:nvSpPr>
        <p:spPr>
          <a:xfrm>
            <a:off x="4461466" y="3733376"/>
            <a:ext cx="469167" cy="160823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43"/>
          <p:cNvSpPr/>
          <p:nvPr/>
        </p:nvSpPr>
        <p:spPr>
          <a:xfrm>
            <a:off x="4097180" y="2964092"/>
            <a:ext cx="913848" cy="613634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43"/>
          <p:cNvSpPr/>
          <p:nvPr/>
        </p:nvSpPr>
        <p:spPr>
          <a:xfrm>
            <a:off x="4670102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Google Shape;5211;p43"/>
          <p:cNvSpPr/>
          <p:nvPr/>
        </p:nvSpPr>
        <p:spPr>
          <a:xfrm>
            <a:off x="4090046" y="2981379"/>
            <a:ext cx="928083" cy="613634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2" name="Google Shape;5212;p43"/>
          <p:cNvSpPr/>
          <p:nvPr/>
        </p:nvSpPr>
        <p:spPr>
          <a:xfrm>
            <a:off x="4149074" y="3593985"/>
            <a:ext cx="809032" cy="36663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3" name="Google Shape;5213;p43"/>
          <p:cNvSpPr/>
          <p:nvPr/>
        </p:nvSpPr>
        <p:spPr>
          <a:xfrm>
            <a:off x="4494048" y="3231980"/>
            <a:ext cx="120111" cy="112207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4" name="Google Shape;5214;p43"/>
          <p:cNvSpPr/>
          <p:nvPr/>
        </p:nvSpPr>
        <p:spPr>
          <a:xfrm>
            <a:off x="3628945" y="3333165"/>
            <a:ext cx="1012688" cy="548213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5" name="Google Shape;5215;p43"/>
          <p:cNvSpPr/>
          <p:nvPr/>
        </p:nvSpPr>
        <p:spPr>
          <a:xfrm>
            <a:off x="4675179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6" name="Google Shape;5216;p43"/>
          <p:cNvSpPr/>
          <p:nvPr/>
        </p:nvSpPr>
        <p:spPr>
          <a:xfrm>
            <a:off x="4413653" y="3704906"/>
            <a:ext cx="317533" cy="180167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7" name="Google Shape;5217;p43"/>
          <p:cNvSpPr/>
          <p:nvPr/>
        </p:nvSpPr>
        <p:spPr>
          <a:xfrm>
            <a:off x="4144993" y="3724218"/>
            <a:ext cx="451847" cy="136402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8" name="Google Shape;5218;p43"/>
          <p:cNvSpPr/>
          <p:nvPr/>
        </p:nvSpPr>
        <p:spPr>
          <a:xfrm>
            <a:off x="3628913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9" name="Google Shape;5219;p43"/>
          <p:cNvSpPr/>
          <p:nvPr/>
        </p:nvSpPr>
        <p:spPr>
          <a:xfrm>
            <a:off x="4191810" y="3739834"/>
            <a:ext cx="463029" cy="1685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0" name="Google Shape;5220;p43"/>
          <p:cNvSpPr/>
          <p:nvPr/>
        </p:nvSpPr>
        <p:spPr>
          <a:xfrm>
            <a:off x="4125681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1" name="Google Shape;5221;p43"/>
          <p:cNvSpPr/>
          <p:nvPr/>
        </p:nvSpPr>
        <p:spPr>
          <a:xfrm>
            <a:off x="5514705" y="3490165"/>
            <a:ext cx="201503" cy="289032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2" name="Google Shape;5222;p43"/>
          <p:cNvSpPr/>
          <p:nvPr/>
        </p:nvSpPr>
        <p:spPr>
          <a:xfrm>
            <a:off x="5641918" y="3555297"/>
            <a:ext cx="175058" cy="17811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3" name="Google Shape;5223;p43"/>
          <p:cNvSpPr/>
          <p:nvPr/>
        </p:nvSpPr>
        <p:spPr>
          <a:xfrm>
            <a:off x="5534049" y="3507484"/>
            <a:ext cx="21400" cy="16181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3"/>
          <p:cNvSpPr/>
          <p:nvPr/>
        </p:nvSpPr>
        <p:spPr>
          <a:xfrm>
            <a:off x="5618493" y="3490165"/>
            <a:ext cx="97715" cy="289032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5" name="Google Shape;5225;p43"/>
          <p:cNvSpPr/>
          <p:nvPr/>
        </p:nvSpPr>
        <p:spPr>
          <a:xfrm>
            <a:off x="532497" y="2557037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2" y="1"/>
                </a:moveTo>
                <a:lnTo>
                  <a:pt x="11940" y="1"/>
                </a:lnTo>
                <a:cubicBezTo>
                  <a:pt x="5321" y="1"/>
                  <a:pt x="1" y="5353"/>
                  <a:pt x="1" y="11940"/>
                </a:cubicBezTo>
                <a:lnTo>
                  <a:pt x="1" y="11940"/>
                </a:lnTo>
                <a:cubicBezTo>
                  <a:pt x="1" y="18527"/>
                  <a:pt x="5321" y="23879"/>
                  <a:pt x="11940" y="23879"/>
                </a:cubicBezTo>
                <a:lnTo>
                  <a:pt x="55992" y="23879"/>
                </a:lnTo>
                <a:cubicBezTo>
                  <a:pt x="62579" y="23879"/>
                  <a:pt x="67931" y="18527"/>
                  <a:pt x="67931" y="11940"/>
                </a:cubicBezTo>
                <a:cubicBezTo>
                  <a:pt x="67931" y="5353"/>
                  <a:pt x="62579" y="1"/>
                  <a:pt x="559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6" name="Google Shape;5226;p43"/>
          <p:cNvSpPr/>
          <p:nvPr/>
        </p:nvSpPr>
        <p:spPr>
          <a:xfrm>
            <a:off x="457210" y="2471565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11939" y="0"/>
                </a:moveTo>
                <a:cubicBezTo>
                  <a:pt x="5352" y="0"/>
                  <a:pt x="0" y="5352"/>
                  <a:pt x="0" y="11940"/>
                </a:cubicBez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610" y="23879"/>
                  <a:pt x="67930" y="18527"/>
                  <a:pt x="67930" y="11940"/>
                </a:cubicBezTo>
                <a:cubicBezTo>
                  <a:pt x="67930" y="5352"/>
                  <a:pt x="62610" y="0"/>
                  <a:pt x="55991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4" name="Google Shape;5234;p43"/>
          <p:cNvSpPr/>
          <p:nvPr/>
        </p:nvSpPr>
        <p:spPr>
          <a:xfrm>
            <a:off x="514181" y="3930798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688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8" y="20965"/>
                  <a:pt x="20965" y="16278"/>
                  <a:pt x="20965" y="10483"/>
                </a:cubicBezTo>
                <a:cubicBezTo>
                  <a:pt x="20965" y="4688"/>
                  <a:pt x="16278" y="1"/>
                  <a:pt x="104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3" name="Google Shape;5253;p43"/>
          <p:cNvSpPr/>
          <p:nvPr/>
        </p:nvSpPr>
        <p:spPr>
          <a:xfrm flipH="1">
            <a:off x="6427493" y="2557037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1"/>
                </a:moveTo>
                <a:lnTo>
                  <a:pt x="11939" y="1"/>
                </a:lnTo>
                <a:cubicBezTo>
                  <a:pt x="5352" y="1"/>
                  <a:pt x="0" y="5353"/>
                  <a:pt x="0" y="11940"/>
                </a:cubicBezTo>
                <a:lnTo>
                  <a:pt x="0" y="11940"/>
                </a:ln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578" y="23879"/>
                  <a:pt x="67930" y="18527"/>
                  <a:pt x="67930" y="11940"/>
                </a:cubicBezTo>
                <a:cubicBezTo>
                  <a:pt x="67930" y="5353"/>
                  <a:pt x="62578" y="1"/>
                  <a:pt x="559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4" name="Google Shape;5254;p43"/>
          <p:cNvSpPr/>
          <p:nvPr/>
        </p:nvSpPr>
        <p:spPr>
          <a:xfrm flipH="1">
            <a:off x="6501783" y="2493961"/>
            <a:ext cx="2183821" cy="767292"/>
          </a:xfrm>
          <a:custGeom>
            <a:avLst/>
            <a:gdLst/>
            <a:ahLst/>
            <a:cxnLst/>
            <a:rect l="l" t="t" r="r" b="b"/>
            <a:pathLst>
              <a:path w="67963" h="23879" extrusionOk="0">
                <a:moveTo>
                  <a:pt x="11940" y="0"/>
                </a:moveTo>
                <a:cubicBezTo>
                  <a:pt x="5353" y="0"/>
                  <a:pt x="1" y="5352"/>
                  <a:pt x="1" y="11939"/>
                </a:cubicBezTo>
                <a:cubicBezTo>
                  <a:pt x="1" y="18526"/>
                  <a:pt x="5353" y="23878"/>
                  <a:pt x="11940" y="23878"/>
                </a:cubicBezTo>
                <a:lnTo>
                  <a:pt x="55991" y="23878"/>
                </a:lnTo>
                <a:cubicBezTo>
                  <a:pt x="62610" y="23878"/>
                  <a:pt x="67931" y="18526"/>
                  <a:pt x="67962" y="11939"/>
                </a:cubicBezTo>
                <a:cubicBezTo>
                  <a:pt x="67962" y="5352"/>
                  <a:pt x="62610" y="0"/>
                  <a:pt x="5602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9" name="Google Shape;5279;p43"/>
          <p:cNvSpPr/>
          <p:nvPr/>
        </p:nvSpPr>
        <p:spPr>
          <a:xfrm>
            <a:off x="686154" y="1512988"/>
            <a:ext cx="109925" cy="118055"/>
          </a:xfrm>
          <a:custGeom>
            <a:avLst/>
            <a:gdLst/>
            <a:ahLst/>
            <a:cxnLst/>
            <a:rect l="l" t="t" r="r" b="b"/>
            <a:pathLst>
              <a:path w="3421" h="3674" extrusionOk="0">
                <a:moveTo>
                  <a:pt x="1521" y="3421"/>
                </a:moveTo>
                <a:cubicBezTo>
                  <a:pt x="1331" y="3642"/>
                  <a:pt x="982" y="3674"/>
                  <a:pt x="761" y="3484"/>
                </a:cubicBezTo>
                <a:lnTo>
                  <a:pt x="222" y="3009"/>
                </a:lnTo>
                <a:cubicBezTo>
                  <a:pt x="1" y="2819"/>
                  <a:pt x="1" y="2502"/>
                  <a:pt x="191" y="2280"/>
                </a:cubicBezTo>
                <a:lnTo>
                  <a:pt x="1901" y="222"/>
                </a:lnTo>
                <a:cubicBezTo>
                  <a:pt x="2091" y="0"/>
                  <a:pt x="2439" y="0"/>
                  <a:pt x="2661" y="190"/>
                </a:cubicBezTo>
                <a:lnTo>
                  <a:pt x="3199" y="634"/>
                </a:lnTo>
                <a:cubicBezTo>
                  <a:pt x="3421" y="824"/>
                  <a:pt x="3421" y="1140"/>
                  <a:pt x="3231" y="13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0" name="Google Shape;5280;p43"/>
          <p:cNvSpPr/>
          <p:nvPr/>
        </p:nvSpPr>
        <p:spPr>
          <a:xfrm>
            <a:off x="823521" y="1328804"/>
            <a:ext cx="84508" cy="47845"/>
          </a:xfrm>
          <a:custGeom>
            <a:avLst/>
            <a:gdLst/>
            <a:ahLst/>
            <a:cxnLst/>
            <a:rect l="l" t="t" r="r" b="b"/>
            <a:pathLst>
              <a:path w="2630" h="1489" extrusionOk="0">
                <a:moveTo>
                  <a:pt x="2534" y="539"/>
                </a:moveTo>
                <a:cubicBezTo>
                  <a:pt x="2630" y="919"/>
                  <a:pt x="1996" y="539"/>
                  <a:pt x="1331" y="697"/>
                </a:cubicBezTo>
                <a:cubicBezTo>
                  <a:pt x="666" y="855"/>
                  <a:pt x="191" y="1489"/>
                  <a:pt x="96" y="1109"/>
                </a:cubicBezTo>
                <a:cubicBezTo>
                  <a:pt x="1" y="729"/>
                  <a:pt x="761" y="222"/>
                  <a:pt x="1141" y="127"/>
                </a:cubicBezTo>
                <a:cubicBezTo>
                  <a:pt x="1616" y="0"/>
                  <a:pt x="2439" y="159"/>
                  <a:pt x="2534" y="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1" name="Google Shape;5281;p43"/>
          <p:cNvSpPr/>
          <p:nvPr/>
        </p:nvSpPr>
        <p:spPr>
          <a:xfrm>
            <a:off x="909025" y="1341015"/>
            <a:ext cx="22396" cy="20372"/>
          </a:xfrm>
          <a:custGeom>
            <a:avLst/>
            <a:gdLst/>
            <a:ahLst/>
            <a:cxnLst/>
            <a:rect l="l" t="t" r="r" b="b"/>
            <a:pathLst>
              <a:path w="697" h="634" extrusionOk="0">
                <a:moveTo>
                  <a:pt x="634" y="444"/>
                </a:moveTo>
                <a:cubicBezTo>
                  <a:pt x="570" y="634"/>
                  <a:pt x="380" y="570"/>
                  <a:pt x="222" y="507"/>
                </a:cubicBezTo>
                <a:cubicBezTo>
                  <a:pt x="64" y="444"/>
                  <a:pt x="0" y="412"/>
                  <a:pt x="32" y="254"/>
                </a:cubicBezTo>
                <a:cubicBezTo>
                  <a:pt x="95" y="95"/>
                  <a:pt x="127" y="0"/>
                  <a:pt x="285" y="64"/>
                </a:cubicBezTo>
                <a:cubicBezTo>
                  <a:pt x="475" y="127"/>
                  <a:pt x="697" y="285"/>
                  <a:pt x="634" y="4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5" name="Google Shape;5285;p43"/>
          <p:cNvSpPr txBox="1"/>
          <p:nvPr/>
        </p:nvSpPr>
        <p:spPr>
          <a:xfrm>
            <a:off x="493874" y="2410541"/>
            <a:ext cx="2121051" cy="7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Mempermudah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para </a:t>
            </a: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wisatawan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dan juga backpacker </a:t>
            </a: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untuk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menentukan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wisata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yang </a:t>
            </a: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dituju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.</a:t>
            </a:r>
            <a:endParaRPr sz="800" dirty="0">
              <a:solidFill>
                <a:srgbClr val="FFFFFF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5286" name="Google Shape;5286;p43"/>
          <p:cNvSpPr txBox="1"/>
          <p:nvPr/>
        </p:nvSpPr>
        <p:spPr>
          <a:xfrm>
            <a:off x="1264175" y="3883000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91" name="Google Shape;5291;p43"/>
          <p:cNvSpPr txBox="1"/>
          <p:nvPr/>
        </p:nvSpPr>
        <p:spPr>
          <a:xfrm>
            <a:off x="6549597" y="2541531"/>
            <a:ext cx="1996876" cy="76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Dapat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memmberikan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informasi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terkait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dengan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tempat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wisata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yang </a:t>
            </a: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akan</a:t>
            </a:r>
            <a:r>
              <a:rPr lang="en-ID" sz="105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05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dituju</a:t>
            </a:r>
            <a:endParaRPr sz="800" dirty="0">
              <a:solidFill>
                <a:srgbClr val="FFFFFF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5294" name="Google Shape;5294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498825" y="189503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 Medium"/>
                <a:ea typeface="Fira Sans Medium"/>
                <a:cs typeface="Fira Sans Medium"/>
                <a:sym typeface="Fira Sans Medium"/>
              </a:rPr>
              <a:t>Kegiatan 1</a:t>
            </a:r>
            <a:endParaRPr sz="20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510624" y="213489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Kelebihan dan Kekurangan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Table of Contents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075291" y="3308976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 Medium"/>
                <a:ea typeface="Fira Sans Medium"/>
                <a:cs typeface="Fira Sans Medium"/>
                <a:sym typeface="Fira Sans Medium"/>
              </a:rPr>
              <a:t>Kegiatan 2</a:t>
            </a:r>
            <a:endParaRPr sz="20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079215" y="349590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Business Case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8" name="Google Shape;188;p14"/>
          <p:cNvGrpSpPr/>
          <p:nvPr/>
        </p:nvGrpSpPr>
        <p:grpSpPr>
          <a:xfrm>
            <a:off x="248304" y="1549862"/>
            <a:ext cx="1204975" cy="1204975"/>
            <a:chOff x="6323089" y="3637093"/>
            <a:chExt cx="630131" cy="630131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7789959" y="3017962"/>
            <a:ext cx="1204168" cy="1204116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5"/>
          <p:cNvGrpSpPr/>
          <p:nvPr/>
        </p:nvGrpSpPr>
        <p:grpSpPr>
          <a:xfrm>
            <a:off x="457175" y="804846"/>
            <a:ext cx="8052116" cy="3894793"/>
            <a:chOff x="713150" y="1217900"/>
            <a:chExt cx="6194412" cy="2996225"/>
          </a:xfrm>
        </p:grpSpPr>
        <p:sp>
          <p:nvSpPr>
            <p:cNvPr id="320" name="Google Shape;320;p15"/>
            <p:cNvSpPr/>
            <p:nvPr/>
          </p:nvSpPr>
          <p:spPr>
            <a:xfrm>
              <a:off x="4170675" y="1217900"/>
              <a:ext cx="2681600" cy="1471000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207826" y="2808587"/>
              <a:ext cx="2681600" cy="1362968"/>
            </a:xfrm>
            <a:custGeom>
              <a:avLst/>
              <a:gdLst/>
              <a:ahLst/>
              <a:cxnLst/>
              <a:rect l="l" t="t" r="r" b="b"/>
              <a:pathLst>
                <a:path w="107264" h="28995" extrusionOk="0">
                  <a:moveTo>
                    <a:pt x="52393" y="0"/>
                  </a:moveTo>
                  <a:cubicBezTo>
                    <a:pt x="28748" y="0"/>
                    <a:pt x="5005" y="642"/>
                    <a:pt x="3326" y="2304"/>
                  </a:cubicBezTo>
                  <a:cubicBezTo>
                    <a:pt x="1" y="5630"/>
                    <a:pt x="5163" y="27354"/>
                    <a:pt x="6936" y="27924"/>
                  </a:cubicBezTo>
                  <a:cubicBezTo>
                    <a:pt x="9508" y="28708"/>
                    <a:pt x="23747" y="28995"/>
                    <a:pt x="40589" y="28995"/>
                  </a:cubicBezTo>
                  <a:cubicBezTo>
                    <a:pt x="67309" y="28995"/>
                    <a:pt x="100579" y="28273"/>
                    <a:pt x="104192" y="27671"/>
                  </a:cubicBezTo>
                  <a:cubicBezTo>
                    <a:pt x="107264" y="27133"/>
                    <a:pt x="103432" y="3318"/>
                    <a:pt x="100867" y="1544"/>
                  </a:cubicBezTo>
                  <a:cubicBezTo>
                    <a:pt x="99584" y="642"/>
                    <a:pt x="76038" y="0"/>
                    <a:pt x="523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6362175" y="2843030"/>
              <a:ext cx="545387" cy="1310938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17" y="27014"/>
                    <a:pt x="16532" y="26729"/>
                  </a:cubicBezTo>
                  <a:cubicBezTo>
                    <a:pt x="19604" y="26222"/>
                    <a:pt x="15772" y="2471"/>
                    <a:pt x="13207" y="697"/>
                  </a:cubicBezTo>
                  <a:cubicBezTo>
                    <a:pt x="12858" y="444"/>
                    <a:pt x="11117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887175" y="1628325"/>
              <a:ext cx="486150" cy="486150"/>
            </a:xfrm>
            <a:custGeom>
              <a:avLst/>
              <a:gdLst/>
              <a:ahLst/>
              <a:cxnLst/>
              <a:rect l="l" t="t" r="r" b="b"/>
              <a:pathLst>
                <a:path w="19446" h="19446" extrusionOk="0">
                  <a:moveTo>
                    <a:pt x="9723" y="1"/>
                  </a:moveTo>
                  <a:cubicBezTo>
                    <a:pt x="4371" y="1"/>
                    <a:pt x="1" y="4371"/>
                    <a:pt x="1" y="9723"/>
                  </a:cubicBezTo>
                  <a:cubicBezTo>
                    <a:pt x="1" y="15075"/>
                    <a:pt x="4371" y="19445"/>
                    <a:pt x="9723" y="19445"/>
                  </a:cubicBezTo>
                  <a:cubicBezTo>
                    <a:pt x="15075" y="19445"/>
                    <a:pt x="19446" y="15075"/>
                    <a:pt x="19446" y="9723"/>
                  </a:cubicBezTo>
                  <a:cubicBezTo>
                    <a:pt x="19446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D" dirty="0"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950525" y="1768050"/>
              <a:ext cx="225650" cy="193625"/>
            </a:xfrm>
            <a:custGeom>
              <a:avLst/>
              <a:gdLst/>
              <a:ahLst/>
              <a:cxnLst/>
              <a:rect l="l" t="t" r="r" b="b"/>
              <a:pathLst>
                <a:path w="9026" h="7745" extrusionOk="0">
                  <a:moveTo>
                    <a:pt x="4845" y="0"/>
                  </a:moveTo>
                  <a:cubicBezTo>
                    <a:pt x="4606" y="0"/>
                    <a:pt x="4363" y="16"/>
                    <a:pt x="4117" y="49"/>
                  </a:cubicBezTo>
                  <a:cubicBezTo>
                    <a:pt x="1774" y="365"/>
                    <a:pt x="0" y="2075"/>
                    <a:pt x="222" y="3912"/>
                  </a:cubicBezTo>
                  <a:cubicBezTo>
                    <a:pt x="317" y="4704"/>
                    <a:pt x="760" y="5401"/>
                    <a:pt x="1457" y="5907"/>
                  </a:cubicBezTo>
                  <a:lnTo>
                    <a:pt x="1014" y="7744"/>
                  </a:lnTo>
                  <a:lnTo>
                    <a:pt x="2819" y="6541"/>
                  </a:lnTo>
                  <a:cubicBezTo>
                    <a:pt x="3225" y="6663"/>
                    <a:pt x="3657" y="6719"/>
                    <a:pt x="4115" y="6719"/>
                  </a:cubicBezTo>
                  <a:cubicBezTo>
                    <a:pt x="4372" y="6719"/>
                    <a:pt x="4636" y="6702"/>
                    <a:pt x="4909" y="6667"/>
                  </a:cubicBezTo>
                  <a:cubicBezTo>
                    <a:pt x="7284" y="6382"/>
                    <a:pt x="9026" y="4641"/>
                    <a:pt x="8804" y="2804"/>
                  </a:cubicBezTo>
                  <a:cubicBezTo>
                    <a:pt x="8634" y="1186"/>
                    <a:pt x="6911" y="0"/>
                    <a:pt x="4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083525" y="1732100"/>
              <a:ext cx="226475" cy="200275"/>
            </a:xfrm>
            <a:custGeom>
              <a:avLst/>
              <a:gdLst/>
              <a:ahLst/>
              <a:cxnLst/>
              <a:rect l="l" t="t" r="r" b="b"/>
              <a:pathLst>
                <a:path w="9059" h="8011" extrusionOk="0">
                  <a:moveTo>
                    <a:pt x="4151" y="0"/>
                  </a:moveTo>
                  <a:cubicBezTo>
                    <a:pt x="2152" y="0"/>
                    <a:pt x="477" y="1103"/>
                    <a:pt x="254" y="2722"/>
                  </a:cubicBezTo>
                  <a:cubicBezTo>
                    <a:pt x="1" y="4558"/>
                    <a:pt x="1711" y="6300"/>
                    <a:pt x="4054" y="6680"/>
                  </a:cubicBezTo>
                  <a:cubicBezTo>
                    <a:pt x="4339" y="6716"/>
                    <a:pt x="4615" y="6734"/>
                    <a:pt x="4884" y="6734"/>
                  </a:cubicBezTo>
                  <a:cubicBezTo>
                    <a:pt x="5332" y="6734"/>
                    <a:pt x="5760" y="6684"/>
                    <a:pt x="6176" y="6585"/>
                  </a:cubicBezTo>
                  <a:lnTo>
                    <a:pt x="8108" y="8010"/>
                  </a:lnTo>
                  <a:lnTo>
                    <a:pt x="7538" y="5952"/>
                  </a:lnTo>
                  <a:cubicBezTo>
                    <a:pt x="8235" y="5477"/>
                    <a:pt x="8678" y="4812"/>
                    <a:pt x="8805" y="4020"/>
                  </a:cubicBezTo>
                  <a:cubicBezTo>
                    <a:pt x="9058" y="2183"/>
                    <a:pt x="7348" y="410"/>
                    <a:pt x="4973" y="62"/>
                  </a:cubicBezTo>
                  <a:cubicBezTo>
                    <a:pt x="4695" y="20"/>
                    <a:pt x="4420" y="0"/>
                    <a:pt x="4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084325" y="1771625"/>
              <a:ext cx="88700" cy="119575"/>
            </a:xfrm>
            <a:custGeom>
              <a:avLst/>
              <a:gdLst/>
              <a:ahLst/>
              <a:cxnLst/>
              <a:rect l="l" t="t" r="r" b="b"/>
              <a:pathLst>
                <a:path w="3548" h="4783" extrusionOk="0">
                  <a:moveTo>
                    <a:pt x="665" y="1"/>
                  </a:moveTo>
                  <a:cubicBezTo>
                    <a:pt x="412" y="381"/>
                    <a:pt x="222" y="792"/>
                    <a:pt x="190" y="1267"/>
                  </a:cubicBezTo>
                  <a:cubicBezTo>
                    <a:pt x="0" y="2724"/>
                    <a:pt x="1140" y="4149"/>
                    <a:pt x="2819" y="4783"/>
                  </a:cubicBezTo>
                  <a:cubicBezTo>
                    <a:pt x="3294" y="4149"/>
                    <a:pt x="3547" y="3421"/>
                    <a:pt x="3452" y="2661"/>
                  </a:cubicBezTo>
                  <a:cubicBezTo>
                    <a:pt x="3294" y="1362"/>
                    <a:pt x="2186" y="349"/>
                    <a:pt x="6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225962" y="2885757"/>
              <a:ext cx="485375" cy="486150"/>
            </a:xfrm>
            <a:custGeom>
              <a:avLst/>
              <a:gdLst/>
              <a:ahLst/>
              <a:cxnLst/>
              <a:rect l="l" t="t" r="r" b="b"/>
              <a:pathLst>
                <a:path w="19415" h="19446" extrusionOk="0">
                  <a:moveTo>
                    <a:pt x="9723" y="1"/>
                  </a:moveTo>
                  <a:cubicBezTo>
                    <a:pt x="4340" y="1"/>
                    <a:pt x="1" y="4371"/>
                    <a:pt x="1" y="9723"/>
                  </a:cubicBezTo>
                  <a:cubicBezTo>
                    <a:pt x="1" y="15075"/>
                    <a:pt x="4340" y="19445"/>
                    <a:pt x="9723" y="19445"/>
                  </a:cubicBezTo>
                  <a:cubicBezTo>
                    <a:pt x="15075" y="19445"/>
                    <a:pt x="19414" y="15075"/>
                    <a:pt x="19414" y="9723"/>
                  </a:cubicBezTo>
                  <a:cubicBezTo>
                    <a:pt x="19414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336012" y="2990732"/>
              <a:ext cx="232000" cy="296800"/>
            </a:xfrm>
            <a:custGeom>
              <a:avLst/>
              <a:gdLst/>
              <a:ahLst/>
              <a:cxnLst/>
              <a:rect l="l" t="t" r="r" b="b"/>
              <a:pathLst>
                <a:path w="9280" h="11872" extrusionOk="0">
                  <a:moveTo>
                    <a:pt x="5062" y="1"/>
                  </a:moveTo>
                  <a:cubicBezTo>
                    <a:pt x="4809" y="1"/>
                    <a:pt x="4565" y="17"/>
                    <a:pt x="4340" y="45"/>
                  </a:cubicBezTo>
                  <a:cubicBezTo>
                    <a:pt x="2534" y="235"/>
                    <a:pt x="1521" y="1470"/>
                    <a:pt x="1331" y="2547"/>
                  </a:cubicBezTo>
                  <a:cubicBezTo>
                    <a:pt x="1331" y="2547"/>
                    <a:pt x="1331" y="4510"/>
                    <a:pt x="1046" y="4922"/>
                  </a:cubicBezTo>
                  <a:cubicBezTo>
                    <a:pt x="793" y="5334"/>
                    <a:pt x="1" y="6506"/>
                    <a:pt x="349" y="6696"/>
                  </a:cubicBezTo>
                  <a:cubicBezTo>
                    <a:pt x="465" y="6763"/>
                    <a:pt x="630" y="6787"/>
                    <a:pt x="805" y="6787"/>
                  </a:cubicBezTo>
                  <a:cubicBezTo>
                    <a:pt x="1203" y="6787"/>
                    <a:pt x="1648" y="6664"/>
                    <a:pt x="1648" y="6664"/>
                  </a:cubicBezTo>
                  <a:lnTo>
                    <a:pt x="1648" y="6664"/>
                  </a:lnTo>
                  <a:cubicBezTo>
                    <a:pt x="1648" y="6664"/>
                    <a:pt x="1426" y="8437"/>
                    <a:pt x="2313" y="8659"/>
                  </a:cubicBezTo>
                  <a:cubicBezTo>
                    <a:pt x="3231" y="8849"/>
                    <a:pt x="3801" y="8912"/>
                    <a:pt x="3801" y="8912"/>
                  </a:cubicBezTo>
                  <a:lnTo>
                    <a:pt x="3801" y="11509"/>
                  </a:lnTo>
                  <a:cubicBezTo>
                    <a:pt x="3801" y="11509"/>
                    <a:pt x="4579" y="11871"/>
                    <a:pt x="5584" y="11871"/>
                  </a:cubicBezTo>
                  <a:cubicBezTo>
                    <a:pt x="6124" y="11871"/>
                    <a:pt x="6730" y="11767"/>
                    <a:pt x="7316" y="11446"/>
                  </a:cubicBezTo>
                  <a:lnTo>
                    <a:pt x="7221" y="8659"/>
                  </a:lnTo>
                  <a:cubicBezTo>
                    <a:pt x="7221" y="8659"/>
                    <a:pt x="9280" y="8026"/>
                    <a:pt x="9185" y="4510"/>
                  </a:cubicBezTo>
                  <a:cubicBezTo>
                    <a:pt x="9102" y="825"/>
                    <a:pt x="6837" y="1"/>
                    <a:pt x="5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381937" y="3014806"/>
              <a:ext cx="146500" cy="84750"/>
            </a:xfrm>
            <a:custGeom>
              <a:avLst/>
              <a:gdLst/>
              <a:ahLst/>
              <a:cxnLst/>
              <a:rect l="l" t="t" r="r" b="b"/>
              <a:pathLst>
                <a:path w="5860" h="3390" extrusionOk="0">
                  <a:moveTo>
                    <a:pt x="2845" y="0"/>
                  </a:moveTo>
                  <a:cubicBezTo>
                    <a:pt x="2561" y="0"/>
                    <a:pt x="731" y="54"/>
                    <a:pt x="381" y="1426"/>
                  </a:cubicBezTo>
                  <a:cubicBezTo>
                    <a:pt x="1" y="2882"/>
                    <a:pt x="1394" y="3389"/>
                    <a:pt x="2883" y="3389"/>
                  </a:cubicBezTo>
                  <a:cubicBezTo>
                    <a:pt x="4529" y="3389"/>
                    <a:pt x="5860" y="3041"/>
                    <a:pt x="5860" y="2186"/>
                  </a:cubicBezTo>
                  <a:cubicBezTo>
                    <a:pt x="5860" y="1046"/>
                    <a:pt x="5575" y="32"/>
                    <a:pt x="2883" y="1"/>
                  </a:cubicBezTo>
                  <a:cubicBezTo>
                    <a:pt x="2883" y="1"/>
                    <a:pt x="2870" y="0"/>
                    <a:pt x="2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789900" y="3097775"/>
              <a:ext cx="310375" cy="256750"/>
            </a:xfrm>
            <a:custGeom>
              <a:avLst/>
              <a:gdLst/>
              <a:ahLst/>
              <a:cxnLst/>
              <a:rect l="l" t="t" r="r" b="b"/>
              <a:pathLst>
                <a:path w="12415" h="10270" extrusionOk="0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228575" y="3322600"/>
              <a:ext cx="478225" cy="669050"/>
            </a:xfrm>
            <a:custGeom>
              <a:avLst/>
              <a:gdLst/>
              <a:ahLst/>
              <a:cxnLst/>
              <a:rect l="l" t="t" r="r" b="b"/>
              <a:pathLst>
                <a:path w="19129" h="26762" extrusionOk="0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713100" y="1387900"/>
              <a:ext cx="608075" cy="934900"/>
            </a:xfrm>
            <a:custGeom>
              <a:avLst/>
              <a:gdLst/>
              <a:ahLst/>
              <a:cxnLst/>
              <a:rect l="l" t="t" r="r" b="b"/>
              <a:pathLst>
                <a:path w="24323" h="37396" extrusionOk="0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617300" y="2344750"/>
              <a:ext cx="330975" cy="184575"/>
            </a:xfrm>
            <a:custGeom>
              <a:avLst/>
              <a:gdLst/>
              <a:ahLst/>
              <a:cxnLst/>
              <a:rect l="l" t="t" r="r" b="b"/>
              <a:pathLst>
                <a:path w="13239" h="7383" extrusionOk="0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813650" y="2344625"/>
              <a:ext cx="134625" cy="105525"/>
            </a:xfrm>
            <a:custGeom>
              <a:avLst/>
              <a:gdLst/>
              <a:ahLst/>
              <a:cxnLst/>
              <a:rect l="l" t="t" r="r" b="b"/>
              <a:pathLst>
                <a:path w="5385" h="4221" extrusionOk="0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700375" y="2150200"/>
              <a:ext cx="338100" cy="133700"/>
            </a:xfrm>
            <a:custGeom>
              <a:avLst/>
              <a:gdLst/>
              <a:ahLst/>
              <a:cxnLst/>
              <a:rect l="l" t="t" r="r" b="b"/>
              <a:pathLst>
                <a:path w="13524" h="5348" extrusionOk="0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700375" y="2158775"/>
              <a:ext cx="95050" cy="125125"/>
            </a:xfrm>
            <a:custGeom>
              <a:avLst/>
              <a:gdLst/>
              <a:ahLst/>
              <a:cxnLst/>
              <a:rect l="l" t="t" r="r" b="b"/>
              <a:pathLst>
                <a:path w="3802" h="5005" extrusionOk="0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2203975" y="2226400"/>
              <a:ext cx="212200" cy="240625"/>
            </a:xfrm>
            <a:custGeom>
              <a:avLst/>
              <a:gdLst/>
              <a:ahLst/>
              <a:cxnLst/>
              <a:rect l="l" t="t" r="r" b="b"/>
              <a:pathLst>
                <a:path w="8488" h="9625" extrusionOk="0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207925" y="2261700"/>
              <a:ext cx="208250" cy="205550"/>
            </a:xfrm>
            <a:custGeom>
              <a:avLst/>
              <a:gdLst/>
              <a:ahLst/>
              <a:cxnLst/>
              <a:rect l="l" t="t" r="r" b="b"/>
              <a:pathLst>
                <a:path w="8330" h="8222" extrusionOk="0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384500" y="2233100"/>
              <a:ext cx="2357025" cy="1703500"/>
            </a:xfrm>
            <a:custGeom>
              <a:avLst/>
              <a:gdLst/>
              <a:ahLst/>
              <a:cxnLst/>
              <a:rect l="l" t="t" r="r" b="b"/>
              <a:pathLst>
                <a:path w="94281" h="68140" extrusionOk="0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580825" y="2860225"/>
              <a:ext cx="270800" cy="249475"/>
            </a:xfrm>
            <a:custGeom>
              <a:avLst/>
              <a:gdLst/>
              <a:ahLst/>
              <a:cxnLst/>
              <a:rect l="l" t="t" r="r" b="b"/>
              <a:pathLst>
                <a:path w="10832" h="9979" extrusionOk="0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612500" y="2889550"/>
              <a:ext cx="239125" cy="220175"/>
            </a:xfrm>
            <a:custGeom>
              <a:avLst/>
              <a:gdLst/>
              <a:ahLst/>
              <a:cxnLst/>
              <a:rect l="l" t="t" r="r" b="b"/>
              <a:pathLst>
                <a:path w="9565" h="880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618875" y="2557925"/>
              <a:ext cx="469525" cy="432300"/>
            </a:xfrm>
            <a:custGeom>
              <a:avLst/>
              <a:gdLst/>
              <a:ahLst/>
              <a:cxnLst/>
              <a:rect l="l" t="t" r="r" b="b"/>
              <a:pathLst>
                <a:path w="18781" h="17292" extrusionOk="0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672725" y="2630650"/>
              <a:ext cx="414875" cy="359550"/>
            </a:xfrm>
            <a:custGeom>
              <a:avLst/>
              <a:gdLst/>
              <a:ahLst/>
              <a:cxnLst/>
              <a:rect l="l" t="t" r="r" b="b"/>
              <a:pathLst>
                <a:path w="16595" h="14382" extrusionOk="0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684600" y="2739125"/>
              <a:ext cx="155200" cy="108900"/>
            </a:xfrm>
            <a:custGeom>
              <a:avLst/>
              <a:gdLst/>
              <a:ahLst/>
              <a:cxnLst/>
              <a:rect l="l" t="t" r="r" b="b"/>
              <a:pathLst>
                <a:path w="6208" h="4356" extrusionOk="0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867475" y="2699900"/>
              <a:ext cx="155225" cy="108900"/>
            </a:xfrm>
            <a:custGeom>
              <a:avLst/>
              <a:gdLst/>
              <a:ahLst/>
              <a:cxnLst/>
              <a:rect l="l" t="t" r="r" b="b"/>
              <a:pathLst>
                <a:path w="6209" h="4356" extrusionOk="0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692525" y="2768400"/>
              <a:ext cx="147275" cy="80375"/>
            </a:xfrm>
            <a:custGeom>
              <a:avLst/>
              <a:gdLst/>
              <a:ahLst/>
              <a:cxnLst/>
              <a:rect l="l" t="t" r="r" b="b"/>
              <a:pathLst>
                <a:path w="5891" h="3215" extrusionOk="0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867475" y="2746250"/>
              <a:ext cx="155225" cy="62550"/>
            </a:xfrm>
            <a:custGeom>
              <a:avLst/>
              <a:gdLst/>
              <a:ahLst/>
              <a:cxnLst/>
              <a:rect l="l" t="t" r="r" b="b"/>
              <a:pathLst>
                <a:path w="6209" h="2502" extrusionOk="0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1777225" y="2607275"/>
              <a:ext cx="111675" cy="152450"/>
            </a:xfrm>
            <a:custGeom>
              <a:avLst/>
              <a:gdLst/>
              <a:ahLst/>
              <a:cxnLst/>
              <a:rect l="l" t="t" r="r" b="b"/>
              <a:pathLst>
                <a:path w="4467" h="6098" extrusionOk="0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819200" y="2788200"/>
              <a:ext cx="110850" cy="152450"/>
            </a:xfrm>
            <a:custGeom>
              <a:avLst/>
              <a:gdLst/>
              <a:ahLst/>
              <a:cxnLst/>
              <a:rect l="l" t="t" r="r" b="b"/>
              <a:pathLst>
                <a:path w="4434" h="6098" extrusionOk="0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828700" y="2607275"/>
              <a:ext cx="60200" cy="152450"/>
            </a:xfrm>
            <a:custGeom>
              <a:avLst/>
              <a:gdLst/>
              <a:ahLst/>
              <a:cxnLst/>
              <a:rect l="l" t="t" r="r" b="b"/>
              <a:pathLst>
                <a:path w="2408" h="6098" extrusionOk="0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1849275" y="2788200"/>
              <a:ext cx="80775" cy="146500"/>
            </a:xfrm>
            <a:custGeom>
              <a:avLst/>
              <a:gdLst/>
              <a:ahLst/>
              <a:cxnLst/>
              <a:rect l="l" t="t" r="r" b="b"/>
              <a:pathLst>
                <a:path w="3231" h="5860" extrusionOk="0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384500" y="2614025"/>
              <a:ext cx="668275" cy="1322575"/>
            </a:xfrm>
            <a:custGeom>
              <a:avLst/>
              <a:gdLst/>
              <a:ahLst/>
              <a:cxnLst/>
              <a:rect l="l" t="t" r="r" b="b"/>
              <a:pathLst>
                <a:path w="26731" h="52903" extrusionOk="0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865050" y="2284675"/>
              <a:ext cx="876475" cy="1316375"/>
            </a:xfrm>
            <a:custGeom>
              <a:avLst/>
              <a:gdLst/>
              <a:ahLst/>
              <a:cxnLst/>
              <a:rect l="l" t="t" r="r" b="b"/>
              <a:pathLst>
                <a:path w="35059" h="52655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683025" y="3055000"/>
              <a:ext cx="369750" cy="410950"/>
            </a:xfrm>
            <a:custGeom>
              <a:avLst/>
              <a:gdLst/>
              <a:ahLst/>
              <a:cxnLst/>
              <a:rect l="l" t="t" r="r" b="b"/>
              <a:pathLst>
                <a:path w="14790" h="16438" extrusionOk="0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1603050" y="3160300"/>
              <a:ext cx="795700" cy="852900"/>
            </a:xfrm>
            <a:custGeom>
              <a:avLst/>
              <a:gdLst/>
              <a:ahLst/>
              <a:cxnLst/>
              <a:rect l="l" t="t" r="r" b="b"/>
              <a:pathLst>
                <a:path w="31828" h="34116" extrusionOk="0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898375" y="3161100"/>
              <a:ext cx="500375" cy="790175"/>
            </a:xfrm>
            <a:custGeom>
              <a:avLst/>
              <a:gdLst/>
              <a:ahLst/>
              <a:cxnLst/>
              <a:rect l="l" t="t" r="r" b="b"/>
              <a:pathLst>
                <a:path w="20015" h="31607" extrusionOk="0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2865050" y="2783450"/>
              <a:ext cx="274775" cy="467150"/>
            </a:xfrm>
            <a:custGeom>
              <a:avLst/>
              <a:gdLst/>
              <a:ahLst/>
              <a:cxnLst/>
              <a:rect l="l" t="t" r="r" b="b"/>
              <a:pathLst>
                <a:path w="10991" h="18686" extrusionOk="0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276025" y="2577900"/>
              <a:ext cx="157575" cy="79175"/>
            </a:xfrm>
            <a:custGeom>
              <a:avLst/>
              <a:gdLst/>
              <a:ahLst/>
              <a:cxnLst/>
              <a:rect l="l" t="t" r="r" b="b"/>
              <a:pathLst>
                <a:path w="6303" h="3167" extrusionOk="0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302925" y="2718775"/>
              <a:ext cx="158375" cy="79225"/>
            </a:xfrm>
            <a:custGeom>
              <a:avLst/>
              <a:gdLst/>
              <a:ahLst/>
              <a:cxnLst/>
              <a:rect l="l" t="t" r="r" b="b"/>
              <a:pathLst>
                <a:path w="6335" h="3169" extrusionOk="0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2279175" y="2598975"/>
              <a:ext cx="154425" cy="58100"/>
            </a:xfrm>
            <a:custGeom>
              <a:avLst/>
              <a:gdLst/>
              <a:ahLst/>
              <a:cxnLst/>
              <a:rect l="l" t="t" r="r" b="b"/>
              <a:pathLst>
                <a:path w="6177" h="2324" extrusionOk="0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306100" y="2739125"/>
              <a:ext cx="155200" cy="58875"/>
            </a:xfrm>
            <a:custGeom>
              <a:avLst/>
              <a:gdLst/>
              <a:ahLst/>
              <a:cxnLst/>
              <a:rect l="l" t="t" r="r" b="b"/>
              <a:pathLst>
                <a:path w="6208" h="2355" extrusionOk="0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25525" y="1387900"/>
              <a:ext cx="219325" cy="463725"/>
            </a:xfrm>
            <a:custGeom>
              <a:avLst/>
              <a:gdLst/>
              <a:ahLst/>
              <a:cxnLst/>
              <a:rect l="l" t="t" r="r" b="b"/>
              <a:pathLst>
                <a:path w="8773" h="18549" extrusionOk="0">
                  <a:moveTo>
                    <a:pt x="7105" y="0"/>
                  </a:moveTo>
                  <a:cubicBezTo>
                    <a:pt x="6665" y="0"/>
                    <a:pt x="6231" y="197"/>
                    <a:pt x="5923" y="560"/>
                  </a:cubicBezTo>
                  <a:cubicBezTo>
                    <a:pt x="5638" y="909"/>
                    <a:pt x="1014" y="6704"/>
                    <a:pt x="0" y="12594"/>
                  </a:cubicBezTo>
                  <a:cubicBezTo>
                    <a:pt x="476" y="15223"/>
                    <a:pt x="2281" y="17535"/>
                    <a:pt x="4244" y="18548"/>
                  </a:cubicBezTo>
                  <a:cubicBezTo>
                    <a:pt x="254" y="14336"/>
                    <a:pt x="5796" y="5501"/>
                    <a:pt x="8266" y="2429"/>
                  </a:cubicBezTo>
                  <a:cubicBezTo>
                    <a:pt x="8773" y="1795"/>
                    <a:pt x="8678" y="845"/>
                    <a:pt x="8044" y="339"/>
                  </a:cubicBezTo>
                  <a:cubicBezTo>
                    <a:pt x="7761" y="109"/>
                    <a:pt x="7431" y="0"/>
                    <a:pt x="71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2777175" y="2342750"/>
              <a:ext cx="180550" cy="165950"/>
            </a:xfrm>
            <a:custGeom>
              <a:avLst/>
              <a:gdLst/>
              <a:ahLst/>
              <a:cxnLst/>
              <a:rect l="l" t="t" r="r" b="b"/>
              <a:pathLst>
                <a:path w="7222" h="6638" extrusionOk="0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2796175" y="2363825"/>
              <a:ext cx="160750" cy="145525"/>
            </a:xfrm>
            <a:custGeom>
              <a:avLst/>
              <a:gdLst/>
              <a:ahLst/>
              <a:cxnLst/>
              <a:rect l="l" t="t" r="r" b="b"/>
              <a:pathLst>
                <a:path w="6430" h="5821" extrusionOk="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834975" y="2643375"/>
              <a:ext cx="180550" cy="166175"/>
            </a:xfrm>
            <a:custGeom>
              <a:avLst/>
              <a:gdLst/>
              <a:ahLst/>
              <a:cxnLst/>
              <a:rect l="l" t="t" r="r" b="b"/>
              <a:pathLst>
                <a:path w="7222" h="6647" extrusionOk="0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854775" y="2663900"/>
              <a:ext cx="159950" cy="145775"/>
            </a:xfrm>
            <a:custGeom>
              <a:avLst/>
              <a:gdLst/>
              <a:ahLst/>
              <a:cxnLst/>
              <a:rect l="l" t="t" r="r" b="b"/>
              <a:pathLst>
                <a:path w="6398" h="5831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644175" y="2524600"/>
              <a:ext cx="180525" cy="166150"/>
            </a:xfrm>
            <a:custGeom>
              <a:avLst/>
              <a:gdLst/>
              <a:ahLst/>
              <a:cxnLst/>
              <a:rect l="l" t="t" r="r" b="b"/>
              <a:pathLst>
                <a:path w="7221" h="6646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2663975" y="254515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2967200" y="2462050"/>
              <a:ext cx="180525" cy="166200"/>
            </a:xfrm>
            <a:custGeom>
              <a:avLst/>
              <a:gdLst/>
              <a:ahLst/>
              <a:cxnLst/>
              <a:rect l="l" t="t" r="r" b="b"/>
              <a:pathLst>
                <a:path w="7221" h="6648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987000" y="248260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025775" y="2511075"/>
              <a:ext cx="76825" cy="80000"/>
            </a:xfrm>
            <a:custGeom>
              <a:avLst/>
              <a:gdLst/>
              <a:ahLst/>
              <a:cxnLst/>
              <a:rect l="l" t="t" r="r" b="b"/>
              <a:pathLst>
                <a:path w="3073" h="3200" extrusionOk="0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2851600" y="2381925"/>
              <a:ext cx="32500" cy="84850"/>
            </a:xfrm>
            <a:custGeom>
              <a:avLst/>
              <a:gdLst/>
              <a:ahLst/>
              <a:cxnLst/>
              <a:rect l="l" t="t" r="r" b="b"/>
              <a:pathLst>
                <a:path w="1300" h="3394" extrusionOk="0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824675" y="2408850"/>
              <a:ext cx="86325" cy="31025"/>
            </a:xfrm>
            <a:custGeom>
              <a:avLst/>
              <a:gdLst/>
              <a:ahLst/>
              <a:cxnLst/>
              <a:rect l="l" t="t" r="r" b="b"/>
              <a:pathLst>
                <a:path w="3453" h="1241" extrusionOk="0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2694050" y="2566650"/>
              <a:ext cx="82375" cy="79850"/>
            </a:xfrm>
            <a:custGeom>
              <a:avLst/>
              <a:gdLst/>
              <a:ahLst/>
              <a:cxnLst/>
              <a:rect l="l" t="t" r="r" b="b"/>
              <a:pathLst>
                <a:path w="3295" h="3194" extrusionOk="0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879325" y="2688900"/>
              <a:ext cx="91050" cy="71625"/>
            </a:xfrm>
            <a:custGeom>
              <a:avLst/>
              <a:gdLst/>
              <a:ahLst/>
              <a:cxnLst/>
              <a:rect l="l" t="t" r="r" b="b"/>
              <a:pathLst>
                <a:path w="3642" h="2865" extrusionOk="0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2036925" y="2965500"/>
              <a:ext cx="270775" cy="249250"/>
            </a:xfrm>
            <a:custGeom>
              <a:avLst/>
              <a:gdLst/>
              <a:ahLst/>
              <a:cxnLst/>
              <a:rect l="l" t="t" r="r" b="b"/>
              <a:pathLst>
                <a:path w="10831" h="9970" extrusionOk="0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068575" y="2994050"/>
              <a:ext cx="239125" cy="220675"/>
            </a:xfrm>
            <a:custGeom>
              <a:avLst/>
              <a:gdLst/>
              <a:ahLst/>
              <a:cxnLst/>
              <a:rect l="l" t="t" r="r" b="b"/>
              <a:pathLst>
                <a:path w="9565" h="882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713150" y="2614075"/>
              <a:ext cx="914475" cy="1128975"/>
            </a:xfrm>
            <a:custGeom>
              <a:avLst/>
              <a:gdLst/>
              <a:ahLst/>
              <a:cxnLst/>
              <a:rect l="l" t="t" r="r" b="b"/>
              <a:pathLst>
                <a:path w="36579" h="45159" extrusionOk="0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713150" y="3531625"/>
              <a:ext cx="908925" cy="682500"/>
            </a:xfrm>
            <a:custGeom>
              <a:avLst/>
              <a:gdLst/>
              <a:ahLst/>
              <a:cxnLst/>
              <a:rect l="l" t="t" r="r" b="b"/>
              <a:pathLst>
                <a:path w="36357" h="27300" extrusionOk="0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1288725" y="2630650"/>
              <a:ext cx="133825" cy="240800"/>
            </a:xfrm>
            <a:custGeom>
              <a:avLst/>
              <a:gdLst/>
              <a:ahLst/>
              <a:cxnLst/>
              <a:rect l="l" t="t" r="r" b="b"/>
              <a:pathLst>
                <a:path w="5353" h="9632" extrusionOk="0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1829475" y="3305975"/>
              <a:ext cx="163025" cy="138025"/>
            </a:xfrm>
            <a:custGeom>
              <a:avLst/>
              <a:gdLst/>
              <a:ahLst/>
              <a:cxnLst/>
              <a:rect l="l" t="t" r="r" b="b"/>
              <a:pathLst>
                <a:path w="6521" h="5521" extrusionOk="0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1783575" y="3510250"/>
              <a:ext cx="159850" cy="128775"/>
            </a:xfrm>
            <a:custGeom>
              <a:avLst/>
              <a:gdLst/>
              <a:ahLst/>
              <a:cxnLst/>
              <a:rect l="l" t="t" r="r" b="b"/>
              <a:pathLst>
                <a:path w="6394" h="5151" extrusionOk="0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720225" y="3700250"/>
              <a:ext cx="159875" cy="129275"/>
            </a:xfrm>
            <a:custGeom>
              <a:avLst/>
              <a:gdLst/>
              <a:ahLst/>
              <a:cxnLst/>
              <a:rect l="l" t="t" r="r" b="b"/>
              <a:pathLst>
                <a:path w="6395" h="5171" extrusionOk="0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619675" y="3945525"/>
              <a:ext cx="132250" cy="67525"/>
            </a:xfrm>
            <a:custGeom>
              <a:avLst/>
              <a:gdLst/>
              <a:ahLst/>
              <a:cxnLst/>
              <a:rect l="l" t="t" r="r" b="b"/>
              <a:pathLst>
                <a:path w="5290" h="2701" extrusionOk="0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208775" y="3110425"/>
              <a:ext cx="405375" cy="650825"/>
            </a:xfrm>
            <a:custGeom>
              <a:avLst/>
              <a:gdLst/>
              <a:ahLst/>
              <a:cxnLst/>
              <a:rect l="l" t="t" r="r" b="b"/>
              <a:pathLst>
                <a:path w="16215" h="26033" extrusionOk="0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204025" y="2629850"/>
              <a:ext cx="423600" cy="1138525"/>
            </a:xfrm>
            <a:custGeom>
              <a:avLst/>
              <a:gdLst/>
              <a:ahLst/>
              <a:cxnLst/>
              <a:rect l="l" t="t" r="r" b="b"/>
              <a:pathLst>
                <a:path w="16944" h="45541" extrusionOk="0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683025" y="3309150"/>
              <a:ext cx="247025" cy="552650"/>
            </a:xfrm>
            <a:custGeom>
              <a:avLst/>
              <a:gdLst/>
              <a:ahLst/>
              <a:cxnLst/>
              <a:rect l="l" t="t" r="r" b="b"/>
              <a:pathLst>
                <a:path w="9881" h="22106" extrusionOk="0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6368450" y="1266743"/>
              <a:ext cx="490100" cy="1392847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9" name="Google Shape;419;p15"/>
          <p:cNvSpPr txBox="1"/>
          <p:nvPr/>
        </p:nvSpPr>
        <p:spPr>
          <a:xfrm>
            <a:off x="5215036" y="943638"/>
            <a:ext cx="127625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Kelebihan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5490113" y="1529020"/>
            <a:ext cx="2827500" cy="846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Sistem rangkaian yang jelas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G</a:t>
            </a:r>
            <a:r>
              <a:rPr lang="en" sz="1200" dirty="0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ambaran akhir yang jelas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B</a:t>
            </a:r>
            <a:r>
              <a:rPr lang="en" sz="1200" dirty="0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aik dalam dokumentasi</a:t>
            </a:r>
            <a:endParaRPr sz="1200" dirty="0">
              <a:latin typeface="Fira Sans SemiBold" panose="020B06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5756494" y="2858818"/>
            <a:ext cx="179824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Kekurangan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5643958" y="3490490"/>
            <a:ext cx="2827500" cy="88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Tidak</a:t>
            </a:r>
            <a:r>
              <a:rPr lang="en-US" sz="1200" dirty="0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Fleksibel</a:t>
            </a:r>
            <a:endParaRPr lang="en-US" sz="1200" dirty="0">
              <a:latin typeface="Fira Sans SemiBold" panose="020B0603050000020004" pitchFamily="34" charset="0"/>
              <a:ea typeface="Fira Sans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Memakan</a:t>
            </a:r>
            <a:r>
              <a:rPr lang="en-US" sz="1200" dirty="0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 Waktu Yang Lama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Potensi</a:t>
            </a:r>
            <a:r>
              <a:rPr lang="en-US" sz="1200" dirty="0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Biaya</a:t>
            </a:r>
            <a:r>
              <a:rPr lang="en-US" sz="1200" dirty="0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 Yang </a:t>
            </a:r>
            <a:r>
              <a:rPr lang="en-US" sz="1200" dirty="0" err="1">
                <a:latin typeface="Fira Sans SemiBold" panose="020B0603050000020004" pitchFamily="34" charset="0"/>
                <a:ea typeface="Fira Sans"/>
                <a:cs typeface="Fira Sans"/>
                <a:sym typeface="Fira Sans"/>
              </a:rPr>
              <a:t>Besar</a:t>
            </a:r>
            <a:endParaRPr sz="1200" dirty="0">
              <a:latin typeface="Fira Sans SemiBold" panose="020B06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4" name="Google Shape;1456;p16">
            <a:extLst>
              <a:ext uri="{FF2B5EF4-FFF2-40B4-BE49-F238E27FC236}">
                <a16:creationId xmlns:a16="http://schemas.microsoft.com/office/drawing/2014/main" id="{F4340949-176F-A2FB-FFAF-0089BBE2295C}"/>
              </a:ext>
            </a:extLst>
          </p:cNvPr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KEGIATAN 1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6"/>
          <p:cNvGrpSpPr/>
          <p:nvPr/>
        </p:nvGrpSpPr>
        <p:grpSpPr>
          <a:xfrm>
            <a:off x="457204" y="878382"/>
            <a:ext cx="8230888" cy="3858239"/>
            <a:chOff x="595975" y="1532525"/>
            <a:chExt cx="6409850" cy="3004625"/>
          </a:xfrm>
        </p:grpSpPr>
        <p:sp>
          <p:nvSpPr>
            <p:cNvPr id="430" name="Google Shape;430;p16"/>
            <p:cNvSpPr/>
            <p:nvPr/>
          </p:nvSpPr>
          <p:spPr>
            <a:xfrm>
              <a:off x="3743875" y="2501600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29"/>
                  </a:cubicBezTo>
                  <a:cubicBezTo>
                    <a:pt x="25811" y="5384"/>
                    <a:pt x="22866" y="3326"/>
                    <a:pt x="19445" y="3326"/>
                  </a:cubicBezTo>
                  <a:cubicBezTo>
                    <a:pt x="16089" y="3326"/>
                    <a:pt x="13207" y="5289"/>
                    <a:pt x="11877" y="8139"/>
                  </a:cubicBezTo>
                  <a:cubicBezTo>
                    <a:pt x="10666" y="10420"/>
                    <a:pt x="8789" y="11316"/>
                    <a:pt x="7111" y="11316"/>
                  </a:cubicBezTo>
                  <a:cubicBezTo>
                    <a:pt x="6507" y="11316"/>
                    <a:pt x="5928" y="11199"/>
                    <a:pt x="5416" y="10989"/>
                  </a:cubicBezTo>
                  <a:cubicBezTo>
                    <a:pt x="5353" y="10958"/>
                    <a:pt x="5289" y="10926"/>
                    <a:pt x="5226" y="10894"/>
                  </a:cubicBezTo>
                  <a:cubicBezTo>
                    <a:pt x="5163" y="10894"/>
                    <a:pt x="5099" y="10863"/>
                    <a:pt x="5068" y="10831"/>
                  </a:cubicBezTo>
                  <a:cubicBezTo>
                    <a:pt x="5004" y="10799"/>
                    <a:pt x="4909" y="10768"/>
                    <a:pt x="4846" y="10704"/>
                  </a:cubicBezTo>
                  <a:cubicBezTo>
                    <a:pt x="4339" y="10388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21"/>
                    <a:pt x="1046" y="13966"/>
                    <a:pt x="2344" y="13966"/>
                  </a:cubicBezTo>
                  <a:cubicBezTo>
                    <a:pt x="2914" y="13966"/>
                    <a:pt x="3421" y="13776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83"/>
                  </a:cubicBezTo>
                  <a:cubicBezTo>
                    <a:pt x="5289" y="12351"/>
                    <a:pt x="5353" y="12320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25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25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059775" y="2621950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6809" y="0"/>
                  </a:moveTo>
                  <a:cubicBezTo>
                    <a:pt x="3041" y="0"/>
                    <a:pt x="1" y="3040"/>
                    <a:pt x="1" y="6809"/>
                  </a:cubicBezTo>
                  <a:cubicBezTo>
                    <a:pt x="1" y="10577"/>
                    <a:pt x="3041" y="13649"/>
                    <a:pt x="6809" y="13649"/>
                  </a:cubicBezTo>
                  <a:cubicBezTo>
                    <a:pt x="10578" y="13649"/>
                    <a:pt x="13618" y="10577"/>
                    <a:pt x="13618" y="6809"/>
                  </a:cubicBezTo>
                  <a:cubicBezTo>
                    <a:pt x="13618" y="3040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771600" y="27620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4"/>
                  </a:moveTo>
                  <a:cubicBezTo>
                    <a:pt x="2439" y="1901"/>
                    <a:pt x="1900" y="2439"/>
                    <a:pt x="1235" y="2439"/>
                  </a:cubicBezTo>
                  <a:cubicBezTo>
                    <a:pt x="538" y="2439"/>
                    <a:pt x="0" y="1901"/>
                    <a:pt x="0" y="1204"/>
                  </a:cubicBezTo>
                  <a:cubicBezTo>
                    <a:pt x="0" y="539"/>
                    <a:pt x="538" y="0"/>
                    <a:pt x="1235" y="0"/>
                  </a:cubicBezTo>
                  <a:cubicBezTo>
                    <a:pt x="1900" y="0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631400" y="2534050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1"/>
                  </a:moveTo>
                  <a:cubicBezTo>
                    <a:pt x="982" y="1"/>
                    <a:pt x="1" y="951"/>
                    <a:pt x="1" y="2154"/>
                  </a:cubicBezTo>
                  <a:lnTo>
                    <a:pt x="1" y="18527"/>
                  </a:lnTo>
                  <a:cubicBezTo>
                    <a:pt x="1" y="19730"/>
                    <a:pt x="982" y="20681"/>
                    <a:pt x="2154" y="20681"/>
                  </a:cubicBezTo>
                  <a:lnTo>
                    <a:pt x="91524" y="20681"/>
                  </a:lnTo>
                  <a:cubicBezTo>
                    <a:pt x="92728" y="20681"/>
                    <a:pt x="93678" y="19730"/>
                    <a:pt x="93678" y="18527"/>
                  </a:cubicBezTo>
                  <a:lnTo>
                    <a:pt x="93678" y="2154"/>
                  </a:lnTo>
                  <a:cubicBezTo>
                    <a:pt x="93678" y="951"/>
                    <a:pt x="92728" y="1"/>
                    <a:pt x="91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595975" y="2017050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21"/>
                    <a:pt x="0" y="3421"/>
                  </a:cubicBezTo>
                  <a:lnTo>
                    <a:pt x="0" y="19826"/>
                  </a:lnTo>
                  <a:cubicBezTo>
                    <a:pt x="0" y="21726"/>
                    <a:pt x="1521" y="23278"/>
                    <a:pt x="3421" y="23278"/>
                  </a:cubicBezTo>
                  <a:lnTo>
                    <a:pt x="92822" y="23278"/>
                  </a:lnTo>
                  <a:cubicBezTo>
                    <a:pt x="94723" y="23278"/>
                    <a:pt x="96274" y="21726"/>
                    <a:pt x="96274" y="19826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9"/>
                  </a:cubicBezTo>
                  <a:lnTo>
                    <a:pt x="103400" y="14917"/>
                  </a:ln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9"/>
                  </a:cubicBezTo>
                  <a:cubicBezTo>
                    <a:pt x="119811" y="12858"/>
                    <a:pt x="121689" y="11962"/>
                    <a:pt x="123366" y="11962"/>
                  </a:cubicBezTo>
                  <a:cubicBezTo>
                    <a:pt x="123971" y="11962"/>
                    <a:pt x="124550" y="12079"/>
                    <a:pt x="125062" y="12289"/>
                  </a:cubicBezTo>
                  <a:cubicBezTo>
                    <a:pt x="125125" y="12289"/>
                    <a:pt x="125188" y="12320"/>
                    <a:pt x="125252" y="12352"/>
                  </a:cubicBezTo>
                  <a:cubicBezTo>
                    <a:pt x="125315" y="12384"/>
                    <a:pt x="125378" y="12415"/>
                    <a:pt x="125410" y="12447"/>
                  </a:cubicBezTo>
                  <a:cubicBezTo>
                    <a:pt x="125505" y="12479"/>
                    <a:pt x="125568" y="12510"/>
                    <a:pt x="125632" y="12542"/>
                  </a:cubicBezTo>
                  <a:cubicBezTo>
                    <a:pt x="125632" y="12542"/>
                    <a:pt x="125632" y="12542"/>
                    <a:pt x="125632" y="12574"/>
                  </a:cubicBezTo>
                  <a:cubicBezTo>
                    <a:pt x="126138" y="12890"/>
                    <a:pt x="126392" y="13239"/>
                    <a:pt x="126645" y="13429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25"/>
                    <a:pt x="129432" y="9280"/>
                    <a:pt x="128165" y="9280"/>
                  </a:cubicBezTo>
                  <a:cubicBezTo>
                    <a:pt x="127563" y="9280"/>
                    <a:pt x="127057" y="9502"/>
                    <a:pt x="126645" y="9850"/>
                  </a:cubicBezTo>
                  <a:cubicBezTo>
                    <a:pt x="126392" y="10008"/>
                    <a:pt x="126138" y="10388"/>
                    <a:pt x="125632" y="10705"/>
                  </a:cubicBezTo>
                  <a:cubicBezTo>
                    <a:pt x="125568" y="10737"/>
                    <a:pt x="125505" y="10768"/>
                    <a:pt x="125410" y="10832"/>
                  </a:cubicBezTo>
                  <a:cubicBezTo>
                    <a:pt x="125378" y="10863"/>
                    <a:pt x="125315" y="10863"/>
                    <a:pt x="125283" y="10895"/>
                  </a:cubicBezTo>
                  <a:cubicBezTo>
                    <a:pt x="125188" y="10927"/>
                    <a:pt x="125157" y="10958"/>
                    <a:pt x="125062" y="10990"/>
                  </a:cubicBezTo>
                  <a:cubicBezTo>
                    <a:pt x="124554" y="11190"/>
                    <a:pt x="123980" y="11302"/>
                    <a:pt x="123381" y="11302"/>
                  </a:cubicBezTo>
                  <a:cubicBezTo>
                    <a:pt x="121700" y="11302"/>
                    <a:pt x="119815" y="10419"/>
                    <a:pt x="118601" y="8108"/>
                  </a:cubicBezTo>
                  <a:lnTo>
                    <a:pt x="118601" y="8140"/>
                  </a:lnTo>
                  <a:cubicBezTo>
                    <a:pt x="117271" y="5290"/>
                    <a:pt x="114389" y="3295"/>
                    <a:pt x="111032" y="3295"/>
                  </a:cubicBezTo>
                  <a:cubicBezTo>
                    <a:pt x="107612" y="3295"/>
                    <a:pt x="104667" y="5385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7"/>
                    <a:pt x="96274" y="7887"/>
                  </a:cubicBezTo>
                  <a:lnTo>
                    <a:pt x="96274" y="3421"/>
                  </a:lnTo>
                  <a:cubicBezTo>
                    <a:pt x="96274" y="1521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3178575" y="2137375"/>
              <a:ext cx="386400" cy="341300"/>
            </a:xfrm>
            <a:custGeom>
              <a:avLst/>
              <a:gdLst/>
              <a:ahLst/>
              <a:cxnLst/>
              <a:rect l="l" t="t" r="r" b="b"/>
              <a:pathLst>
                <a:path w="15456" h="13652" extrusionOk="0">
                  <a:moveTo>
                    <a:pt x="7736" y="1"/>
                  </a:moveTo>
                  <a:cubicBezTo>
                    <a:pt x="6877" y="1"/>
                    <a:pt x="6005" y="164"/>
                    <a:pt x="5163" y="508"/>
                  </a:cubicBezTo>
                  <a:cubicBezTo>
                    <a:pt x="1679" y="1933"/>
                    <a:pt x="1" y="5924"/>
                    <a:pt x="1426" y="9407"/>
                  </a:cubicBezTo>
                  <a:cubicBezTo>
                    <a:pt x="2507" y="12048"/>
                    <a:pt x="5062" y="13652"/>
                    <a:pt x="7752" y="13652"/>
                  </a:cubicBezTo>
                  <a:cubicBezTo>
                    <a:pt x="8611" y="13652"/>
                    <a:pt x="9483" y="13489"/>
                    <a:pt x="10325" y="13144"/>
                  </a:cubicBezTo>
                  <a:cubicBezTo>
                    <a:pt x="13809" y="11719"/>
                    <a:pt x="15455" y="7729"/>
                    <a:pt x="14062" y="4245"/>
                  </a:cubicBezTo>
                  <a:cubicBezTo>
                    <a:pt x="12982" y="1604"/>
                    <a:pt x="10426" y="1"/>
                    <a:pt x="7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3769225" y="22775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3"/>
                  </a:moveTo>
                  <a:cubicBezTo>
                    <a:pt x="2439" y="1900"/>
                    <a:pt x="1900" y="2439"/>
                    <a:pt x="1203" y="2439"/>
                  </a:cubicBezTo>
                  <a:cubicBezTo>
                    <a:pt x="538" y="2439"/>
                    <a:pt x="0" y="1900"/>
                    <a:pt x="0" y="1203"/>
                  </a:cubicBezTo>
                  <a:cubicBezTo>
                    <a:pt x="0" y="538"/>
                    <a:pt x="538" y="0"/>
                    <a:pt x="1203" y="0"/>
                  </a:cubicBezTo>
                  <a:cubicBezTo>
                    <a:pt x="1900" y="0"/>
                    <a:pt x="2439" y="538"/>
                    <a:pt x="2439" y="12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627650" y="2049525"/>
              <a:ext cx="2342725" cy="517025"/>
            </a:xfrm>
            <a:custGeom>
              <a:avLst/>
              <a:gdLst/>
              <a:ahLst/>
              <a:cxnLst/>
              <a:rect l="l" t="t" r="r" b="b"/>
              <a:pathLst>
                <a:path w="93709" h="20681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7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7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3365425" y="2215000"/>
              <a:ext cx="8750" cy="9525"/>
            </a:xfrm>
            <a:custGeom>
              <a:avLst/>
              <a:gdLst/>
              <a:ahLst/>
              <a:cxnLst/>
              <a:rect l="l" t="t" r="r" b="b"/>
              <a:pathLst>
                <a:path w="350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cubicBezTo>
                    <a:pt x="286" y="380"/>
                    <a:pt x="349" y="285"/>
                    <a:pt x="349" y="190"/>
                  </a:cubicBezTo>
                  <a:cubicBezTo>
                    <a:pt x="349" y="95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3427200" y="2240925"/>
              <a:ext cx="9525" cy="9325"/>
            </a:xfrm>
            <a:custGeom>
              <a:avLst/>
              <a:gdLst/>
              <a:ahLst/>
              <a:cxnLst/>
              <a:rect l="l" t="t" r="r" b="b"/>
              <a:pathLst>
                <a:path w="381" h="373" extrusionOk="0">
                  <a:moveTo>
                    <a:pt x="190" y="0"/>
                  </a:moveTo>
                  <a:cubicBezTo>
                    <a:pt x="143" y="0"/>
                    <a:pt x="95" y="24"/>
                    <a:pt x="63" y="72"/>
                  </a:cubicBezTo>
                  <a:cubicBezTo>
                    <a:pt x="0" y="135"/>
                    <a:pt x="0" y="230"/>
                    <a:pt x="63" y="325"/>
                  </a:cubicBezTo>
                  <a:cubicBezTo>
                    <a:pt x="95" y="357"/>
                    <a:pt x="143" y="372"/>
                    <a:pt x="190" y="372"/>
                  </a:cubicBezTo>
                  <a:cubicBezTo>
                    <a:pt x="238" y="372"/>
                    <a:pt x="285" y="357"/>
                    <a:pt x="317" y="325"/>
                  </a:cubicBezTo>
                  <a:cubicBezTo>
                    <a:pt x="380" y="262"/>
                    <a:pt x="380" y="135"/>
                    <a:pt x="317" y="72"/>
                  </a:cubicBezTo>
                  <a:cubicBezTo>
                    <a:pt x="285" y="2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453325" y="2302875"/>
              <a:ext cx="8725" cy="9525"/>
            </a:xfrm>
            <a:custGeom>
              <a:avLst/>
              <a:gdLst/>
              <a:ahLst/>
              <a:cxnLst/>
              <a:rect l="l" t="t" r="r" b="b"/>
              <a:pathLst>
                <a:path w="349" h="381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80"/>
                    <a:pt x="190" y="380"/>
                  </a:cubicBezTo>
                  <a:cubicBezTo>
                    <a:pt x="285" y="380"/>
                    <a:pt x="348" y="285"/>
                    <a:pt x="348" y="190"/>
                  </a:cubicBezTo>
                  <a:cubicBezTo>
                    <a:pt x="348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427200" y="23654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cubicBezTo>
                    <a:pt x="285" y="380"/>
                    <a:pt x="380" y="285"/>
                    <a:pt x="380" y="190"/>
                  </a:cubicBez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3365425" y="2391550"/>
              <a:ext cx="8750" cy="8725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85"/>
                    <a:pt x="64" y="349"/>
                    <a:pt x="159" y="349"/>
                  </a:cubicBezTo>
                  <a:cubicBezTo>
                    <a:pt x="286" y="349"/>
                    <a:pt x="349" y="285"/>
                    <a:pt x="349" y="159"/>
                  </a:cubicBezTo>
                  <a:cubicBezTo>
                    <a:pt x="349" y="64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302100" y="2365825"/>
              <a:ext cx="10300" cy="8725"/>
            </a:xfrm>
            <a:custGeom>
              <a:avLst/>
              <a:gdLst/>
              <a:ahLst/>
              <a:cxnLst/>
              <a:rect l="l" t="t" r="r" b="b"/>
              <a:pathLst>
                <a:path w="412" h="349" extrusionOk="0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127" y="333"/>
                    <a:pt x="167" y="348"/>
                    <a:pt x="210" y="348"/>
                  </a:cubicBezTo>
                  <a:cubicBezTo>
                    <a:pt x="254" y="348"/>
                    <a:pt x="301" y="333"/>
                    <a:pt x="349" y="301"/>
                  </a:cubicBezTo>
                  <a:cubicBezTo>
                    <a:pt x="412" y="238"/>
                    <a:pt x="412" y="111"/>
                    <a:pt x="349" y="48"/>
                  </a:cubicBez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76750" y="230367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cubicBezTo>
                    <a:pt x="1" y="253"/>
                    <a:pt x="96" y="348"/>
                    <a:pt x="191" y="348"/>
                  </a:cubicBezTo>
                  <a:cubicBezTo>
                    <a:pt x="286" y="348"/>
                    <a:pt x="381" y="285"/>
                    <a:pt x="381" y="158"/>
                  </a:cubicBezTo>
                  <a:cubicBezTo>
                    <a:pt x="381" y="63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3302875" y="224112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cubicBezTo>
                    <a:pt x="286" y="349"/>
                    <a:pt x="381" y="285"/>
                    <a:pt x="381" y="190"/>
                  </a:cubicBez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fill="none" extrusionOk="0">
                  <a:moveTo>
                    <a:pt x="4814" y="8994"/>
                  </a:moveTo>
                  <a:lnTo>
                    <a:pt x="4212" y="8994"/>
                  </a:lnTo>
                  <a:cubicBezTo>
                    <a:pt x="3959" y="8994"/>
                    <a:pt x="3769" y="8804"/>
                    <a:pt x="3769" y="8551"/>
                  </a:cubicBezTo>
                  <a:lnTo>
                    <a:pt x="3769" y="7759"/>
                  </a:lnTo>
                  <a:cubicBezTo>
                    <a:pt x="3389" y="7696"/>
                    <a:pt x="3040" y="7538"/>
                    <a:pt x="2724" y="7348"/>
                  </a:cubicBezTo>
                  <a:lnTo>
                    <a:pt x="2154" y="7886"/>
                  </a:lnTo>
                  <a:cubicBezTo>
                    <a:pt x="1995" y="8076"/>
                    <a:pt x="1710" y="8076"/>
                    <a:pt x="1520" y="7886"/>
                  </a:cubicBezTo>
                  <a:lnTo>
                    <a:pt x="1109" y="7474"/>
                  </a:lnTo>
                  <a:cubicBezTo>
                    <a:pt x="950" y="7316"/>
                    <a:pt x="950" y="7031"/>
                    <a:pt x="1109" y="6841"/>
                  </a:cubicBezTo>
                  <a:lnTo>
                    <a:pt x="1679" y="6303"/>
                  </a:lnTo>
                  <a:cubicBezTo>
                    <a:pt x="1489" y="5986"/>
                    <a:pt x="1330" y="5606"/>
                    <a:pt x="1235" y="5226"/>
                  </a:cubicBezTo>
                  <a:lnTo>
                    <a:pt x="444" y="5226"/>
                  </a:lnTo>
                  <a:cubicBezTo>
                    <a:pt x="190" y="5226"/>
                    <a:pt x="0" y="5036"/>
                    <a:pt x="0" y="4782"/>
                  </a:cubicBezTo>
                  <a:lnTo>
                    <a:pt x="0" y="4212"/>
                  </a:lnTo>
                  <a:cubicBezTo>
                    <a:pt x="0" y="3959"/>
                    <a:pt x="190" y="3769"/>
                    <a:pt x="444" y="3769"/>
                  </a:cubicBezTo>
                  <a:lnTo>
                    <a:pt x="1235" y="3769"/>
                  </a:lnTo>
                  <a:cubicBezTo>
                    <a:pt x="1330" y="3389"/>
                    <a:pt x="1457" y="3041"/>
                    <a:pt x="1679" y="2724"/>
                  </a:cubicBezTo>
                  <a:lnTo>
                    <a:pt x="1109" y="2154"/>
                  </a:lnTo>
                  <a:cubicBezTo>
                    <a:pt x="950" y="1996"/>
                    <a:pt x="950" y="1711"/>
                    <a:pt x="1109" y="1521"/>
                  </a:cubicBezTo>
                  <a:lnTo>
                    <a:pt x="1520" y="1109"/>
                  </a:lnTo>
                  <a:cubicBezTo>
                    <a:pt x="1710" y="951"/>
                    <a:pt x="1995" y="951"/>
                    <a:pt x="2154" y="1109"/>
                  </a:cubicBezTo>
                  <a:lnTo>
                    <a:pt x="2724" y="1679"/>
                  </a:lnTo>
                  <a:cubicBezTo>
                    <a:pt x="3040" y="1457"/>
                    <a:pt x="3389" y="1331"/>
                    <a:pt x="3769" y="1236"/>
                  </a:cubicBezTo>
                  <a:lnTo>
                    <a:pt x="3769" y="444"/>
                  </a:lnTo>
                  <a:cubicBezTo>
                    <a:pt x="3769" y="190"/>
                    <a:pt x="3959" y="0"/>
                    <a:pt x="4212" y="0"/>
                  </a:cubicBezTo>
                  <a:lnTo>
                    <a:pt x="4814" y="0"/>
                  </a:lnTo>
                  <a:cubicBezTo>
                    <a:pt x="5036" y="0"/>
                    <a:pt x="5257" y="190"/>
                    <a:pt x="5257" y="444"/>
                  </a:cubicBezTo>
                  <a:lnTo>
                    <a:pt x="5257" y="1236"/>
                  </a:lnTo>
                  <a:cubicBezTo>
                    <a:pt x="5606" y="1331"/>
                    <a:pt x="5986" y="1457"/>
                    <a:pt x="6302" y="1679"/>
                  </a:cubicBezTo>
                  <a:lnTo>
                    <a:pt x="6872" y="1109"/>
                  </a:lnTo>
                  <a:cubicBezTo>
                    <a:pt x="7031" y="951"/>
                    <a:pt x="7316" y="951"/>
                    <a:pt x="7474" y="1109"/>
                  </a:cubicBezTo>
                  <a:lnTo>
                    <a:pt x="7886" y="1521"/>
                  </a:lnTo>
                  <a:cubicBezTo>
                    <a:pt x="8076" y="1711"/>
                    <a:pt x="8076" y="1996"/>
                    <a:pt x="7886" y="2154"/>
                  </a:cubicBezTo>
                  <a:lnTo>
                    <a:pt x="7347" y="2724"/>
                  </a:lnTo>
                  <a:cubicBezTo>
                    <a:pt x="7537" y="3041"/>
                    <a:pt x="7696" y="3389"/>
                    <a:pt x="7759" y="3769"/>
                  </a:cubicBezTo>
                  <a:lnTo>
                    <a:pt x="8551" y="3769"/>
                  </a:lnTo>
                  <a:cubicBezTo>
                    <a:pt x="8804" y="3769"/>
                    <a:pt x="8994" y="3959"/>
                    <a:pt x="8994" y="4212"/>
                  </a:cubicBezTo>
                  <a:lnTo>
                    <a:pt x="8994" y="4782"/>
                  </a:lnTo>
                  <a:cubicBezTo>
                    <a:pt x="8994" y="5036"/>
                    <a:pt x="8804" y="5226"/>
                    <a:pt x="8551" y="5226"/>
                  </a:cubicBezTo>
                  <a:lnTo>
                    <a:pt x="7759" y="5226"/>
                  </a:lnTo>
                  <a:cubicBezTo>
                    <a:pt x="7696" y="5606"/>
                    <a:pt x="7537" y="5954"/>
                    <a:pt x="7347" y="6303"/>
                  </a:cubicBezTo>
                  <a:lnTo>
                    <a:pt x="7886" y="6841"/>
                  </a:lnTo>
                  <a:cubicBezTo>
                    <a:pt x="8076" y="7031"/>
                    <a:pt x="8076" y="7316"/>
                    <a:pt x="7886" y="7474"/>
                  </a:cubicBezTo>
                  <a:lnTo>
                    <a:pt x="7474" y="7886"/>
                  </a:lnTo>
                  <a:cubicBezTo>
                    <a:pt x="7316" y="8076"/>
                    <a:pt x="7031" y="8076"/>
                    <a:pt x="6872" y="7886"/>
                  </a:cubicBezTo>
                  <a:lnTo>
                    <a:pt x="6302" y="7348"/>
                  </a:lnTo>
                  <a:cubicBezTo>
                    <a:pt x="5986" y="7538"/>
                    <a:pt x="5606" y="7696"/>
                    <a:pt x="5257" y="7759"/>
                  </a:cubicBezTo>
                  <a:lnTo>
                    <a:pt x="5257" y="8551"/>
                  </a:lnTo>
                  <a:cubicBezTo>
                    <a:pt x="5226" y="8804"/>
                    <a:pt x="5036" y="8994"/>
                    <a:pt x="4814" y="8994"/>
                  </a:cubicBezTo>
                  <a:close/>
                  <a:moveTo>
                    <a:pt x="2692" y="6904"/>
                  </a:moveTo>
                  <a:lnTo>
                    <a:pt x="2787" y="6999"/>
                  </a:lnTo>
                  <a:cubicBezTo>
                    <a:pt x="3135" y="7253"/>
                    <a:pt x="3547" y="7411"/>
                    <a:pt x="3959" y="7474"/>
                  </a:cubicBezTo>
                  <a:lnTo>
                    <a:pt x="4085" y="7506"/>
                  </a:lnTo>
                  <a:lnTo>
                    <a:pt x="4085" y="8551"/>
                  </a:lnTo>
                  <a:cubicBezTo>
                    <a:pt x="4085" y="8614"/>
                    <a:pt x="4149" y="8678"/>
                    <a:pt x="4212" y="8678"/>
                  </a:cubicBezTo>
                  <a:lnTo>
                    <a:pt x="4814" y="8678"/>
                  </a:lnTo>
                  <a:cubicBezTo>
                    <a:pt x="4877" y="8678"/>
                    <a:pt x="4941" y="8614"/>
                    <a:pt x="4941" y="8551"/>
                  </a:cubicBezTo>
                  <a:lnTo>
                    <a:pt x="4941" y="7506"/>
                  </a:lnTo>
                  <a:lnTo>
                    <a:pt x="5067" y="7474"/>
                  </a:lnTo>
                  <a:cubicBezTo>
                    <a:pt x="5479" y="7411"/>
                    <a:pt x="5891" y="7221"/>
                    <a:pt x="6239" y="6999"/>
                  </a:cubicBezTo>
                  <a:lnTo>
                    <a:pt x="6334" y="6904"/>
                  </a:lnTo>
                  <a:lnTo>
                    <a:pt x="7094" y="7664"/>
                  </a:lnTo>
                  <a:cubicBezTo>
                    <a:pt x="7126" y="7728"/>
                    <a:pt x="7221" y="7728"/>
                    <a:pt x="7252" y="7664"/>
                  </a:cubicBezTo>
                  <a:lnTo>
                    <a:pt x="7664" y="7253"/>
                  </a:lnTo>
                  <a:cubicBezTo>
                    <a:pt x="7727" y="7221"/>
                    <a:pt x="7727" y="7126"/>
                    <a:pt x="7664" y="7094"/>
                  </a:cubicBezTo>
                  <a:lnTo>
                    <a:pt x="6936" y="6334"/>
                  </a:lnTo>
                  <a:lnTo>
                    <a:pt x="6999" y="6239"/>
                  </a:lnTo>
                  <a:cubicBezTo>
                    <a:pt x="7252" y="5859"/>
                    <a:pt x="7411" y="5479"/>
                    <a:pt x="7474" y="5036"/>
                  </a:cubicBezTo>
                  <a:lnTo>
                    <a:pt x="7506" y="4909"/>
                  </a:lnTo>
                  <a:lnTo>
                    <a:pt x="8551" y="4909"/>
                  </a:lnTo>
                  <a:cubicBezTo>
                    <a:pt x="8646" y="4909"/>
                    <a:pt x="8677" y="4877"/>
                    <a:pt x="8677" y="4782"/>
                  </a:cubicBezTo>
                  <a:lnTo>
                    <a:pt x="8677" y="4212"/>
                  </a:lnTo>
                  <a:cubicBezTo>
                    <a:pt x="8677" y="4149"/>
                    <a:pt x="8646" y="4086"/>
                    <a:pt x="8551" y="4086"/>
                  </a:cubicBezTo>
                  <a:lnTo>
                    <a:pt x="7506" y="4086"/>
                  </a:lnTo>
                  <a:lnTo>
                    <a:pt x="7474" y="3959"/>
                  </a:lnTo>
                  <a:cubicBezTo>
                    <a:pt x="7411" y="3547"/>
                    <a:pt x="7252" y="3136"/>
                    <a:pt x="6999" y="2787"/>
                  </a:cubicBezTo>
                  <a:lnTo>
                    <a:pt x="6936" y="2661"/>
                  </a:lnTo>
                  <a:lnTo>
                    <a:pt x="7664" y="1932"/>
                  </a:lnTo>
                  <a:cubicBezTo>
                    <a:pt x="7727" y="1869"/>
                    <a:pt x="7727" y="1806"/>
                    <a:pt x="7664" y="1742"/>
                  </a:cubicBezTo>
                  <a:lnTo>
                    <a:pt x="7252" y="1331"/>
                  </a:lnTo>
                  <a:cubicBezTo>
                    <a:pt x="7221" y="1299"/>
                    <a:pt x="7126" y="1299"/>
                    <a:pt x="7094" y="1331"/>
                  </a:cubicBezTo>
                  <a:lnTo>
                    <a:pt x="6334" y="2091"/>
                  </a:lnTo>
                  <a:lnTo>
                    <a:pt x="6239" y="2027"/>
                  </a:lnTo>
                  <a:cubicBezTo>
                    <a:pt x="5859" y="1774"/>
                    <a:pt x="5479" y="1616"/>
                    <a:pt x="5036" y="1521"/>
                  </a:cubicBezTo>
                  <a:lnTo>
                    <a:pt x="4909" y="1489"/>
                  </a:lnTo>
                  <a:lnTo>
                    <a:pt x="4909" y="444"/>
                  </a:lnTo>
                  <a:cubicBezTo>
                    <a:pt x="4909" y="381"/>
                    <a:pt x="4877" y="317"/>
                    <a:pt x="4782" y="317"/>
                  </a:cubicBezTo>
                  <a:lnTo>
                    <a:pt x="4212" y="317"/>
                  </a:lnTo>
                  <a:cubicBezTo>
                    <a:pt x="4149" y="317"/>
                    <a:pt x="4085" y="381"/>
                    <a:pt x="4085" y="444"/>
                  </a:cubicBezTo>
                  <a:lnTo>
                    <a:pt x="4085" y="1489"/>
                  </a:lnTo>
                  <a:lnTo>
                    <a:pt x="3959" y="1521"/>
                  </a:lnTo>
                  <a:cubicBezTo>
                    <a:pt x="3547" y="1616"/>
                    <a:pt x="3135" y="1774"/>
                    <a:pt x="2787" y="2027"/>
                  </a:cubicBezTo>
                  <a:lnTo>
                    <a:pt x="2660" y="2091"/>
                  </a:lnTo>
                  <a:lnTo>
                    <a:pt x="1932" y="1331"/>
                  </a:lnTo>
                  <a:cubicBezTo>
                    <a:pt x="1869" y="1299"/>
                    <a:pt x="1805" y="1299"/>
                    <a:pt x="1742" y="1331"/>
                  </a:cubicBezTo>
                  <a:lnTo>
                    <a:pt x="1330" y="1742"/>
                  </a:lnTo>
                  <a:cubicBezTo>
                    <a:pt x="1299" y="1806"/>
                    <a:pt x="1299" y="1869"/>
                    <a:pt x="1330" y="1932"/>
                  </a:cubicBezTo>
                  <a:lnTo>
                    <a:pt x="2090" y="2661"/>
                  </a:lnTo>
                  <a:lnTo>
                    <a:pt x="2027" y="2787"/>
                  </a:lnTo>
                  <a:cubicBezTo>
                    <a:pt x="1774" y="3136"/>
                    <a:pt x="1615" y="3547"/>
                    <a:pt x="1520" y="3959"/>
                  </a:cubicBezTo>
                  <a:lnTo>
                    <a:pt x="1520" y="4086"/>
                  </a:lnTo>
                  <a:lnTo>
                    <a:pt x="444" y="4086"/>
                  </a:lnTo>
                  <a:cubicBezTo>
                    <a:pt x="380" y="4086"/>
                    <a:pt x="317" y="4149"/>
                    <a:pt x="317" y="4212"/>
                  </a:cubicBezTo>
                  <a:lnTo>
                    <a:pt x="317" y="4782"/>
                  </a:lnTo>
                  <a:cubicBezTo>
                    <a:pt x="317" y="4846"/>
                    <a:pt x="380" y="4909"/>
                    <a:pt x="444" y="4909"/>
                  </a:cubicBezTo>
                  <a:lnTo>
                    <a:pt x="1520" y="4909"/>
                  </a:lnTo>
                  <a:lnTo>
                    <a:pt x="1520" y="5036"/>
                  </a:lnTo>
                  <a:cubicBezTo>
                    <a:pt x="1615" y="5479"/>
                    <a:pt x="1774" y="5859"/>
                    <a:pt x="2027" y="6239"/>
                  </a:cubicBezTo>
                  <a:lnTo>
                    <a:pt x="2090" y="6334"/>
                  </a:lnTo>
                  <a:lnTo>
                    <a:pt x="1330" y="7094"/>
                  </a:lnTo>
                  <a:cubicBezTo>
                    <a:pt x="1299" y="7126"/>
                    <a:pt x="1299" y="7221"/>
                    <a:pt x="1330" y="7253"/>
                  </a:cubicBezTo>
                  <a:lnTo>
                    <a:pt x="1742" y="7664"/>
                  </a:lnTo>
                  <a:cubicBezTo>
                    <a:pt x="1805" y="7728"/>
                    <a:pt x="1869" y="7728"/>
                    <a:pt x="1932" y="7664"/>
                  </a:cubicBezTo>
                  <a:close/>
                  <a:moveTo>
                    <a:pt x="4497" y="6651"/>
                  </a:moveTo>
                  <a:cubicBezTo>
                    <a:pt x="3325" y="6651"/>
                    <a:pt x="2375" y="5669"/>
                    <a:pt x="2375" y="4497"/>
                  </a:cubicBezTo>
                  <a:cubicBezTo>
                    <a:pt x="2375" y="3326"/>
                    <a:pt x="3325" y="2376"/>
                    <a:pt x="4497" y="2376"/>
                  </a:cubicBezTo>
                  <a:cubicBezTo>
                    <a:pt x="5701" y="2376"/>
                    <a:pt x="6651" y="3326"/>
                    <a:pt x="6651" y="4497"/>
                  </a:cubicBezTo>
                  <a:cubicBezTo>
                    <a:pt x="6651" y="5669"/>
                    <a:pt x="5701" y="6651"/>
                    <a:pt x="4497" y="6651"/>
                  </a:cubicBezTo>
                  <a:close/>
                  <a:moveTo>
                    <a:pt x="4497" y="2692"/>
                  </a:moveTo>
                  <a:cubicBezTo>
                    <a:pt x="3515" y="2692"/>
                    <a:pt x="2692" y="3516"/>
                    <a:pt x="2692" y="4497"/>
                  </a:cubicBezTo>
                  <a:cubicBezTo>
                    <a:pt x="2692" y="5511"/>
                    <a:pt x="3515" y="6334"/>
                    <a:pt x="4497" y="6334"/>
                  </a:cubicBezTo>
                  <a:cubicBezTo>
                    <a:pt x="5511" y="6334"/>
                    <a:pt x="6334" y="5511"/>
                    <a:pt x="6334" y="4497"/>
                  </a:cubicBezTo>
                  <a:cubicBezTo>
                    <a:pt x="6334" y="3516"/>
                    <a:pt x="5511" y="2692"/>
                    <a:pt x="4497" y="2692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3453325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3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3276750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38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743875" y="1532525"/>
              <a:ext cx="3261950" cy="581150"/>
            </a:xfrm>
            <a:custGeom>
              <a:avLst/>
              <a:gdLst/>
              <a:ahLst/>
              <a:cxnLst/>
              <a:rect l="l" t="t" r="r" b="b"/>
              <a:pathLst>
                <a:path w="130478" h="23246" extrusionOk="0">
                  <a:moveTo>
                    <a:pt x="37655" y="1"/>
                  </a:moveTo>
                  <a:cubicBezTo>
                    <a:pt x="35755" y="1"/>
                    <a:pt x="34235" y="1521"/>
                    <a:pt x="34235" y="3421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30"/>
                  </a:cubicBezTo>
                  <a:cubicBezTo>
                    <a:pt x="25811" y="5384"/>
                    <a:pt x="22866" y="3294"/>
                    <a:pt x="19445" y="3294"/>
                  </a:cubicBezTo>
                  <a:cubicBezTo>
                    <a:pt x="16089" y="3294"/>
                    <a:pt x="13207" y="5289"/>
                    <a:pt x="11877" y="8140"/>
                  </a:cubicBezTo>
                  <a:lnTo>
                    <a:pt x="11877" y="8108"/>
                  </a:lnTo>
                  <a:cubicBezTo>
                    <a:pt x="10663" y="10419"/>
                    <a:pt x="8778" y="11302"/>
                    <a:pt x="7097" y="11302"/>
                  </a:cubicBezTo>
                  <a:cubicBezTo>
                    <a:pt x="6497" y="11302"/>
                    <a:pt x="5924" y="11190"/>
                    <a:pt x="5416" y="10990"/>
                  </a:cubicBezTo>
                  <a:cubicBezTo>
                    <a:pt x="5353" y="10958"/>
                    <a:pt x="5289" y="10926"/>
                    <a:pt x="5226" y="10895"/>
                  </a:cubicBezTo>
                  <a:cubicBezTo>
                    <a:pt x="5163" y="10863"/>
                    <a:pt x="5099" y="10831"/>
                    <a:pt x="5068" y="10831"/>
                  </a:cubicBezTo>
                  <a:cubicBezTo>
                    <a:pt x="5004" y="10768"/>
                    <a:pt x="4909" y="10736"/>
                    <a:pt x="4846" y="10705"/>
                  </a:cubicBezTo>
                  <a:cubicBezTo>
                    <a:pt x="4339" y="10388"/>
                    <a:pt x="4086" y="10008"/>
                    <a:pt x="3833" y="9850"/>
                  </a:cubicBezTo>
                  <a:cubicBezTo>
                    <a:pt x="3421" y="9501"/>
                    <a:pt x="2914" y="9280"/>
                    <a:pt x="2344" y="9280"/>
                  </a:cubicBezTo>
                  <a:cubicBezTo>
                    <a:pt x="1046" y="9280"/>
                    <a:pt x="1" y="10325"/>
                    <a:pt x="1" y="11623"/>
                  </a:cubicBezTo>
                  <a:cubicBezTo>
                    <a:pt x="1" y="12922"/>
                    <a:pt x="1046" y="13967"/>
                    <a:pt x="2344" y="13967"/>
                  </a:cubicBezTo>
                  <a:cubicBezTo>
                    <a:pt x="2914" y="13967"/>
                    <a:pt x="3421" y="13777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846" y="12573"/>
                    <a:pt x="4846" y="12541"/>
                    <a:pt x="4846" y="12541"/>
                  </a:cubicBezTo>
                  <a:cubicBezTo>
                    <a:pt x="4909" y="12510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51"/>
                  </a:cubicBezTo>
                  <a:cubicBezTo>
                    <a:pt x="5289" y="12320"/>
                    <a:pt x="5353" y="12288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9"/>
                    <a:pt x="16089" y="19952"/>
                    <a:pt x="19445" y="19952"/>
                  </a:cubicBezTo>
                  <a:cubicBezTo>
                    <a:pt x="22866" y="19952"/>
                    <a:pt x="25811" y="17894"/>
                    <a:pt x="27078" y="14917"/>
                  </a:cubicBezTo>
                  <a:lnTo>
                    <a:pt x="27078" y="14948"/>
                  </a:ln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2"/>
                    <a:pt x="34235" y="15392"/>
                  </a:cubicBezTo>
                  <a:lnTo>
                    <a:pt x="34235" y="19825"/>
                  </a:lnTo>
                  <a:cubicBezTo>
                    <a:pt x="34235" y="21725"/>
                    <a:pt x="35755" y="23246"/>
                    <a:pt x="37655" y="23246"/>
                  </a:cubicBezTo>
                  <a:lnTo>
                    <a:pt x="127025" y="23246"/>
                  </a:lnTo>
                  <a:cubicBezTo>
                    <a:pt x="128925" y="23246"/>
                    <a:pt x="130477" y="21725"/>
                    <a:pt x="130477" y="19825"/>
                  </a:cubicBezTo>
                  <a:lnTo>
                    <a:pt x="130477" y="3421"/>
                  </a:lnTo>
                  <a:cubicBezTo>
                    <a:pt x="130477" y="1521"/>
                    <a:pt x="128925" y="1"/>
                    <a:pt x="127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4059775" y="1652875"/>
              <a:ext cx="340475" cy="340450"/>
            </a:xfrm>
            <a:custGeom>
              <a:avLst/>
              <a:gdLst/>
              <a:ahLst/>
              <a:cxnLst/>
              <a:rect l="l" t="t" r="r" b="b"/>
              <a:pathLst>
                <a:path w="13619" h="13618" extrusionOk="0">
                  <a:moveTo>
                    <a:pt x="6809" y="0"/>
                  </a:moveTo>
                  <a:cubicBezTo>
                    <a:pt x="3041" y="0"/>
                    <a:pt x="1" y="3041"/>
                    <a:pt x="1" y="6809"/>
                  </a:cubicBezTo>
                  <a:cubicBezTo>
                    <a:pt x="1" y="10578"/>
                    <a:pt x="3041" y="13618"/>
                    <a:pt x="6809" y="13618"/>
                  </a:cubicBezTo>
                  <a:cubicBezTo>
                    <a:pt x="10578" y="13618"/>
                    <a:pt x="13618" y="10578"/>
                    <a:pt x="13618" y="6809"/>
                  </a:cubicBezTo>
                  <a:cubicBezTo>
                    <a:pt x="13618" y="3041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3771600" y="17930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04"/>
                  </a:moveTo>
                  <a:cubicBezTo>
                    <a:pt x="2439" y="1869"/>
                    <a:pt x="1900" y="2439"/>
                    <a:pt x="1235" y="2439"/>
                  </a:cubicBezTo>
                  <a:cubicBezTo>
                    <a:pt x="538" y="2439"/>
                    <a:pt x="0" y="1869"/>
                    <a:pt x="0" y="1204"/>
                  </a:cubicBezTo>
                  <a:cubicBezTo>
                    <a:pt x="0" y="539"/>
                    <a:pt x="538" y="1"/>
                    <a:pt x="1235" y="1"/>
                  </a:cubicBezTo>
                  <a:cubicBezTo>
                    <a:pt x="1900" y="1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631400" y="1564200"/>
              <a:ext cx="2341950" cy="517800"/>
            </a:xfrm>
            <a:custGeom>
              <a:avLst/>
              <a:gdLst/>
              <a:ahLst/>
              <a:cxnLst/>
              <a:rect l="l" t="t" r="r" b="b"/>
              <a:pathLst>
                <a:path w="93678" h="20712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712"/>
                    <a:pt x="2154" y="20712"/>
                  </a:cubicBezTo>
                  <a:lnTo>
                    <a:pt x="91524" y="20712"/>
                  </a:lnTo>
                  <a:cubicBezTo>
                    <a:pt x="92728" y="20712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82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4136575" y="1720175"/>
              <a:ext cx="186075" cy="205875"/>
            </a:xfrm>
            <a:custGeom>
              <a:avLst/>
              <a:gdLst/>
              <a:ahLst/>
              <a:cxnLst/>
              <a:rect l="l" t="t" r="r" b="b"/>
              <a:pathLst>
                <a:path w="7443" h="8235" extrusionOk="0">
                  <a:moveTo>
                    <a:pt x="3737" y="317"/>
                  </a:moveTo>
                  <a:lnTo>
                    <a:pt x="7094" y="1140"/>
                  </a:lnTo>
                  <a:cubicBezTo>
                    <a:pt x="7094" y="2565"/>
                    <a:pt x="6778" y="6682"/>
                    <a:pt x="3737" y="7917"/>
                  </a:cubicBezTo>
                  <a:cubicBezTo>
                    <a:pt x="507" y="6619"/>
                    <a:pt x="381" y="2090"/>
                    <a:pt x="381" y="1140"/>
                  </a:cubicBezTo>
                  <a:lnTo>
                    <a:pt x="3737" y="317"/>
                  </a:lnTo>
                  <a:close/>
                  <a:moveTo>
                    <a:pt x="3706" y="0"/>
                  </a:moveTo>
                  <a:lnTo>
                    <a:pt x="191" y="855"/>
                  </a:lnTo>
                  <a:cubicBezTo>
                    <a:pt x="127" y="855"/>
                    <a:pt x="64" y="919"/>
                    <a:pt x="64" y="982"/>
                  </a:cubicBezTo>
                  <a:cubicBezTo>
                    <a:pt x="64" y="1584"/>
                    <a:pt x="0" y="6809"/>
                    <a:pt x="3674" y="8234"/>
                  </a:cubicBezTo>
                  <a:lnTo>
                    <a:pt x="3801" y="8234"/>
                  </a:lnTo>
                  <a:cubicBezTo>
                    <a:pt x="7158" y="6936"/>
                    <a:pt x="7443" y="2375"/>
                    <a:pt x="7443" y="1014"/>
                  </a:cubicBezTo>
                  <a:cubicBezTo>
                    <a:pt x="7443" y="950"/>
                    <a:pt x="7379" y="887"/>
                    <a:pt x="7316" y="85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4199125" y="1760425"/>
              <a:ext cx="60975" cy="111775"/>
            </a:xfrm>
            <a:custGeom>
              <a:avLst/>
              <a:gdLst/>
              <a:ahLst/>
              <a:cxnLst/>
              <a:rect l="l" t="t" r="r" b="b"/>
              <a:pathLst>
                <a:path w="2439" h="4471" extrusionOk="0">
                  <a:moveTo>
                    <a:pt x="1235" y="322"/>
                  </a:moveTo>
                  <a:cubicBezTo>
                    <a:pt x="1425" y="322"/>
                    <a:pt x="1615" y="385"/>
                    <a:pt x="1774" y="512"/>
                  </a:cubicBezTo>
                  <a:cubicBezTo>
                    <a:pt x="1996" y="670"/>
                    <a:pt x="2122" y="924"/>
                    <a:pt x="2122" y="1177"/>
                  </a:cubicBezTo>
                  <a:cubicBezTo>
                    <a:pt x="2122" y="1494"/>
                    <a:pt x="1964" y="1747"/>
                    <a:pt x="1710" y="1905"/>
                  </a:cubicBezTo>
                  <a:cubicBezTo>
                    <a:pt x="1647" y="1937"/>
                    <a:pt x="1615" y="2000"/>
                    <a:pt x="1615" y="2064"/>
                  </a:cubicBezTo>
                  <a:lnTo>
                    <a:pt x="1774" y="3584"/>
                  </a:lnTo>
                  <a:cubicBezTo>
                    <a:pt x="1774" y="3742"/>
                    <a:pt x="1710" y="3869"/>
                    <a:pt x="1615" y="3964"/>
                  </a:cubicBezTo>
                  <a:cubicBezTo>
                    <a:pt x="1520" y="4075"/>
                    <a:pt x="1378" y="4130"/>
                    <a:pt x="1235" y="4130"/>
                  </a:cubicBezTo>
                  <a:cubicBezTo>
                    <a:pt x="1093" y="4130"/>
                    <a:pt x="950" y="4075"/>
                    <a:pt x="855" y="3964"/>
                  </a:cubicBezTo>
                  <a:cubicBezTo>
                    <a:pt x="760" y="3869"/>
                    <a:pt x="729" y="3742"/>
                    <a:pt x="729" y="3584"/>
                  </a:cubicBezTo>
                  <a:lnTo>
                    <a:pt x="855" y="2064"/>
                  </a:lnTo>
                  <a:cubicBezTo>
                    <a:pt x="855" y="2000"/>
                    <a:pt x="824" y="1937"/>
                    <a:pt x="792" y="1905"/>
                  </a:cubicBezTo>
                  <a:cubicBezTo>
                    <a:pt x="475" y="1715"/>
                    <a:pt x="317" y="1367"/>
                    <a:pt x="380" y="1019"/>
                  </a:cubicBezTo>
                  <a:cubicBezTo>
                    <a:pt x="475" y="670"/>
                    <a:pt x="729" y="417"/>
                    <a:pt x="1045" y="354"/>
                  </a:cubicBezTo>
                  <a:cubicBezTo>
                    <a:pt x="1109" y="322"/>
                    <a:pt x="1172" y="322"/>
                    <a:pt x="1235" y="322"/>
                  </a:cubicBezTo>
                  <a:close/>
                  <a:moveTo>
                    <a:pt x="1247" y="0"/>
                  </a:moveTo>
                  <a:cubicBezTo>
                    <a:pt x="1149" y="0"/>
                    <a:pt x="1050" y="12"/>
                    <a:pt x="950" y="37"/>
                  </a:cubicBezTo>
                  <a:cubicBezTo>
                    <a:pt x="539" y="132"/>
                    <a:pt x="159" y="480"/>
                    <a:pt x="95" y="924"/>
                  </a:cubicBezTo>
                  <a:cubicBezTo>
                    <a:pt x="0" y="1399"/>
                    <a:pt x="159" y="1842"/>
                    <a:pt x="539" y="2127"/>
                  </a:cubicBezTo>
                  <a:lnTo>
                    <a:pt x="412" y="3552"/>
                  </a:lnTo>
                  <a:cubicBezTo>
                    <a:pt x="380" y="3774"/>
                    <a:pt x="475" y="4027"/>
                    <a:pt x="634" y="4186"/>
                  </a:cubicBezTo>
                  <a:cubicBezTo>
                    <a:pt x="792" y="4376"/>
                    <a:pt x="1014" y="4471"/>
                    <a:pt x="1235" y="4471"/>
                  </a:cubicBezTo>
                  <a:cubicBezTo>
                    <a:pt x="1489" y="4471"/>
                    <a:pt x="1710" y="4376"/>
                    <a:pt x="1869" y="4186"/>
                  </a:cubicBezTo>
                  <a:cubicBezTo>
                    <a:pt x="2027" y="4027"/>
                    <a:pt x="2091" y="3774"/>
                    <a:pt x="2091" y="3552"/>
                  </a:cubicBezTo>
                  <a:lnTo>
                    <a:pt x="1964" y="2127"/>
                  </a:lnTo>
                  <a:cubicBezTo>
                    <a:pt x="2249" y="1905"/>
                    <a:pt x="2439" y="1557"/>
                    <a:pt x="2439" y="1177"/>
                  </a:cubicBezTo>
                  <a:cubicBezTo>
                    <a:pt x="2439" y="829"/>
                    <a:pt x="2281" y="480"/>
                    <a:pt x="1996" y="259"/>
                  </a:cubicBezTo>
                  <a:cubicBezTo>
                    <a:pt x="1785" y="95"/>
                    <a:pt x="1523" y="0"/>
                    <a:pt x="1247" y="0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595975" y="2986125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52"/>
                    <a:pt x="0" y="3453"/>
                  </a:cubicBezTo>
                  <a:lnTo>
                    <a:pt x="0" y="19825"/>
                  </a:lnTo>
                  <a:cubicBezTo>
                    <a:pt x="0" y="21726"/>
                    <a:pt x="1521" y="23277"/>
                    <a:pt x="3421" y="23277"/>
                  </a:cubicBezTo>
                  <a:lnTo>
                    <a:pt x="92822" y="23277"/>
                  </a:lnTo>
                  <a:cubicBezTo>
                    <a:pt x="94723" y="23277"/>
                    <a:pt x="96274" y="21726"/>
                    <a:pt x="96274" y="19825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8"/>
                  </a:cubicBez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8"/>
                  </a:cubicBezTo>
                  <a:cubicBezTo>
                    <a:pt x="119811" y="12857"/>
                    <a:pt x="121689" y="11962"/>
                    <a:pt x="123366" y="11962"/>
                  </a:cubicBezTo>
                  <a:cubicBezTo>
                    <a:pt x="123971" y="11962"/>
                    <a:pt x="124550" y="12078"/>
                    <a:pt x="125062" y="12288"/>
                  </a:cubicBezTo>
                  <a:cubicBezTo>
                    <a:pt x="125125" y="12320"/>
                    <a:pt x="125188" y="12352"/>
                    <a:pt x="125252" y="12383"/>
                  </a:cubicBezTo>
                  <a:cubicBezTo>
                    <a:pt x="125315" y="12383"/>
                    <a:pt x="125378" y="12415"/>
                    <a:pt x="125410" y="12447"/>
                  </a:cubicBezTo>
                  <a:cubicBezTo>
                    <a:pt x="125505" y="12478"/>
                    <a:pt x="125568" y="12510"/>
                    <a:pt x="125632" y="12573"/>
                  </a:cubicBezTo>
                  <a:cubicBezTo>
                    <a:pt x="126138" y="12890"/>
                    <a:pt x="126392" y="13238"/>
                    <a:pt x="126645" y="13428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56"/>
                    <a:pt x="129432" y="9280"/>
                    <a:pt x="128165" y="9280"/>
                  </a:cubicBezTo>
                  <a:cubicBezTo>
                    <a:pt x="127563" y="9280"/>
                    <a:pt x="127057" y="9501"/>
                    <a:pt x="126645" y="9850"/>
                  </a:cubicBezTo>
                  <a:cubicBezTo>
                    <a:pt x="126392" y="10040"/>
                    <a:pt x="126138" y="10388"/>
                    <a:pt x="125632" y="10705"/>
                  </a:cubicBezTo>
                  <a:cubicBezTo>
                    <a:pt x="125568" y="10736"/>
                    <a:pt x="125505" y="10800"/>
                    <a:pt x="125410" y="10831"/>
                  </a:cubicBezTo>
                  <a:cubicBezTo>
                    <a:pt x="125378" y="10863"/>
                    <a:pt x="125315" y="10895"/>
                    <a:pt x="125283" y="10895"/>
                  </a:cubicBezTo>
                  <a:cubicBezTo>
                    <a:pt x="125188" y="10926"/>
                    <a:pt x="125157" y="10958"/>
                    <a:pt x="125062" y="10990"/>
                  </a:cubicBezTo>
                  <a:cubicBezTo>
                    <a:pt x="124550" y="11200"/>
                    <a:pt x="123971" y="11316"/>
                    <a:pt x="123366" y="11316"/>
                  </a:cubicBezTo>
                  <a:cubicBezTo>
                    <a:pt x="121689" y="11316"/>
                    <a:pt x="119811" y="10421"/>
                    <a:pt x="118601" y="8140"/>
                  </a:cubicBezTo>
                  <a:cubicBezTo>
                    <a:pt x="117271" y="5289"/>
                    <a:pt x="114389" y="3294"/>
                    <a:pt x="111032" y="3294"/>
                  </a:cubicBezTo>
                  <a:cubicBezTo>
                    <a:pt x="107612" y="3294"/>
                    <a:pt x="104667" y="5384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6"/>
                    <a:pt x="96274" y="7886"/>
                  </a:cubicBezTo>
                  <a:lnTo>
                    <a:pt x="96274" y="3453"/>
                  </a:lnTo>
                  <a:cubicBezTo>
                    <a:pt x="96274" y="1552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201550" y="3106475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13618" y="6841"/>
                  </a:moveTo>
                  <a:cubicBezTo>
                    <a:pt x="13618" y="10578"/>
                    <a:pt x="10578" y="13650"/>
                    <a:pt x="6809" y="13650"/>
                  </a:cubicBezTo>
                  <a:cubicBezTo>
                    <a:pt x="3041" y="13650"/>
                    <a:pt x="0" y="10578"/>
                    <a:pt x="0" y="6841"/>
                  </a:cubicBezTo>
                  <a:cubicBezTo>
                    <a:pt x="0" y="3072"/>
                    <a:pt x="3041" y="0"/>
                    <a:pt x="6809" y="0"/>
                  </a:cubicBezTo>
                  <a:cubicBezTo>
                    <a:pt x="10578" y="0"/>
                    <a:pt x="13618" y="3072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769225" y="32466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39"/>
                    <a:pt x="538" y="1"/>
                    <a:pt x="1203" y="1"/>
                  </a:cubicBezTo>
                  <a:cubicBezTo>
                    <a:pt x="1900" y="1"/>
                    <a:pt x="2439" y="539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627650" y="3018600"/>
              <a:ext cx="2342725" cy="517000"/>
            </a:xfrm>
            <a:custGeom>
              <a:avLst/>
              <a:gdLst/>
              <a:ahLst/>
              <a:cxnLst/>
              <a:rect l="l" t="t" r="r" b="b"/>
              <a:pathLst>
                <a:path w="93709" h="20680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6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6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298925" y="3161100"/>
              <a:ext cx="146500" cy="232800"/>
            </a:xfrm>
            <a:custGeom>
              <a:avLst/>
              <a:gdLst/>
              <a:ahLst/>
              <a:cxnLst/>
              <a:rect l="l" t="t" r="r" b="b"/>
              <a:pathLst>
                <a:path w="5860" h="9312" extrusionOk="0">
                  <a:moveTo>
                    <a:pt x="2914" y="1046"/>
                  </a:moveTo>
                  <a:cubicBezTo>
                    <a:pt x="3484" y="1046"/>
                    <a:pt x="3959" y="1521"/>
                    <a:pt x="3959" y="2154"/>
                  </a:cubicBezTo>
                  <a:lnTo>
                    <a:pt x="3959" y="3421"/>
                  </a:lnTo>
                  <a:lnTo>
                    <a:pt x="1901" y="3421"/>
                  </a:lnTo>
                  <a:lnTo>
                    <a:pt x="1901" y="2154"/>
                  </a:lnTo>
                  <a:cubicBezTo>
                    <a:pt x="1901" y="1521"/>
                    <a:pt x="2344" y="1046"/>
                    <a:pt x="2914" y="1046"/>
                  </a:cubicBezTo>
                  <a:close/>
                  <a:moveTo>
                    <a:pt x="2914" y="317"/>
                  </a:moveTo>
                  <a:cubicBezTo>
                    <a:pt x="3833" y="317"/>
                    <a:pt x="4593" y="1046"/>
                    <a:pt x="4593" y="1964"/>
                  </a:cubicBezTo>
                  <a:lnTo>
                    <a:pt x="4593" y="3421"/>
                  </a:lnTo>
                  <a:lnTo>
                    <a:pt x="4276" y="3421"/>
                  </a:lnTo>
                  <a:lnTo>
                    <a:pt x="4276" y="2122"/>
                  </a:lnTo>
                  <a:cubicBezTo>
                    <a:pt x="4276" y="1362"/>
                    <a:pt x="3674" y="729"/>
                    <a:pt x="2914" y="729"/>
                  </a:cubicBezTo>
                  <a:cubicBezTo>
                    <a:pt x="2186" y="729"/>
                    <a:pt x="1584" y="1362"/>
                    <a:pt x="1584" y="2122"/>
                  </a:cubicBezTo>
                  <a:lnTo>
                    <a:pt x="1584" y="3421"/>
                  </a:lnTo>
                  <a:lnTo>
                    <a:pt x="1267" y="3421"/>
                  </a:lnTo>
                  <a:lnTo>
                    <a:pt x="1267" y="1964"/>
                  </a:lnTo>
                  <a:cubicBezTo>
                    <a:pt x="1267" y="1046"/>
                    <a:pt x="1996" y="317"/>
                    <a:pt x="2914" y="317"/>
                  </a:cubicBezTo>
                  <a:close/>
                  <a:moveTo>
                    <a:pt x="5353" y="3737"/>
                  </a:moveTo>
                  <a:cubicBezTo>
                    <a:pt x="5448" y="3737"/>
                    <a:pt x="5543" y="3832"/>
                    <a:pt x="5543" y="3927"/>
                  </a:cubicBezTo>
                  <a:lnTo>
                    <a:pt x="5543" y="8804"/>
                  </a:lnTo>
                  <a:cubicBezTo>
                    <a:pt x="5543" y="8899"/>
                    <a:pt x="5448" y="8963"/>
                    <a:pt x="5353" y="8963"/>
                  </a:cubicBezTo>
                  <a:lnTo>
                    <a:pt x="476" y="8963"/>
                  </a:lnTo>
                  <a:cubicBezTo>
                    <a:pt x="381" y="8963"/>
                    <a:pt x="317" y="8899"/>
                    <a:pt x="317" y="8804"/>
                  </a:cubicBezTo>
                  <a:lnTo>
                    <a:pt x="317" y="3927"/>
                  </a:lnTo>
                  <a:cubicBezTo>
                    <a:pt x="317" y="3832"/>
                    <a:pt x="381" y="3737"/>
                    <a:pt x="476" y="3737"/>
                  </a:cubicBezTo>
                  <a:close/>
                  <a:moveTo>
                    <a:pt x="2914" y="1"/>
                  </a:moveTo>
                  <a:cubicBezTo>
                    <a:pt x="1837" y="1"/>
                    <a:pt x="951" y="887"/>
                    <a:pt x="951" y="1964"/>
                  </a:cubicBezTo>
                  <a:lnTo>
                    <a:pt x="951" y="3421"/>
                  </a:lnTo>
                  <a:lnTo>
                    <a:pt x="476" y="3421"/>
                  </a:lnTo>
                  <a:cubicBezTo>
                    <a:pt x="222" y="3421"/>
                    <a:pt x="1" y="3642"/>
                    <a:pt x="1" y="3927"/>
                  </a:cubicBezTo>
                  <a:lnTo>
                    <a:pt x="1" y="8804"/>
                  </a:lnTo>
                  <a:cubicBezTo>
                    <a:pt x="1" y="9089"/>
                    <a:pt x="222" y="9311"/>
                    <a:pt x="476" y="9311"/>
                  </a:cubicBezTo>
                  <a:lnTo>
                    <a:pt x="5353" y="9311"/>
                  </a:lnTo>
                  <a:cubicBezTo>
                    <a:pt x="5638" y="9311"/>
                    <a:pt x="5859" y="9089"/>
                    <a:pt x="5859" y="8804"/>
                  </a:cubicBezTo>
                  <a:lnTo>
                    <a:pt x="5859" y="3927"/>
                  </a:lnTo>
                  <a:cubicBezTo>
                    <a:pt x="5859" y="3642"/>
                    <a:pt x="5638" y="3421"/>
                    <a:pt x="5353" y="3421"/>
                  </a:cubicBezTo>
                  <a:lnTo>
                    <a:pt x="4909" y="3421"/>
                  </a:lnTo>
                  <a:lnTo>
                    <a:pt x="4909" y="1964"/>
                  </a:lnTo>
                  <a:cubicBezTo>
                    <a:pt x="4909" y="887"/>
                    <a:pt x="4023" y="1"/>
                    <a:pt x="2914" y="1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3346425" y="3280650"/>
              <a:ext cx="51500" cy="78400"/>
            </a:xfrm>
            <a:custGeom>
              <a:avLst/>
              <a:gdLst/>
              <a:ahLst/>
              <a:cxnLst/>
              <a:rect l="l" t="t" r="r" b="b"/>
              <a:pathLst>
                <a:path w="2060" h="3136" extrusionOk="0">
                  <a:moveTo>
                    <a:pt x="1014" y="317"/>
                  </a:moveTo>
                  <a:cubicBezTo>
                    <a:pt x="1426" y="317"/>
                    <a:pt x="1743" y="634"/>
                    <a:pt x="1743" y="1046"/>
                  </a:cubicBezTo>
                  <a:cubicBezTo>
                    <a:pt x="1743" y="1331"/>
                    <a:pt x="1553" y="1584"/>
                    <a:pt x="1299" y="1679"/>
                  </a:cubicBezTo>
                  <a:lnTo>
                    <a:pt x="1204" y="1742"/>
                  </a:lnTo>
                  <a:lnTo>
                    <a:pt x="1204" y="2756"/>
                  </a:lnTo>
                  <a:cubicBezTo>
                    <a:pt x="1204" y="2787"/>
                    <a:pt x="1173" y="2819"/>
                    <a:pt x="1109" y="2819"/>
                  </a:cubicBezTo>
                  <a:lnTo>
                    <a:pt x="919" y="2819"/>
                  </a:lnTo>
                  <a:cubicBezTo>
                    <a:pt x="856" y="2819"/>
                    <a:pt x="824" y="2787"/>
                    <a:pt x="824" y="2756"/>
                  </a:cubicBezTo>
                  <a:lnTo>
                    <a:pt x="824" y="1742"/>
                  </a:lnTo>
                  <a:lnTo>
                    <a:pt x="729" y="1679"/>
                  </a:lnTo>
                  <a:cubicBezTo>
                    <a:pt x="476" y="1584"/>
                    <a:pt x="317" y="1331"/>
                    <a:pt x="317" y="1046"/>
                  </a:cubicBezTo>
                  <a:cubicBezTo>
                    <a:pt x="317" y="634"/>
                    <a:pt x="634" y="317"/>
                    <a:pt x="1014" y="317"/>
                  </a:cubicBezTo>
                  <a:close/>
                  <a:moveTo>
                    <a:pt x="1014" y="1"/>
                  </a:moveTo>
                  <a:cubicBezTo>
                    <a:pt x="444" y="1"/>
                    <a:pt x="1" y="476"/>
                    <a:pt x="1" y="1046"/>
                  </a:cubicBezTo>
                  <a:cubicBezTo>
                    <a:pt x="1" y="1426"/>
                    <a:pt x="191" y="1742"/>
                    <a:pt x="507" y="1932"/>
                  </a:cubicBezTo>
                  <a:lnTo>
                    <a:pt x="507" y="2724"/>
                  </a:lnTo>
                  <a:cubicBezTo>
                    <a:pt x="507" y="2946"/>
                    <a:pt x="697" y="3136"/>
                    <a:pt x="919" y="3136"/>
                  </a:cubicBezTo>
                  <a:lnTo>
                    <a:pt x="1109" y="3136"/>
                  </a:lnTo>
                  <a:cubicBezTo>
                    <a:pt x="1363" y="3136"/>
                    <a:pt x="1521" y="2946"/>
                    <a:pt x="1521" y="2724"/>
                  </a:cubicBezTo>
                  <a:lnTo>
                    <a:pt x="1521" y="1932"/>
                  </a:lnTo>
                  <a:cubicBezTo>
                    <a:pt x="1838" y="1742"/>
                    <a:pt x="2059" y="1426"/>
                    <a:pt x="2059" y="1046"/>
                  </a:cubicBezTo>
                  <a:cubicBezTo>
                    <a:pt x="2059" y="476"/>
                    <a:pt x="1584" y="1"/>
                    <a:pt x="1014" y="1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743875" y="3470675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8"/>
                    <a:pt x="27078" y="8329"/>
                  </a:cubicBezTo>
                  <a:cubicBezTo>
                    <a:pt x="25811" y="5384"/>
                    <a:pt x="22866" y="3325"/>
                    <a:pt x="19445" y="3325"/>
                  </a:cubicBezTo>
                  <a:cubicBezTo>
                    <a:pt x="16089" y="3325"/>
                    <a:pt x="13207" y="5289"/>
                    <a:pt x="11877" y="8139"/>
                  </a:cubicBezTo>
                  <a:cubicBezTo>
                    <a:pt x="10666" y="10420"/>
                    <a:pt x="8789" y="11315"/>
                    <a:pt x="7111" y="11315"/>
                  </a:cubicBezTo>
                  <a:cubicBezTo>
                    <a:pt x="6507" y="11315"/>
                    <a:pt x="5928" y="11199"/>
                    <a:pt x="5416" y="10989"/>
                  </a:cubicBezTo>
                  <a:cubicBezTo>
                    <a:pt x="5353" y="10957"/>
                    <a:pt x="5289" y="10926"/>
                    <a:pt x="5226" y="10926"/>
                  </a:cubicBezTo>
                  <a:cubicBezTo>
                    <a:pt x="5163" y="10894"/>
                    <a:pt x="5099" y="10862"/>
                    <a:pt x="5068" y="10831"/>
                  </a:cubicBezTo>
                  <a:cubicBezTo>
                    <a:pt x="5004" y="10799"/>
                    <a:pt x="4909" y="10767"/>
                    <a:pt x="4846" y="10736"/>
                  </a:cubicBezTo>
                  <a:cubicBezTo>
                    <a:pt x="4846" y="10704"/>
                    <a:pt x="4846" y="10704"/>
                    <a:pt x="4846" y="10704"/>
                  </a:cubicBezTo>
                  <a:cubicBezTo>
                    <a:pt x="4339" y="10387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53"/>
                    <a:pt x="1046" y="13998"/>
                    <a:pt x="2344" y="13998"/>
                  </a:cubicBezTo>
                  <a:cubicBezTo>
                    <a:pt x="2914" y="13998"/>
                    <a:pt x="3421" y="13776"/>
                    <a:pt x="3833" y="13428"/>
                  </a:cubicBezTo>
                  <a:cubicBezTo>
                    <a:pt x="4086" y="13238"/>
                    <a:pt x="4339" y="12889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4"/>
                    <a:pt x="5163" y="12414"/>
                    <a:pt x="5226" y="12383"/>
                  </a:cubicBezTo>
                  <a:cubicBezTo>
                    <a:pt x="5289" y="12351"/>
                    <a:pt x="5353" y="12319"/>
                    <a:pt x="5416" y="12288"/>
                  </a:cubicBezTo>
                  <a:cubicBezTo>
                    <a:pt x="5925" y="12087"/>
                    <a:pt x="6500" y="11975"/>
                    <a:pt x="7101" y="11975"/>
                  </a:cubicBezTo>
                  <a:cubicBezTo>
                    <a:pt x="8781" y="11975"/>
                    <a:pt x="10664" y="12852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8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56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56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4059775" y="3591000"/>
              <a:ext cx="340475" cy="341275"/>
            </a:xfrm>
            <a:custGeom>
              <a:avLst/>
              <a:gdLst/>
              <a:ahLst/>
              <a:cxnLst/>
              <a:rect l="l" t="t" r="r" b="b"/>
              <a:pathLst>
                <a:path w="13619" h="13651" extrusionOk="0">
                  <a:moveTo>
                    <a:pt x="13618" y="6841"/>
                  </a:moveTo>
                  <a:cubicBezTo>
                    <a:pt x="13618" y="10610"/>
                    <a:pt x="10578" y="13650"/>
                    <a:pt x="6809" y="13650"/>
                  </a:cubicBezTo>
                  <a:cubicBezTo>
                    <a:pt x="3041" y="13650"/>
                    <a:pt x="1" y="10610"/>
                    <a:pt x="1" y="6841"/>
                  </a:cubicBezTo>
                  <a:cubicBezTo>
                    <a:pt x="1" y="3073"/>
                    <a:pt x="3041" y="1"/>
                    <a:pt x="6809" y="1"/>
                  </a:cubicBezTo>
                  <a:cubicBezTo>
                    <a:pt x="10578" y="1"/>
                    <a:pt x="13618" y="3073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71600" y="37311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5"/>
                  </a:moveTo>
                  <a:cubicBezTo>
                    <a:pt x="2439" y="1900"/>
                    <a:pt x="1900" y="2439"/>
                    <a:pt x="1235" y="2439"/>
                  </a:cubicBezTo>
                  <a:cubicBezTo>
                    <a:pt x="538" y="2439"/>
                    <a:pt x="0" y="1900"/>
                    <a:pt x="0" y="1235"/>
                  </a:cubicBezTo>
                  <a:cubicBezTo>
                    <a:pt x="0" y="538"/>
                    <a:pt x="538" y="0"/>
                    <a:pt x="1235" y="0"/>
                  </a:cubicBezTo>
                  <a:cubicBezTo>
                    <a:pt x="1900" y="0"/>
                    <a:pt x="2439" y="538"/>
                    <a:pt x="2439" y="12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631400" y="3503125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680"/>
                    <a:pt x="2154" y="20680"/>
                  </a:cubicBezTo>
                  <a:lnTo>
                    <a:pt x="91524" y="20680"/>
                  </a:lnTo>
                  <a:cubicBezTo>
                    <a:pt x="92728" y="20680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51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4269575" y="3690700"/>
              <a:ext cx="30125" cy="105375"/>
            </a:xfrm>
            <a:custGeom>
              <a:avLst/>
              <a:gdLst/>
              <a:ahLst/>
              <a:cxnLst/>
              <a:rect l="l" t="t" r="r" b="b"/>
              <a:pathLst>
                <a:path w="1205" h="4215" extrusionOk="0">
                  <a:moveTo>
                    <a:pt x="203" y="0"/>
                  </a:moveTo>
                  <a:cubicBezTo>
                    <a:pt x="155" y="0"/>
                    <a:pt x="103" y="27"/>
                    <a:pt x="64" y="66"/>
                  </a:cubicBezTo>
                  <a:cubicBezTo>
                    <a:pt x="1" y="130"/>
                    <a:pt x="33" y="225"/>
                    <a:pt x="96" y="288"/>
                  </a:cubicBezTo>
                  <a:cubicBezTo>
                    <a:pt x="603" y="731"/>
                    <a:pt x="888" y="1396"/>
                    <a:pt x="888" y="2093"/>
                  </a:cubicBezTo>
                  <a:cubicBezTo>
                    <a:pt x="888" y="2790"/>
                    <a:pt x="603" y="3455"/>
                    <a:pt x="96" y="3930"/>
                  </a:cubicBezTo>
                  <a:cubicBezTo>
                    <a:pt x="33" y="3993"/>
                    <a:pt x="1" y="4088"/>
                    <a:pt x="64" y="4152"/>
                  </a:cubicBezTo>
                  <a:cubicBezTo>
                    <a:pt x="96" y="4183"/>
                    <a:pt x="159" y="4215"/>
                    <a:pt x="191" y="4215"/>
                  </a:cubicBezTo>
                  <a:cubicBezTo>
                    <a:pt x="223" y="4215"/>
                    <a:pt x="286" y="4183"/>
                    <a:pt x="286" y="4152"/>
                  </a:cubicBezTo>
                  <a:cubicBezTo>
                    <a:pt x="888" y="3645"/>
                    <a:pt x="1204" y="2885"/>
                    <a:pt x="1204" y="2093"/>
                  </a:cubicBezTo>
                  <a:cubicBezTo>
                    <a:pt x="1204" y="1333"/>
                    <a:pt x="888" y="573"/>
                    <a:pt x="286" y="35"/>
                  </a:cubicBezTo>
                  <a:cubicBezTo>
                    <a:pt x="262" y="10"/>
                    <a:pt x="233" y="0"/>
                    <a:pt x="2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4287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75" y="1"/>
                  </a:moveTo>
                  <a:cubicBezTo>
                    <a:pt x="135" y="1"/>
                    <a:pt x="96" y="17"/>
                    <a:pt x="64" y="48"/>
                  </a:cubicBezTo>
                  <a:cubicBezTo>
                    <a:pt x="1" y="112"/>
                    <a:pt x="1" y="238"/>
                    <a:pt x="64" y="270"/>
                  </a:cubicBezTo>
                  <a:cubicBezTo>
                    <a:pt x="792" y="935"/>
                    <a:pt x="1204" y="1885"/>
                    <a:pt x="1204" y="2835"/>
                  </a:cubicBezTo>
                  <a:cubicBezTo>
                    <a:pt x="1204" y="3817"/>
                    <a:pt x="792" y="4767"/>
                    <a:pt x="64" y="5400"/>
                  </a:cubicBezTo>
                  <a:cubicBezTo>
                    <a:pt x="1" y="5464"/>
                    <a:pt x="1" y="5590"/>
                    <a:pt x="64" y="5654"/>
                  </a:cubicBezTo>
                  <a:cubicBezTo>
                    <a:pt x="96" y="5685"/>
                    <a:pt x="127" y="5685"/>
                    <a:pt x="159" y="5685"/>
                  </a:cubicBezTo>
                  <a:cubicBezTo>
                    <a:pt x="222" y="5685"/>
                    <a:pt x="254" y="5685"/>
                    <a:pt x="286" y="5654"/>
                  </a:cubicBezTo>
                  <a:cubicBezTo>
                    <a:pt x="1077" y="4925"/>
                    <a:pt x="1521" y="3912"/>
                    <a:pt x="1521" y="2835"/>
                  </a:cubicBezTo>
                  <a:cubicBezTo>
                    <a:pt x="1521" y="1790"/>
                    <a:pt x="1077" y="745"/>
                    <a:pt x="286" y="48"/>
                  </a:cubicBezTo>
                  <a:cubicBezTo>
                    <a:pt x="254" y="17"/>
                    <a:pt x="214" y="1"/>
                    <a:pt x="1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4160325" y="3690700"/>
              <a:ext cx="29325" cy="105375"/>
            </a:xfrm>
            <a:custGeom>
              <a:avLst/>
              <a:gdLst/>
              <a:ahLst/>
              <a:cxnLst/>
              <a:rect l="l" t="t" r="r" b="b"/>
              <a:pathLst>
                <a:path w="1173" h="4215" extrusionOk="0">
                  <a:moveTo>
                    <a:pt x="981" y="0"/>
                  </a:moveTo>
                  <a:cubicBezTo>
                    <a:pt x="945" y="0"/>
                    <a:pt x="911" y="10"/>
                    <a:pt x="887" y="35"/>
                  </a:cubicBezTo>
                  <a:cubicBezTo>
                    <a:pt x="317" y="573"/>
                    <a:pt x="1" y="1333"/>
                    <a:pt x="1" y="2093"/>
                  </a:cubicBezTo>
                  <a:cubicBezTo>
                    <a:pt x="1" y="2885"/>
                    <a:pt x="317" y="3645"/>
                    <a:pt x="887" y="4183"/>
                  </a:cubicBezTo>
                  <a:cubicBezTo>
                    <a:pt x="919" y="4183"/>
                    <a:pt x="982" y="4215"/>
                    <a:pt x="1014" y="4215"/>
                  </a:cubicBezTo>
                  <a:cubicBezTo>
                    <a:pt x="1046" y="4215"/>
                    <a:pt x="1109" y="4183"/>
                    <a:pt x="1141" y="4152"/>
                  </a:cubicBezTo>
                  <a:cubicBezTo>
                    <a:pt x="1172" y="4088"/>
                    <a:pt x="1172" y="3993"/>
                    <a:pt x="1109" y="3930"/>
                  </a:cubicBezTo>
                  <a:cubicBezTo>
                    <a:pt x="602" y="3455"/>
                    <a:pt x="317" y="2790"/>
                    <a:pt x="317" y="2125"/>
                  </a:cubicBezTo>
                  <a:cubicBezTo>
                    <a:pt x="317" y="1428"/>
                    <a:pt x="602" y="763"/>
                    <a:pt x="1109" y="288"/>
                  </a:cubicBezTo>
                  <a:cubicBezTo>
                    <a:pt x="1172" y="225"/>
                    <a:pt x="1172" y="130"/>
                    <a:pt x="1141" y="66"/>
                  </a:cubicBezTo>
                  <a:cubicBezTo>
                    <a:pt x="1102" y="27"/>
                    <a:pt x="1038" y="0"/>
                    <a:pt x="9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4135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346" y="1"/>
                  </a:moveTo>
                  <a:cubicBezTo>
                    <a:pt x="1307" y="1"/>
                    <a:pt x="1267" y="17"/>
                    <a:pt x="1235" y="48"/>
                  </a:cubicBezTo>
                  <a:cubicBezTo>
                    <a:pt x="444" y="777"/>
                    <a:pt x="0" y="1790"/>
                    <a:pt x="0" y="2835"/>
                  </a:cubicBezTo>
                  <a:cubicBezTo>
                    <a:pt x="0" y="3912"/>
                    <a:pt x="444" y="4925"/>
                    <a:pt x="1235" y="5654"/>
                  </a:cubicBezTo>
                  <a:cubicBezTo>
                    <a:pt x="1267" y="5685"/>
                    <a:pt x="1299" y="5685"/>
                    <a:pt x="1362" y="5685"/>
                  </a:cubicBezTo>
                  <a:cubicBezTo>
                    <a:pt x="1394" y="5685"/>
                    <a:pt x="1425" y="5685"/>
                    <a:pt x="1457" y="5654"/>
                  </a:cubicBezTo>
                  <a:cubicBezTo>
                    <a:pt x="1520" y="5590"/>
                    <a:pt x="1520" y="5464"/>
                    <a:pt x="1457" y="5432"/>
                  </a:cubicBezTo>
                  <a:cubicBezTo>
                    <a:pt x="729" y="4767"/>
                    <a:pt x="317" y="3817"/>
                    <a:pt x="317" y="2835"/>
                  </a:cubicBezTo>
                  <a:cubicBezTo>
                    <a:pt x="317" y="1885"/>
                    <a:pt x="729" y="935"/>
                    <a:pt x="1457" y="270"/>
                  </a:cubicBezTo>
                  <a:cubicBezTo>
                    <a:pt x="1520" y="238"/>
                    <a:pt x="1520" y="112"/>
                    <a:pt x="1457" y="48"/>
                  </a:cubicBezTo>
                  <a:cubicBezTo>
                    <a:pt x="1425" y="17"/>
                    <a:pt x="1386" y="1"/>
                    <a:pt x="134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317"/>
                  </a:move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lose/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fill="none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fill="none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fill="none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595975" y="3956000"/>
              <a:ext cx="3262725" cy="581150"/>
            </a:xfrm>
            <a:custGeom>
              <a:avLst/>
              <a:gdLst/>
              <a:ahLst/>
              <a:cxnLst/>
              <a:rect l="l" t="t" r="r" b="b"/>
              <a:pathLst>
                <a:path w="130509" h="23246" extrusionOk="0">
                  <a:moveTo>
                    <a:pt x="3421" y="0"/>
                  </a:moveTo>
                  <a:cubicBezTo>
                    <a:pt x="1521" y="0"/>
                    <a:pt x="0" y="1520"/>
                    <a:pt x="0" y="3420"/>
                  </a:cubicBezTo>
                  <a:lnTo>
                    <a:pt x="0" y="19825"/>
                  </a:lnTo>
                  <a:cubicBezTo>
                    <a:pt x="0" y="21725"/>
                    <a:pt x="1521" y="23245"/>
                    <a:pt x="3421" y="23245"/>
                  </a:cubicBezTo>
                  <a:lnTo>
                    <a:pt x="92822" y="23245"/>
                  </a:lnTo>
                  <a:cubicBezTo>
                    <a:pt x="94723" y="23245"/>
                    <a:pt x="96274" y="21725"/>
                    <a:pt x="96274" y="19825"/>
                  </a:cubicBezTo>
                  <a:lnTo>
                    <a:pt x="96274" y="15360"/>
                  </a:lnTo>
                  <a:cubicBezTo>
                    <a:pt x="96325" y="13189"/>
                    <a:pt x="97823" y="12002"/>
                    <a:pt x="99487" y="12002"/>
                  </a:cubicBezTo>
                  <a:cubicBezTo>
                    <a:pt x="100956" y="12002"/>
                    <a:pt x="102554" y="12927"/>
                    <a:pt x="103400" y="14916"/>
                  </a:cubicBezTo>
                  <a:cubicBezTo>
                    <a:pt x="104667" y="17893"/>
                    <a:pt x="107612" y="19951"/>
                    <a:pt x="111032" y="19951"/>
                  </a:cubicBezTo>
                  <a:cubicBezTo>
                    <a:pt x="114389" y="19951"/>
                    <a:pt x="117271" y="17956"/>
                    <a:pt x="118601" y="15106"/>
                  </a:cubicBezTo>
                  <a:lnTo>
                    <a:pt x="118601" y="15138"/>
                  </a:lnTo>
                  <a:cubicBezTo>
                    <a:pt x="119815" y="12827"/>
                    <a:pt x="121700" y="11944"/>
                    <a:pt x="123381" y="11944"/>
                  </a:cubicBezTo>
                  <a:cubicBezTo>
                    <a:pt x="123980" y="11944"/>
                    <a:pt x="124554" y="12056"/>
                    <a:pt x="125062" y="12256"/>
                  </a:cubicBezTo>
                  <a:cubicBezTo>
                    <a:pt x="125125" y="12288"/>
                    <a:pt x="125188" y="12319"/>
                    <a:pt x="125252" y="12351"/>
                  </a:cubicBezTo>
                  <a:cubicBezTo>
                    <a:pt x="125315" y="12383"/>
                    <a:pt x="125378" y="12414"/>
                    <a:pt x="125410" y="12414"/>
                  </a:cubicBezTo>
                  <a:cubicBezTo>
                    <a:pt x="125505" y="12478"/>
                    <a:pt x="125568" y="12509"/>
                    <a:pt x="125632" y="12541"/>
                  </a:cubicBezTo>
                  <a:cubicBezTo>
                    <a:pt x="126138" y="12858"/>
                    <a:pt x="126392" y="13238"/>
                    <a:pt x="126645" y="13396"/>
                  </a:cubicBezTo>
                  <a:cubicBezTo>
                    <a:pt x="127057" y="13744"/>
                    <a:pt x="127563" y="13966"/>
                    <a:pt x="128165" y="13966"/>
                  </a:cubicBezTo>
                  <a:cubicBezTo>
                    <a:pt x="129432" y="13966"/>
                    <a:pt x="130509" y="12921"/>
                    <a:pt x="130509" y="11623"/>
                  </a:cubicBezTo>
                  <a:cubicBezTo>
                    <a:pt x="130509" y="10324"/>
                    <a:pt x="129432" y="9279"/>
                    <a:pt x="128165" y="9279"/>
                  </a:cubicBezTo>
                  <a:cubicBezTo>
                    <a:pt x="127563" y="9279"/>
                    <a:pt x="127057" y="9469"/>
                    <a:pt x="126645" y="9817"/>
                  </a:cubicBezTo>
                  <a:cubicBezTo>
                    <a:pt x="126392" y="10007"/>
                    <a:pt x="126138" y="10356"/>
                    <a:pt x="125632" y="10704"/>
                  </a:cubicBezTo>
                  <a:cubicBezTo>
                    <a:pt x="125568" y="10736"/>
                    <a:pt x="125505" y="10768"/>
                    <a:pt x="125410" y="10799"/>
                  </a:cubicBezTo>
                  <a:cubicBezTo>
                    <a:pt x="125378" y="10831"/>
                    <a:pt x="125315" y="10863"/>
                    <a:pt x="125283" y="10894"/>
                  </a:cubicBezTo>
                  <a:cubicBezTo>
                    <a:pt x="125188" y="10926"/>
                    <a:pt x="125157" y="10958"/>
                    <a:pt x="125062" y="10958"/>
                  </a:cubicBezTo>
                  <a:cubicBezTo>
                    <a:pt x="124550" y="11167"/>
                    <a:pt x="123971" y="11284"/>
                    <a:pt x="123366" y="11284"/>
                  </a:cubicBezTo>
                  <a:cubicBezTo>
                    <a:pt x="121689" y="11284"/>
                    <a:pt x="119811" y="10388"/>
                    <a:pt x="118601" y="8107"/>
                  </a:cubicBezTo>
                  <a:cubicBezTo>
                    <a:pt x="117271" y="5257"/>
                    <a:pt x="114389" y="3294"/>
                    <a:pt x="111032" y="3294"/>
                  </a:cubicBezTo>
                  <a:cubicBezTo>
                    <a:pt x="107612" y="3294"/>
                    <a:pt x="104667" y="5352"/>
                    <a:pt x="103400" y="8329"/>
                  </a:cubicBezTo>
                  <a:lnTo>
                    <a:pt x="103400" y="8297"/>
                  </a:lnTo>
                  <a:cubicBezTo>
                    <a:pt x="102569" y="10287"/>
                    <a:pt x="100972" y="11211"/>
                    <a:pt x="99500" y="11211"/>
                  </a:cubicBezTo>
                  <a:cubicBezTo>
                    <a:pt x="97832" y="11211"/>
                    <a:pt x="96325" y="10024"/>
                    <a:pt x="96274" y="7854"/>
                  </a:cubicBezTo>
                  <a:lnTo>
                    <a:pt x="96274" y="3420"/>
                  </a:lnTo>
                  <a:cubicBezTo>
                    <a:pt x="96274" y="1520"/>
                    <a:pt x="94723" y="0"/>
                    <a:pt x="928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3201550" y="4076325"/>
              <a:ext cx="340475" cy="340475"/>
            </a:xfrm>
            <a:custGeom>
              <a:avLst/>
              <a:gdLst/>
              <a:ahLst/>
              <a:cxnLst/>
              <a:rect l="l" t="t" r="r" b="b"/>
              <a:pathLst>
                <a:path w="13619" h="13619" extrusionOk="0">
                  <a:moveTo>
                    <a:pt x="13618" y="6810"/>
                  </a:moveTo>
                  <a:cubicBezTo>
                    <a:pt x="13618" y="10578"/>
                    <a:pt x="10578" y="13618"/>
                    <a:pt x="6809" y="13618"/>
                  </a:cubicBezTo>
                  <a:cubicBezTo>
                    <a:pt x="3041" y="13618"/>
                    <a:pt x="0" y="10578"/>
                    <a:pt x="0" y="6810"/>
                  </a:cubicBezTo>
                  <a:cubicBezTo>
                    <a:pt x="0" y="3041"/>
                    <a:pt x="3041" y="1"/>
                    <a:pt x="6809" y="1"/>
                  </a:cubicBezTo>
                  <a:cubicBezTo>
                    <a:pt x="10578" y="1"/>
                    <a:pt x="13618" y="3041"/>
                    <a:pt x="13618" y="68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769225" y="42156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71"/>
                    <a:pt x="538" y="0"/>
                    <a:pt x="1203" y="0"/>
                  </a:cubicBezTo>
                  <a:cubicBezTo>
                    <a:pt x="1900" y="0"/>
                    <a:pt x="2439" y="571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627650" y="3987650"/>
              <a:ext cx="2342725" cy="517825"/>
            </a:xfrm>
            <a:custGeom>
              <a:avLst/>
              <a:gdLst/>
              <a:ahLst/>
              <a:cxnLst/>
              <a:rect l="l" t="t" r="r" b="b"/>
              <a:pathLst>
                <a:path w="93709" h="20713" extrusionOk="0">
                  <a:moveTo>
                    <a:pt x="2154" y="1"/>
                  </a:moveTo>
                  <a:cubicBezTo>
                    <a:pt x="982" y="1"/>
                    <a:pt x="0" y="983"/>
                    <a:pt x="0" y="2154"/>
                  </a:cubicBezTo>
                  <a:lnTo>
                    <a:pt x="0" y="18559"/>
                  </a:lnTo>
                  <a:cubicBezTo>
                    <a:pt x="0" y="19731"/>
                    <a:pt x="982" y="20712"/>
                    <a:pt x="2154" y="20712"/>
                  </a:cubicBezTo>
                  <a:lnTo>
                    <a:pt x="91555" y="20712"/>
                  </a:lnTo>
                  <a:cubicBezTo>
                    <a:pt x="92759" y="20712"/>
                    <a:pt x="93709" y="19731"/>
                    <a:pt x="93709" y="18559"/>
                  </a:cubicBezTo>
                  <a:lnTo>
                    <a:pt x="93709" y="2154"/>
                  </a:lnTo>
                  <a:cubicBezTo>
                    <a:pt x="93709" y="983"/>
                    <a:pt x="92727" y="1"/>
                    <a:pt x="9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332975" y="4198250"/>
              <a:ext cx="77600" cy="77625"/>
            </a:xfrm>
            <a:custGeom>
              <a:avLst/>
              <a:gdLst/>
              <a:ahLst/>
              <a:cxnLst/>
              <a:rect l="l" t="t" r="r" b="b"/>
              <a:pathLst>
                <a:path w="3104" h="3105" extrusionOk="0">
                  <a:moveTo>
                    <a:pt x="1552" y="317"/>
                  </a:moveTo>
                  <a:cubicBezTo>
                    <a:pt x="2249" y="317"/>
                    <a:pt x="2787" y="856"/>
                    <a:pt x="2787" y="1553"/>
                  </a:cubicBezTo>
                  <a:cubicBezTo>
                    <a:pt x="2787" y="2249"/>
                    <a:pt x="2249" y="2788"/>
                    <a:pt x="1552" y="2788"/>
                  </a:cubicBezTo>
                  <a:cubicBezTo>
                    <a:pt x="887" y="2788"/>
                    <a:pt x="317" y="2249"/>
                    <a:pt x="317" y="1553"/>
                  </a:cubicBezTo>
                  <a:cubicBezTo>
                    <a:pt x="317" y="856"/>
                    <a:pt x="855" y="317"/>
                    <a:pt x="1552" y="317"/>
                  </a:cubicBezTo>
                  <a:close/>
                  <a:moveTo>
                    <a:pt x="1552" y="1"/>
                  </a:moveTo>
                  <a:cubicBezTo>
                    <a:pt x="697" y="1"/>
                    <a:pt x="0" y="697"/>
                    <a:pt x="0" y="1553"/>
                  </a:cubicBezTo>
                  <a:cubicBezTo>
                    <a:pt x="0" y="2408"/>
                    <a:pt x="697" y="3104"/>
                    <a:pt x="1552" y="3104"/>
                  </a:cubicBezTo>
                  <a:cubicBezTo>
                    <a:pt x="2407" y="3104"/>
                    <a:pt x="3104" y="2408"/>
                    <a:pt x="3104" y="1553"/>
                  </a:cubicBezTo>
                  <a:cubicBezTo>
                    <a:pt x="3104" y="697"/>
                    <a:pt x="2407" y="1"/>
                    <a:pt x="1552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259350" y="4134125"/>
              <a:ext cx="225650" cy="224875"/>
            </a:xfrm>
            <a:custGeom>
              <a:avLst/>
              <a:gdLst/>
              <a:ahLst/>
              <a:cxnLst/>
              <a:rect l="l" t="t" r="r" b="b"/>
              <a:pathLst>
                <a:path w="9026" h="8995" extrusionOk="0">
                  <a:moveTo>
                    <a:pt x="4497" y="317"/>
                  </a:moveTo>
                  <a:cubicBezTo>
                    <a:pt x="6809" y="317"/>
                    <a:pt x="8677" y="2186"/>
                    <a:pt x="8677" y="4498"/>
                  </a:cubicBezTo>
                  <a:cubicBezTo>
                    <a:pt x="8677" y="5923"/>
                    <a:pt x="7949" y="7221"/>
                    <a:pt x="6841" y="7949"/>
                  </a:cubicBezTo>
                  <a:cubicBezTo>
                    <a:pt x="6746" y="7411"/>
                    <a:pt x="6492" y="6936"/>
                    <a:pt x="6081" y="6588"/>
                  </a:cubicBezTo>
                  <a:cubicBezTo>
                    <a:pt x="5639" y="6176"/>
                    <a:pt x="5061" y="5983"/>
                    <a:pt x="4474" y="5983"/>
                  </a:cubicBezTo>
                  <a:cubicBezTo>
                    <a:pt x="4429" y="5983"/>
                    <a:pt x="4384" y="5984"/>
                    <a:pt x="4339" y="5986"/>
                  </a:cubicBezTo>
                  <a:cubicBezTo>
                    <a:pt x="3262" y="6049"/>
                    <a:pt x="2375" y="6873"/>
                    <a:pt x="2154" y="7981"/>
                  </a:cubicBezTo>
                  <a:cubicBezTo>
                    <a:pt x="1045" y="7221"/>
                    <a:pt x="317" y="5954"/>
                    <a:pt x="317" y="4498"/>
                  </a:cubicBezTo>
                  <a:cubicBezTo>
                    <a:pt x="317" y="2186"/>
                    <a:pt x="2185" y="317"/>
                    <a:pt x="4497" y="317"/>
                  </a:cubicBezTo>
                  <a:close/>
                  <a:moveTo>
                    <a:pt x="4487" y="6299"/>
                  </a:moveTo>
                  <a:cubicBezTo>
                    <a:pt x="4986" y="6299"/>
                    <a:pt x="5477" y="6486"/>
                    <a:pt x="5859" y="6809"/>
                  </a:cubicBezTo>
                  <a:cubicBezTo>
                    <a:pt x="6271" y="7158"/>
                    <a:pt x="6492" y="7633"/>
                    <a:pt x="6556" y="8139"/>
                  </a:cubicBezTo>
                  <a:cubicBezTo>
                    <a:pt x="5922" y="8488"/>
                    <a:pt x="5210" y="8662"/>
                    <a:pt x="4501" y="8662"/>
                  </a:cubicBezTo>
                  <a:cubicBezTo>
                    <a:pt x="3793" y="8662"/>
                    <a:pt x="3088" y="8488"/>
                    <a:pt x="2470" y="8139"/>
                  </a:cubicBezTo>
                  <a:cubicBezTo>
                    <a:pt x="2597" y="7158"/>
                    <a:pt x="3389" y="6366"/>
                    <a:pt x="4371" y="6303"/>
                  </a:cubicBezTo>
                  <a:cubicBezTo>
                    <a:pt x="4409" y="6300"/>
                    <a:pt x="4448" y="6299"/>
                    <a:pt x="4487" y="6299"/>
                  </a:cubicBezTo>
                  <a:close/>
                  <a:moveTo>
                    <a:pt x="4497" y="1"/>
                  </a:moveTo>
                  <a:cubicBezTo>
                    <a:pt x="2027" y="1"/>
                    <a:pt x="0" y="1996"/>
                    <a:pt x="0" y="4498"/>
                  </a:cubicBezTo>
                  <a:cubicBezTo>
                    <a:pt x="0" y="6113"/>
                    <a:pt x="855" y="7506"/>
                    <a:pt x="2122" y="8330"/>
                  </a:cubicBezTo>
                  <a:lnTo>
                    <a:pt x="2217" y="8361"/>
                  </a:lnTo>
                  <a:cubicBezTo>
                    <a:pt x="2217" y="8361"/>
                    <a:pt x="2217" y="8393"/>
                    <a:pt x="2249" y="8393"/>
                  </a:cubicBezTo>
                  <a:cubicBezTo>
                    <a:pt x="2312" y="8425"/>
                    <a:pt x="2375" y="8456"/>
                    <a:pt x="2470" y="8520"/>
                  </a:cubicBezTo>
                  <a:cubicBezTo>
                    <a:pt x="2502" y="8520"/>
                    <a:pt x="2534" y="8520"/>
                    <a:pt x="2534" y="8551"/>
                  </a:cubicBezTo>
                  <a:cubicBezTo>
                    <a:pt x="2660" y="8615"/>
                    <a:pt x="2819" y="8678"/>
                    <a:pt x="2945" y="8710"/>
                  </a:cubicBezTo>
                  <a:lnTo>
                    <a:pt x="3072" y="8773"/>
                  </a:lnTo>
                  <a:cubicBezTo>
                    <a:pt x="3135" y="8773"/>
                    <a:pt x="3199" y="8805"/>
                    <a:pt x="3262" y="8836"/>
                  </a:cubicBezTo>
                  <a:cubicBezTo>
                    <a:pt x="3325" y="8836"/>
                    <a:pt x="3420" y="8868"/>
                    <a:pt x="3484" y="8868"/>
                  </a:cubicBezTo>
                  <a:cubicBezTo>
                    <a:pt x="3547" y="8900"/>
                    <a:pt x="3610" y="8900"/>
                    <a:pt x="3674" y="8931"/>
                  </a:cubicBezTo>
                  <a:cubicBezTo>
                    <a:pt x="3769" y="8931"/>
                    <a:pt x="3895" y="8963"/>
                    <a:pt x="3990" y="8963"/>
                  </a:cubicBezTo>
                  <a:cubicBezTo>
                    <a:pt x="4022" y="8963"/>
                    <a:pt x="4054" y="8963"/>
                    <a:pt x="4117" y="8995"/>
                  </a:cubicBezTo>
                  <a:lnTo>
                    <a:pt x="4909" y="8995"/>
                  </a:lnTo>
                  <a:cubicBezTo>
                    <a:pt x="4941" y="8963"/>
                    <a:pt x="5004" y="8963"/>
                    <a:pt x="5036" y="8963"/>
                  </a:cubicBezTo>
                  <a:cubicBezTo>
                    <a:pt x="5131" y="8963"/>
                    <a:pt x="5226" y="8931"/>
                    <a:pt x="5321" y="8931"/>
                  </a:cubicBezTo>
                  <a:cubicBezTo>
                    <a:pt x="5416" y="8900"/>
                    <a:pt x="5479" y="8900"/>
                    <a:pt x="5542" y="8868"/>
                  </a:cubicBezTo>
                  <a:cubicBezTo>
                    <a:pt x="5606" y="8868"/>
                    <a:pt x="5669" y="8836"/>
                    <a:pt x="5732" y="8836"/>
                  </a:cubicBezTo>
                  <a:cubicBezTo>
                    <a:pt x="5796" y="8805"/>
                    <a:pt x="5891" y="8773"/>
                    <a:pt x="5954" y="8773"/>
                  </a:cubicBezTo>
                  <a:cubicBezTo>
                    <a:pt x="5986" y="8741"/>
                    <a:pt x="6017" y="8741"/>
                    <a:pt x="6081" y="8710"/>
                  </a:cubicBezTo>
                  <a:cubicBezTo>
                    <a:pt x="6207" y="8678"/>
                    <a:pt x="6334" y="8615"/>
                    <a:pt x="6461" y="8551"/>
                  </a:cubicBezTo>
                  <a:cubicBezTo>
                    <a:pt x="6492" y="8520"/>
                    <a:pt x="6524" y="8520"/>
                    <a:pt x="6556" y="8520"/>
                  </a:cubicBezTo>
                  <a:cubicBezTo>
                    <a:pt x="6619" y="8456"/>
                    <a:pt x="6682" y="8425"/>
                    <a:pt x="6777" y="8393"/>
                  </a:cubicBezTo>
                  <a:cubicBezTo>
                    <a:pt x="6777" y="8393"/>
                    <a:pt x="6777" y="8361"/>
                    <a:pt x="6809" y="8361"/>
                  </a:cubicBezTo>
                  <a:lnTo>
                    <a:pt x="6872" y="8330"/>
                  </a:lnTo>
                  <a:lnTo>
                    <a:pt x="6872" y="8298"/>
                  </a:lnTo>
                  <a:cubicBezTo>
                    <a:pt x="8171" y="7506"/>
                    <a:pt x="9026" y="6113"/>
                    <a:pt x="9026" y="4498"/>
                  </a:cubicBezTo>
                  <a:cubicBezTo>
                    <a:pt x="9026" y="1996"/>
                    <a:pt x="6999" y="1"/>
                    <a:pt x="4497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113625" y="2679450"/>
              <a:ext cx="232775" cy="225950"/>
            </a:xfrm>
            <a:custGeom>
              <a:avLst/>
              <a:gdLst/>
              <a:ahLst/>
              <a:cxnLst/>
              <a:rect l="l" t="t" r="r" b="b"/>
              <a:pathLst>
                <a:path w="9311" h="9038" extrusionOk="0">
                  <a:moveTo>
                    <a:pt x="3452" y="519"/>
                  </a:moveTo>
                  <a:cubicBezTo>
                    <a:pt x="3040" y="835"/>
                    <a:pt x="2692" y="1342"/>
                    <a:pt x="2439" y="1944"/>
                  </a:cubicBezTo>
                  <a:lnTo>
                    <a:pt x="1362" y="1944"/>
                  </a:lnTo>
                  <a:cubicBezTo>
                    <a:pt x="1710" y="1500"/>
                    <a:pt x="2122" y="1120"/>
                    <a:pt x="2629" y="835"/>
                  </a:cubicBezTo>
                  <a:cubicBezTo>
                    <a:pt x="2882" y="709"/>
                    <a:pt x="3167" y="582"/>
                    <a:pt x="3452" y="519"/>
                  </a:cubicBezTo>
                  <a:close/>
                  <a:moveTo>
                    <a:pt x="4497" y="360"/>
                  </a:moveTo>
                  <a:lnTo>
                    <a:pt x="4497" y="1944"/>
                  </a:lnTo>
                  <a:lnTo>
                    <a:pt x="2787" y="1944"/>
                  </a:lnTo>
                  <a:cubicBezTo>
                    <a:pt x="3199" y="1025"/>
                    <a:pt x="3800" y="455"/>
                    <a:pt x="4497" y="360"/>
                  </a:cubicBezTo>
                  <a:close/>
                  <a:moveTo>
                    <a:pt x="4814" y="360"/>
                  </a:moveTo>
                  <a:cubicBezTo>
                    <a:pt x="5479" y="455"/>
                    <a:pt x="6081" y="1025"/>
                    <a:pt x="6492" y="1944"/>
                  </a:cubicBezTo>
                  <a:lnTo>
                    <a:pt x="4814" y="1944"/>
                  </a:lnTo>
                  <a:lnTo>
                    <a:pt x="4814" y="360"/>
                  </a:lnTo>
                  <a:close/>
                  <a:moveTo>
                    <a:pt x="5827" y="487"/>
                  </a:moveTo>
                  <a:cubicBezTo>
                    <a:pt x="6682" y="740"/>
                    <a:pt x="7411" y="1247"/>
                    <a:pt x="7949" y="1944"/>
                  </a:cubicBezTo>
                  <a:lnTo>
                    <a:pt x="6841" y="1944"/>
                  </a:lnTo>
                  <a:cubicBezTo>
                    <a:pt x="6587" y="1310"/>
                    <a:pt x="6239" y="835"/>
                    <a:pt x="5827" y="487"/>
                  </a:cubicBezTo>
                  <a:close/>
                  <a:moveTo>
                    <a:pt x="2344" y="2260"/>
                  </a:moveTo>
                  <a:cubicBezTo>
                    <a:pt x="2122" y="2894"/>
                    <a:pt x="1995" y="3590"/>
                    <a:pt x="1964" y="4382"/>
                  </a:cubicBezTo>
                  <a:lnTo>
                    <a:pt x="475" y="4382"/>
                  </a:lnTo>
                  <a:cubicBezTo>
                    <a:pt x="475" y="4034"/>
                    <a:pt x="538" y="3685"/>
                    <a:pt x="633" y="3337"/>
                  </a:cubicBezTo>
                  <a:cubicBezTo>
                    <a:pt x="760" y="2957"/>
                    <a:pt x="918" y="2577"/>
                    <a:pt x="1140" y="2260"/>
                  </a:cubicBezTo>
                  <a:close/>
                  <a:moveTo>
                    <a:pt x="4497" y="2260"/>
                  </a:moveTo>
                  <a:lnTo>
                    <a:pt x="4497" y="4382"/>
                  </a:lnTo>
                  <a:lnTo>
                    <a:pt x="2280" y="4382"/>
                  </a:lnTo>
                  <a:cubicBezTo>
                    <a:pt x="2312" y="3590"/>
                    <a:pt x="2439" y="2862"/>
                    <a:pt x="2660" y="2260"/>
                  </a:cubicBezTo>
                  <a:close/>
                  <a:moveTo>
                    <a:pt x="6619" y="2260"/>
                  </a:moveTo>
                  <a:cubicBezTo>
                    <a:pt x="6841" y="2862"/>
                    <a:pt x="6999" y="3590"/>
                    <a:pt x="6999" y="4382"/>
                  </a:cubicBezTo>
                  <a:lnTo>
                    <a:pt x="4814" y="4382"/>
                  </a:lnTo>
                  <a:lnTo>
                    <a:pt x="4814" y="2260"/>
                  </a:lnTo>
                  <a:close/>
                  <a:moveTo>
                    <a:pt x="8171" y="2260"/>
                  </a:moveTo>
                  <a:cubicBezTo>
                    <a:pt x="8234" y="2324"/>
                    <a:pt x="8297" y="2419"/>
                    <a:pt x="8329" y="2514"/>
                  </a:cubicBezTo>
                  <a:cubicBezTo>
                    <a:pt x="8646" y="3084"/>
                    <a:pt x="8836" y="3717"/>
                    <a:pt x="8836" y="4382"/>
                  </a:cubicBezTo>
                  <a:lnTo>
                    <a:pt x="7316" y="4382"/>
                  </a:lnTo>
                  <a:cubicBezTo>
                    <a:pt x="7316" y="3590"/>
                    <a:pt x="7189" y="2894"/>
                    <a:pt x="6967" y="2260"/>
                  </a:cubicBezTo>
                  <a:close/>
                  <a:moveTo>
                    <a:pt x="1964" y="4699"/>
                  </a:moveTo>
                  <a:cubicBezTo>
                    <a:pt x="1995" y="5459"/>
                    <a:pt x="2122" y="6187"/>
                    <a:pt x="2344" y="6821"/>
                  </a:cubicBezTo>
                  <a:lnTo>
                    <a:pt x="1172" y="6821"/>
                  </a:lnTo>
                  <a:cubicBezTo>
                    <a:pt x="1109" y="6726"/>
                    <a:pt x="1045" y="6631"/>
                    <a:pt x="982" y="6536"/>
                  </a:cubicBezTo>
                  <a:cubicBezTo>
                    <a:pt x="665" y="5966"/>
                    <a:pt x="507" y="5332"/>
                    <a:pt x="475" y="4699"/>
                  </a:cubicBezTo>
                  <a:close/>
                  <a:moveTo>
                    <a:pt x="4497" y="4699"/>
                  </a:moveTo>
                  <a:lnTo>
                    <a:pt x="4497" y="6821"/>
                  </a:lnTo>
                  <a:lnTo>
                    <a:pt x="2660" y="6821"/>
                  </a:lnTo>
                  <a:cubicBezTo>
                    <a:pt x="2439" y="6187"/>
                    <a:pt x="2312" y="5491"/>
                    <a:pt x="2280" y="4699"/>
                  </a:cubicBezTo>
                  <a:close/>
                  <a:moveTo>
                    <a:pt x="6999" y="4699"/>
                  </a:moveTo>
                  <a:cubicBezTo>
                    <a:pt x="6999" y="5459"/>
                    <a:pt x="6841" y="6187"/>
                    <a:pt x="6619" y="6821"/>
                  </a:cubicBezTo>
                  <a:lnTo>
                    <a:pt x="4814" y="6821"/>
                  </a:lnTo>
                  <a:lnTo>
                    <a:pt x="4814" y="4699"/>
                  </a:lnTo>
                  <a:close/>
                  <a:moveTo>
                    <a:pt x="8836" y="4699"/>
                  </a:moveTo>
                  <a:cubicBezTo>
                    <a:pt x="8804" y="5016"/>
                    <a:pt x="8772" y="5364"/>
                    <a:pt x="8677" y="5681"/>
                  </a:cubicBezTo>
                  <a:cubicBezTo>
                    <a:pt x="8551" y="6092"/>
                    <a:pt x="8392" y="6472"/>
                    <a:pt x="8171" y="6821"/>
                  </a:cubicBezTo>
                  <a:lnTo>
                    <a:pt x="6967" y="6821"/>
                  </a:lnTo>
                  <a:cubicBezTo>
                    <a:pt x="7157" y="6187"/>
                    <a:pt x="7316" y="5459"/>
                    <a:pt x="7316" y="4699"/>
                  </a:cubicBezTo>
                  <a:close/>
                  <a:moveTo>
                    <a:pt x="2470" y="7137"/>
                  </a:moveTo>
                  <a:cubicBezTo>
                    <a:pt x="2692" y="7707"/>
                    <a:pt x="3009" y="8151"/>
                    <a:pt x="3357" y="8499"/>
                  </a:cubicBezTo>
                  <a:cubicBezTo>
                    <a:pt x="2565" y="8246"/>
                    <a:pt x="1900" y="7771"/>
                    <a:pt x="1394" y="7137"/>
                  </a:cubicBezTo>
                  <a:close/>
                  <a:moveTo>
                    <a:pt x="7917" y="7137"/>
                  </a:moveTo>
                  <a:cubicBezTo>
                    <a:pt x="7601" y="7549"/>
                    <a:pt x="7157" y="7929"/>
                    <a:pt x="6682" y="8182"/>
                  </a:cubicBezTo>
                  <a:cubicBezTo>
                    <a:pt x="6429" y="8309"/>
                    <a:pt x="6176" y="8436"/>
                    <a:pt x="5922" y="8499"/>
                  </a:cubicBezTo>
                  <a:cubicBezTo>
                    <a:pt x="6271" y="8182"/>
                    <a:pt x="6587" y="7707"/>
                    <a:pt x="6841" y="7137"/>
                  </a:cubicBezTo>
                  <a:close/>
                  <a:moveTo>
                    <a:pt x="4497" y="7137"/>
                  </a:moveTo>
                  <a:lnTo>
                    <a:pt x="4497" y="8689"/>
                  </a:lnTo>
                  <a:lnTo>
                    <a:pt x="4370" y="8689"/>
                  </a:lnTo>
                  <a:cubicBezTo>
                    <a:pt x="3737" y="8562"/>
                    <a:pt x="3167" y="7961"/>
                    <a:pt x="2787" y="7137"/>
                  </a:cubicBezTo>
                  <a:close/>
                  <a:moveTo>
                    <a:pt x="6492" y="7137"/>
                  </a:moveTo>
                  <a:cubicBezTo>
                    <a:pt x="6112" y="7961"/>
                    <a:pt x="5574" y="8562"/>
                    <a:pt x="4940" y="8689"/>
                  </a:cubicBezTo>
                  <a:lnTo>
                    <a:pt x="4814" y="8689"/>
                  </a:lnTo>
                  <a:lnTo>
                    <a:pt x="4814" y="7137"/>
                  </a:lnTo>
                  <a:close/>
                  <a:moveTo>
                    <a:pt x="4663" y="1"/>
                  </a:moveTo>
                  <a:cubicBezTo>
                    <a:pt x="3911" y="1"/>
                    <a:pt x="3174" y="184"/>
                    <a:pt x="2502" y="550"/>
                  </a:cubicBezTo>
                  <a:cubicBezTo>
                    <a:pt x="1425" y="1152"/>
                    <a:pt x="665" y="2102"/>
                    <a:pt x="317" y="3242"/>
                  </a:cubicBezTo>
                  <a:cubicBezTo>
                    <a:pt x="0" y="4414"/>
                    <a:pt x="127" y="5617"/>
                    <a:pt x="697" y="6694"/>
                  </a:cubicBezTo>
                  <a:cubicBezTo>
                    <a:pt x="1299" y="7739"/>
                    <a:pt x="2249" y="8499"/>
                    <a:pt x="3389" y="8847"/>
                  </a:cubicBezTo>
                  <a:cubicBezTo>
                    <a:pt x="3705" y="8942"/>
                    <a:pt x="4022" y="8974"/>
                    <a:pt x="4339" y="9006"/>
                  </a:cubicBezTo>
                  <a:cubicBezTo>
                    <a:pt x="4434" y="9037"/>
                    <a:pt x="4529" y="9037"/>
                    <a:pt x="4655" y="9037"/>
                  </a:cubicBezTo>
                  <a:cubicBezTo>
                    <a:pt x="4750" y="9037"/>
                    <a:pt x="4877" y="9037"/>
                    <a:pt x="5004" y="9006"/>
                  </a:cubicBezTo>
                  <a:cubicBezTo>
                    <a:pt x="5637" y="8942"/>
                    <a:pt x="6239" y="8784"/>
                    <a:pt x="6841" y="8467"/>
                  </a:cubicBezTo>
                  <a:cubicBezTo>
                    <a:pt x="7886" y="7897"/>
                    <a:pt x="8646" y="6916"/>
                    <a:pt x="8994" y="5776"/>
                  </a:cubicBezTo>
                  <a:cubicBezTo>
                    <a:pt x="9311" y="4604"/>
                    <a:pt x="9184" y="3400"/>
                    <a:pt x="8614" y="2355"/>
                  </a:cubicBezTo>
                  <a:cubicBezTo>
                    <a:pt x="8044" y="1279"/>
                    <a:pt x="7062" y="519"/>
                    <a:pt x="5922" y="170"/>
                  </a:cubicBezTo>
                  <a:cubicBezTo>
                    <a:pt x="5504" y="57"/>
                    <a:pt x="5081" y="1"/>
                    <a:pt x="466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4113625" y="2675775"/>
              <a:ext cx="232775" cy="229625"/>
            </a:xfrm>
            <a:custGeom>
              <a:avLst/>
              <a:gdLst/>
              <a:ahLst/>
              <a:cxnLst/>
              <a:rect l="l" t="t" r="r" b="b"/>
              <a:pathLst>
                <a:path w="9311" h="9185" fill="none" extrusionOk="0">
                  <a:moveTo>
                    <a:pt x="8614" y="2502"/>
                  </a:moveTo>
                  <a:cubicBezTo>
                    <a:pt x="8044" y="1426"/>
                    <a:pt x="7062" y="666"/>
                    <a:pt x="5922" y="317"/>
                  </a:cubicBezTo>
                  <a:cubicBezTo>
                    <a:pt x="4750" y="0"/>
                    <a:pt x="3547" y="127"/>
                    <a:pt x="2502" y="697"/>
                  </a:cubicBezTo>
                  <a:cubicBezTo>
                    <a:pt x="1425" y="1299"/>
                    <a:pt x="665" y="2249"/>
                    <a:pt x="317" y="3389"/>
                  </a:cubicBezTo>
                  <a:cubicBezTo>
                    <a:pt x="0" y="4561"/>
                    <a:pt x="127" y="5764"/>
                    <a:pt x="697" y="6841"/>
                  </a:cubicBezTo>
                  <a:cubicBezTo>
                    <a:pt x="1299" y="7886"/>
                    <a:pt x="2249" y="8646"/>
                    <a:pt x="3389" y="8994"/>
                  </a:cubicBezTo>
                  <a:cubicBezTo>
                    <a:pt x="3705" y="9089"/>
                    <a:pt x="4022" y="9121"/>
                    <a:pt x="4339" y="9153"/>
                  </a:cubicBezTo>
                  <a:cubicBezTo>
                    <a:pt x="4434" y="9184"/>
                    <a:pt x="4529" y="9184"/>
                    <a:pt x="4655" y="9184"/>
                  </a:cubicBezTo>
                  <a:cubicBezTo>
                    <a:pt x="4750" y="9184"/>
                    <a:pt x="4877" y="9184"/>
                    <a:pt x="5004" y="9153"/>
                  </a:cubicBezTo>
                  <a:cubicBezTo>
                    <a:pt x="5637" y="9089"/>
                    <a:pt x="6239" y="8931"/>
                    <a:pt x="6841" y="8614"/>
                  </a:cubicBezTo>
                  <a:cubicBezTo>
                    <a:pt x="7886" y="8044"/>
                    <a:pt x="8646" y="7063"/>
                    <a:pt x="8994" y="5923"/>
                  </a:cubicBezTo>
                  <a:cubicBezTo>
                    <a:pt x="9311" y="4751"/>
                    <a:pt x="9184" y="3547"/>
                    <a:pt x="8614" y="2502"/>
                  </a:cubicBezTo>
                  <a:close/>
                  <a:moveTo>
                    <a:pt x="8836" y="4529"/>
                  </a:moveTo>
                  <a:lnTo>
                    <a:pt x="7316" y="4529"/>
                  </a:lnTo>
                  <a:cubicBezTo>
                    <a:pt x="7316" y="3737"/>
                    <a:pt x="7189" y="3041"/>
                    <a:pt x="6967" y="2407"/>
                  </a:cubicBezTo>
                  <a:lnTo>
                    <a:pt x="8171" y="2407"/>
                  </a:lnTo>
                  <a:cubicBezTo>
                    <a:pt x="8234" y="2471"/>
                    <a:pt x="8297" y="2566"/>
                    <a:pt x="8329" y="2661"/>
                  </a:cubicBezTo>
                  <a:cubicBezTo>
                    <a:pt x="8646" y="3231"/>
                    <a:pt x="8836" y="3864"/>
                    <a:pt x="8836" y="4529"/>
                  </a:cubicBezTo>
                  <a:close/>
                  <a:moveTo>
                    <a:pt x="4940" y="8836"/>
                  </a:moveTo>
                  <a:cubicBezTo>
                    <a:pt x="4877" y="8836"/>
                    <a:pt x="4845" y="8836"/>
                    <a:pt x="4814" y="8836"/>
                  </a:cubicBezTo>
                  <a:lnTo>
                    <a:pt x="4814" y="7284"/>
                  </a:lnTo>
                  <a:lnTo>
                    <a:pt x="6492" y="7284"/>
                  </a:lnTo>
                  <a:cubicBezTo>
                    <a:pt x="6112" y="8108"/>
                    <a:pt x="5574" y="8709"/>
                    <a:pt x="4940" y="8836"/>
                  </a:cubicBezTo>
                  <a:close/>
                  <a:moveTo>
                    <a:pt x="2787" y="7284"/>
                  </a:moveTo>
                  <a:lnTo>
                    <a:pt x="4497" y="7284"/>
                  </a:lnTo>
                  <a:lnTo>
                    <a:pt x="4497" y="8836"/>
                  </a:lnTo>
                  <a:cubicBezTo>
                    <a:pt x="4434" y="8836"/>
                    <a:pt x="4402" y="8836"/>
                    <a:pt x="4370" y="8836"/>
                  </a:cubicBezTo>
                  <a:cubicBezTo>
                    <a:pt x="3737" y="8709"/>
                    <a:pt x="3167" y="8108"/>
                    <a:pt x="2787" y="7284"/>
                  </a:cubicBezTo>
                  <a:close/>
                  <a:moveTo>
                    <a:pt x="4814" y="507"/>
                  </a:moveTo>
                  <a:cubicBezTo>
                    <a:pt x="5479" y="602"/>
                    <a:pt x="6081" y="1172"/>
                    <a:pt x="6492" y="2091"/>
                  </a:cubicBezTo>
                  <a:lnTo>
                    <a:pt x="4814" y="2091"/>
                  </a:lnTo>
                  <a:close/>
                  <a:moveTo>
                    <a:pt x="4497" y="507"/>
                  </a:moveTo>
                  <a:lnTo>
                    <a:pt x="4497" y="2091"/>
                  </a:lnTo>
                  <a:lnTo>
                    <a:pt x="2787" y="2091"/>
                  </a:lnTo>
                  <a:cubicBezTo>
                    <a:pt x="3199" y="1172"/>
                    <a:pt x="3800" y="602"/>
                    <a:pt x="4497" y="507"/>
                  </a:cubicBezTo>
                  <a:close/>
                  <a:moveTo>
                    <a:pt x="4497" y="2407"/>
                  </a:moveTo>
                  <a:lnTo>
                    <a:pt x="4497" y="4529"/>
                  </a:lnTo>
                  <a:lnTo>
                    <a:pt x="2280" y="4529"/>
                  </a:lnTo>
                  <a:cubicBezTo>
                    <a:pt x="2312" y="3737"/>
                    <a:pt x="2439" y="3009"/>
                    <a:pt x="2660" y="2407"/>
                  </a:cubicBezTo>
                  <a:close/>
                  <a:moveTo>
                    <a:pt x="4497" y="4846"/>
                  </a:moveTo>
                  <a:lnTo>
                    <a:pt x="4497" y="6968"/>
                  </a:lnTo>
                  <a:lnTo>
                    <a:pt x="2660" y="6968"/>
                  </a:lnTo>
                  <a:cubicBezTo>
                    <a:pt x="2439" y="6334"/>
                    <a:pt x="2312" y="5638"/>
                    <a:pt x="2280" y="4846"/>
                  </a:cubicBezTo>
                  <a:close/>
                  <a:moveTo>
                    <a:pt x="4814" y="6968"/>
                  </a:moveTo>
                  <a:lnTo>
                    <a:pt x="4814" y="4846"/>
                  </a:lnTo>
                  <a:lnTo>
                    <a:pt x="6999" y="4846"/>
                  </a:lnTo>
                  <a:cubicBezTo>
                    <a:pt x="6999" y="5606"/>
                    <a:pt x="6841" y="6334"/>
                    <a:pt x="6619" y="6968"/>
                  </a:cubicBezTo>
                  <a:close/>
                  <a:moveTo>
                    <a:pt x="4814" y="4529"/>
                  </a:moveTo>
                  <a:lnTo>
                    <a:pt x="4814" y="2407"/>
                  </a:lnTo>
                  <a:lnTo>
                    <a:pt x="6619" y="2407"/>
                  </a:lnTo>
                  <a:cubicBezTo>
                    <a:pt x="6841" y="3009"/>
                    <a:pt x="6999" y="3737"/>
                    <a:pt x="6999" y="4529"/>
                  </a:cubicBezTo>
                  <a:close/>
                  <a:moveTo>
                    <a:pt x="7949" y="2091"/>
                  </a:moveTo>
                  <a:lnTo>
                    <a:pt x="6841" y="2091"/>
                  </a:lnTo>
                  <a:cubicBezTo>
                    <a:pt x="6587" y="1457"/>
                    <a:pt x="6239" y="982"/>
                    <a:pt x="5827" y="634"/>
                  </a:cubicBezTo>
                  <a:lnTo>
                    <a:pt x="5827" y="634"/>
                  </a:lnTo>
                  <a:cubicBezTo>
                    <a:pt x="6682" y="887"/>
                    <a:pt x="7411" y="1394"/>
                    <a:pt x="7949" y="2091"/>
                  </a:cubicBezTo>
                  <a:close/>
                  <a:moveTo>
                    <a:pt x="2629" y="982"/>
                  </a:moveTo>
                  <a:cubicBezTo>
                    <a:pt x="2882" y="856"/>
                    <a:pt x="3167" y="729"/>
                    <a:pt x="3452" y="666"/>
                  </a:cubicBezTo>
                  <a:cubicBezTo>
                    <a:pt x="3040" y="982"/>
                    <a:pt x="2692" y="1489"/>
                    <a:pt x="2439" y="2091"/>
                  </a:cubicBezTo>
                  <a:lnTo>
                    <a:pt x="1362" y="2091"/>
                  </a:lnTo>
                  <a:cubicBezTo>
                    <a:pt x="1710" y="1647"/>
                    <a:pt x="2122" y="1267"/>
                    <a:pt x="2629" y="982"/>
                  </a:cubicBezTo>
                  <a:close/>
                  <a:moveTo>
                    <a:pt x="1140" y="2407"/>
                  </a:moveTo>
                  <a:lnTo>
                    <a:pt x="2344" y="2407"/>
                  </a:lnTo>
                  <a:cubicBezTo>
                    <a:pt x="2122" y="3041"/>
                    <a:pt x="1995" y="3737"/>
                    <a:pt x="1964" y="4529"/>
                  </a:cubicBezTo>
                  <a:lnTo>
                    <a:pt x="475" y="4529"/>
                  </a:lnTo>
                  <a:cubicBezTo>
                    <a:pt x="475" y="4181"/>
                    <a:pt x="538" y="3832"/>
                    <a:pt x="633" y="3484"/>
                  </a:cubicBezTo>
                  <a:cubicBezTo>
                    <a:pt x="760" y="3104"/>
                    <a:pt x="918" y="2724"/>
                    <a:pt x="1140" y="2407"/>
                  </a:cubicBezTo>
                  <a:close/>
                  <a:moveTo>
                    <a:pt x="475" y="4846"/>
                  </a:moveTo>
                  <a:lnTo>
                    <a:pt x="1964" y="4846"/>
                  </a:lnTo>
                  <a:cubicBezTo>
                    <a:pt x="1995" y="5606"/>
                    <a:pt x="2122" y="6334"/>
                    <a:pt x="2344" y="6968"/>
                  </a:cubicBezTo>
                  <a:lnTo>
                    <a:pt x="1172" y="6968"/>
                  </a:lnTo>
                  <a:cubicBezTo>
                    <a:pt x="1109" y="6873"/>
                    <a:pt x="1045" y="6778"/>
                    <a:pt x="982" y="6683"/>
                  </a:cubicBezTo>
                  <a:cubicBezTo>
                    <a:pt x="665" y="6113"/>
                    <a:pt x="507" y="5479"/>
                    <a:pt x="475" y="4846"/>
                  </a:cubicBezTo>
                  <a:close/>
                  <a:moveTo>
                    <a:pt x="1394" y="7284"/>
                  </a:moveTo>
                  <a:lnTo>
                    <a:pt x="2470" y="7284"/>
                  </a:lnTo>
                  <a:cubicBezTo>
                    <a:pt x="2692" y="7854"/>
                    <a:pt x="3009" y="8298"/>
                    <a:pt x="3357" y="8646"/>
                  </a:cubicBezTo>
                  <a:cubicBezTo>
                    <a:pt x="2565" y="8393"/>
                    <a:pt x="1900" y="7918"/>
                    <a:pt x="1394" y="7284"/>
                  </a:cubicBezTo>
                  <a:close/>
                  <a:moveTo>
                    <a:pt x="6682" y="8329"/>
                  </a:moveTo>
                  <a:cubicBezTo>
                    <a:pt x="6429" y="8456"/>
                    <a:pt x="6176" y="8583"/>
                    <a:pt x="5922" y="8646"/>
                  </a:cubicBezTo>
                  <a:cubicBezTo>
                    <a:pt x="6271" y="8329"/>
                    <a:pt x="6587" y="7854"/>
                    <a:pt x="6841" y="7284"/>
                  </a:cubicBezTo>
                  <a:lnTo>
                    <a:pt x="7917" y="7284"/>
                  </a:lnTo>
                  <a:cubicBezTo>
                    <a:pt x="7601" y="7696"/>
                    <a:pt x="7157" y="8076"/>
                    <a:pt x="6682" y="8329"/>
                  </a:cubicBezTo>
                  <a:close/>
                  <a:moveTo>
                    <a:pt x="8171" y="6968"/>
                  </a:moveTo>
                  <a:lnTo>
                    <a:pt x="6967" y="6968"/>
                  </a:lnTo>
                  <a:cubicBezTo>
                    <a:pt x="7157" y="6334"/>
                    <a:pt x="7316" y="5606"/>
                    <a:pt x="7316" y="4846"/>
                  </a:cubicBezTo>
                  <a:lnTo>
                    <a:pt x="8836" y="4846"/>
                  </a:lnTo>
                  <a:cubicBezTo>
                    <a:pt x="8804" y="5163"/>
                    <a:pt x="8772" y="5511"/>
                    <a:pt x="8677" y="5828"/>
                  </a:cubicBezTo>
                  <a:cubicBezTo>
                    <a:pt x="8551" y="6239"/>
                    <a:pt x="8392" y="6619"/>
                    <a:pt x="8171" y="6968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6" name="Google Shape;1456;p16"/>
          <p:cNvSpPr txBox="1"/>
          <p:nvPr/>
        </p:nvSpPr>
        <p:spPr>
          <a:xfrm>
            <a:off x="471487" y="413151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Calibri" panose="020F0502020204030204" pitchFamily="34" charset="0"/>
                <a:sym typeface="Fira Sans Medium"/>
              </a:rPr>
              <a:t>Business Case Mlaku-Mlaku 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7" name="Google Shape;1457;p16"/>
          <p:cNvSpPr txBox="1"/>
          <p:nvPr/>
        </p:nvSpPr>
        <p:spPr>
          <a:xfrm>
            <a:off x="605787" y="1706138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Medium"/>
                <a:ea typeface="Fira Sans Medium"/>
                <a:cs typeface="Fira Sans Medium"/>
                <a:sym typeface="Fira Sans Medium"/>
              </a:rPr>
              <a:t>A</a:t>
            </a: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nalisa Situasi Keadaan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539100" y="298255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 dirty="0">
                <a:latin typeface="Fira Sans Medium"/>
                <a:ea typeface="Fira Sans Medium"/>
                <a:cs typeface="Fira Sans Medium"/>
                <a:sym typeface="Fira Sans Medium"/>
              </a:rPr>
              <a:t>S</a:t>
            </a: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olusi Masalah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1" name="Google Shape;1461;p16"/>
          <p:cNvSpPr txBox="1"/>
          <p:nvPr/>
        </p:nvSpPr>
        <p:spPr>
          <a:xfrm>
            <a:off x="605787" y="4212499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Manfaat Yang Diharapkan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776500" y="1095888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Pernyataan Masalah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776500" y="2352675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Kebuthan Bisnis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776500" y="3598962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Konsistensi Misi Organisasi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0;p15">
            <a:extLst>
              <a:ext uri="{FF2B5EF4-FFF2-40B4-BE49-F238E27FC236}">
                <a16:creationId xmlns:a16="http://schemas.microsoft.com/office/drawing/2014/main" id="{33038665-BF45-D74D-7679-674008825C70}"/>
              </a:ext>
            </a:extLst>
          </p:cNvPr>
          <p:cNvSpPr/>
          <p:nvPr/>
        </p:nvSpPr>
        <p:spPr>
          <a:xfrm>
            <a:off x="176032" y="1591420"/>
            <a:ext cx="5440564" cy="2922427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76" name="Google Shape;2276;p26"/>
          <p:cNvGrpSpPr/>
          <p:nvPr/>
        </p:nvGrpSpPr>
        <p:grpSpPr>
          <a:xfrm>
            <a:off x="5586563" y="308013"/>
            <a:ext cx="3225800" cy="1784437"/>
            <a:chOff x="2185750" y="2059275"/>
            <a:chExt cx="3230275" cy="1821525"/>
          </a:xfrm>
        </p:grpSpPr>
        <p:sp>
          <p:nvSpPr>
            <p:cNvPr id="2277" name="Google Shape;2277;p26"/>
            <p:cNvSpPr/>
            <p:nvPr/>
          </p:nvSpPr>
          <p:spPr>
            <a:xfrm>
              <a:off x="4530075" y="3260850"/>
              <a:ext cx="552650" cy="552650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976600" y="2299700"/>
              <a:ext cx="439425" cy="439425"/>
            </a:xfrm>
            <a:custGeom>
              <a:avLst/>
              <a:gdLst/>
              <a:ahLst/>
              <a:cxnLst/>
              <a:rect l="l" t="t" r="r" b="b"/>
              <a:pathLst>
                <a:path w="17577" h="17577" extrusionOk="0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2185750" y="2387600"/>
              <a:ext cx="507525" cy="508300"/>
            </a:xfrm>
            <a:custGeom>
              <a:avLst/>
              <a:gdLst/>
              <a:ahLst/>
              <a:cxnLst/>
              <a:rect l="l" t="t" r="r" b="b"/>
              <a:pathLst>
                <a:path w="20301" h="20332" extrusionOk="0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2603000" y="3506300"/>
              <a:ext cx="374500" cy="374500"/>
            </a:xfrm>
            <a:custGeom>
              <a:avLst/>
              <a:gdLst/>
              <a:ahLst/>
              <a:cxnLst/>
              <a:rect l="l" t="t" r="r" b="b"/>
              <a:pathLst>
                <a:path w="14980" h="14980" extrusionOk="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64050" y="3195925"/>
              <a:ext cx="344425" cy="232000"/>
            </a:xfrm>
            <a:custGeom>
              <a:avLst/>
              <a:gdLst/>
              <a:ahLst/>
              <a:cxnLst/>
              <a:rect l="l" t="t" r="r" b="b"/>
              <a:pathLst>
                <a:path w="13777" h="9280" extrusionOk="0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263250" y="2574425"/>
              <a:ext cx="749800" cy="292975"/>
            </a:xfrm>
            <a:custGeom>
              <a:avLst/>
              <a:gdLst/>
              <a:ahLst/>
              <a:cxnLst/>
              <a:rect l="l" t="t" r="r" b="b"/>
              <a:pathLst>
                <a:path w="29992" h="11719" extrusionOk="0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2652075" y="2671025"/>
              <a:ext cx="598575" cy="227250"/>
            </a:xfrm>
            <a:custGeom>
              <a:avLst/>
              <a:gdLst/>
              <a:ahLst/>
              <a:cxnLst/>
              <a:rect l="l" t="t" r="r" b="b"/>
              <a:pathLst>
                <a:path w="23943" h="9090" extrusionOk="0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2920475" y="3168225"/>
              <a:ext cx="183725" cy="183700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3062200" y="3162675"/>
              <a:ext cx="186075" cy="91075"/>
            </a:xfrm>
            <a:custGeom>
              <a:avLst/>
              <a:gdLst/>
              <a:ahLst/>
              <a:cxnLst/>
              <a:rect l="l" t="t" r="r" b="b"/>
              <a:pathLst>
                <a:path w="7443" h="3643" extrusionOk="0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2917325" y="3359025"/>
              <a:ext cx="447350" cy="280300"/>
            </a:xfrm>
            <a:custGeom>
              <a:avLst/>
              <a:gdLst/>
              <a:ahLst/>
              <a:cxnLst/>
              <a:rect l="l" t="t" r="r" b="b"/>
              <a:pathLst>
                <a:path w="17894" h="11212" extrusionOk="0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016225" y="3644850"/>
              <a:ext cx="184500" cy="183700"/>
            </a:xfrm>
            <a:custGeom>
              <a:avLst/>
              <a:gdLst/>
              <a:ahLst/>
              <a:cxnLst/>
              <a:rect l="l" t="t" r="r" b="b"/>
              <a:pathLst>
                <a:path w="7380" h="7348" extrusionOk="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987725" y="3503925"/>
              <a:ext cx="121175" cy="178950"/>
            </a:xfrm>
            <a:custGeom>
              <a:avLst/>
              <a:gdLst/>
              <a:ahLst/>
              <a:cxnLst/>
              <a:rect l="l" t="t" r="r" b="b"/>
              <a:pathLst>
                <a:path w="4847" h="7158" extrusionOk="0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3312375" y="2224300"/>
              <a:ext cx="191625" cy="184175"/>
            </a:xfrm>
            <a:custGeom>
              <a:avLst/>
              <a:gdLst/>
              <a:ahLst/>
              <a:cxnLst/>
              <a:rect l="l" t="t" r="r" b="b"/>
              <a:pathLst>
                <a:path w="7665" h="7367" extrusionOk="0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3412925" y="2366200"/>
              <a:ext cx="131475" cy="177375"/>
            </a:xfrm>
            <a:custGeom>
              <a:avLst/>
              <a:gdLst/>
              <a:ahLst/>
              <a:cxnLst/>
              <a:rect l="l" t="t" r="r" b="b"/>
              <a:pathLst>
                <a:path w="5259" h="7095" extrusionOk="0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22325" y="2059275"/>
              <a:ext cx="209825" cy="184225"/>
            </a:xfrm>
            <a:custGeom>
              <a:avLst/>
              <a:gdLst/>
              <a:ahLst/>
              <a:cxnLst/>
              <a:rect l="l" t="t" r="r" b="b"/>
              <a:pathLst>
                <a:path w="8393" h="7369" extrusionOk="0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978225" y="2193625"/>
              <a:ext cx="231225" cy="346000"/>
            </a:xfrm>
            <a:custGeom>
              <a:avLst/>
              <a:gdLst/>
              <a:ahLst/>
              <a:cxnLst/>
              <a:rect l="l" t="t" r="r" b="b"/>
              <a:pathLst>
                <a:path w="9249" h="13840" extrusionOk="0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189675" y="2450925"/>
              <a:ext cx="1152775" cy="1152775"/>
            </a:xfrm>
            <a:custGeom>
              <a:avLst/>
              <a:gdLst/>
              <a:ahLst/>
              <a:cxnLst/>
              <a:rect l="l" t="t" r="r" b="b"/>
              <a:pathLst>
                <a:path w="46111" h="46111" extrusionOk="0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2696425" y="3599725"/>
              <a:ext cx="187675" cy="187650"/>
            </a:xfrm>
            <a:custGeom>
              <a:avLst/>
              <a:gdLst/>
              <a:ahLst/>
              <a:cxnLst/>
              <a:rect l="l" t="t" r="r" b="b"/>
              <a:pathLst>
                <a:path w="7507" h="7506" extrusionOk="0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5064475" y="2405000"/>
              <a:ext cx="264475" cy="236750"/>
            </a:xfrm>
            <a:custGeom>
              <a:avLst/>
              <a:gdLst/>
              <a:ahLst/>
              <a:cxnLst/>
              <a:rect l="l" t="t" r="r" b="b"/>
              <a:pathLst>
                <a:path w="10579" h="9470" extrusionOk="0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534075" y="2825575"/>
              <a:ext cx="495650" cy="505100"/>
            </a:xfrm>
            <a:custGeom>
              <a:avLst/>
              <a:gdLst/>
              <a:ahLst/>
              <a:cxnLst/>
              <a:rect l="l" t="t" r="r" b="b"/>
              <a:pathLst>
                <a:path w="19826" h="20204" extrusionOk="0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84250" y="3264025"/>
              <a:ext cx="281100" cy="204375"/>
            </a:xfrm>
            <a:custGeom>
              <a:avLst/>
              <a:gdLst/>
              <a:ahLst/>
              <a:cxnLst/>
              <a:rect l="l" t="t" r="r" b="b"/>
              <a:pathLst>
                <a:path w="11244" h="8175" extrusionOk="0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522200" y="2642100"/>
              <a:ext cx="81575" cy="116825"/>
            </a:xfrm>
            <a:custGeom>
              <a:avLst/>
              <a:gdLst/>
              <a:ahLst/>
              <a:cxnLst/>
              <a:rect l="l" t="t" r="r" b="b"/>
              <a:pathLst>
                <a:path w="3263" h="4673" extrusionOk="0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422425" y="2736975"/>
              <a:ext cx="122750" cy="78175"/>
            </a:xfrm>
            <a:custGeom>
              <a:avLst/>
              <a:gdLst/>
              <a:ahLst/>
              <a:cxnLst/>
              <a:rect l="l" t="t" r="r" b="b"/>
              <a:pathLst>
                <a:path w="4910" h="3127" extrusionOk="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684500" y="2852550"/>
              <a:ext cx="122750" cy="78975"/>
            </a:xfrm>
            <a:custGeom>
              <a:avLst/>
              <a:gdLst/>
              <a:ahLst/>
              <a:cxnLst/>
              <a:rect l="l" t="t" r="r" b="b"/>
              <a:pathLst>
                <a:path w="4910" h="3159" extrusionOk="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420050" y="2847950"/>
              <a:ext cx="122750" cy="75650"/>
            </a:xfrm>
            <a:custGeom>
              <a:avLst/>
              <a:gdLst/>
              <a:ahLst/>
              <a:cxnLst/>
              <a:rect l="l" t="t" r="r" b="b"/>
              <a:pathLst>
                <a:path w="4910" h="3026" extrusionOk="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686875" y="2744650"/>
              <a:ext cx="122750" cy="75250"/>
            </a:xfrm>
            <a:custGeom>
              <a:avLst/>
              <a:gdLst/>
              <a:ahLst/>
              <a:cxnLst/>
              <a:rect l="l" t="t" r="r" b="b"/>
              <a:pathLst>
                <a:path w="4910" h="3010" extrusionOk="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3514275" y="2907200"/>
              <a:ext cx="85525" cy="115375"/>
            </a:xfrm>
            <a:custGeom>
              <a:avLst/>
              <a:gdLst/>
              <a:ahLst/>
              <a:cxnLst/>
              <a:rect l="l" t="t" r="r" b="b"/>
              <a:pathLst>
                <a:path w="3421" h="4615" extrusionOk="0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3629875" y="2645125"/>
              <a:ext cx="85525" cy="115400"/>
            </a:xfrm>
            <a:custGeom>
              <a:avLst/>
              <a:gdLst/>
              <a:ahLst/>
              <a:cxnLst/>
              <a:rect l="l" t="t" r="r" b="b"/>
              <a:pathLst>
                <a:path w="3421" h="4616" extrusionOk="0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18500" y="3382775"/>
              <a:ext cx="175775" cy="308800"/>
            </a:xfrm>
            <a:custGeom>
              <a:avLst/>
              <a:gdLst/>
              <a:ahLst/>
              <a:cxnLst/>
              <a:rect l="l" t="t" r="r" b="b"/>
              <a:pathLst>
                <a:path w="7031" h="12352" extrusionOk="0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2282350" y="2522175"/>
              <a:ext cx="314350" cy="217750"/>
            </a:xfrm>
            <a:custGeom>
              <a:avLst/>
              <a:gdLst/>
              <a:ahLst/>
              <a:cxnLst/>
              <a:rect l="l" t="t" r="r" b="b"/>
              <a:pathLst>
                <a:path w="12574" h="8710" extrusionOk="0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7" name="Google Shape;2307;p26"/>
          <p:cNvSpPr txBox="1"/>
          <p:nvPr/>
        </p:nvSpPr>
        <p:spPr>
          <a:xfrm>
            <a:off x="331637" y="339763"/>
            <a:ext cx="336406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Pernyataan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endParaRPr lang="id-ID" sz="2400" dirty="0">
              <a:effectLst/>
              <a:latin typeface="Fira Sans Medium" panose="020B06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A7A10ECA-AA3B-E588-3488-458A7C431FD6}"/>
              </a:ext>
            </a:extLst>
          </p:cNvPr>
          <p:cNvSpPr txBox="1"/>
          <p:nvPr/>
        </p:nvSpPr>
        <p:spPr>
          <a:xfrm>
            <a:off x="370702" y="1903818"/>
            <a:ext cx="49200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Wisata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adalah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kebutuhan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setiap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orang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untuk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menghilangkan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strees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dengan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pergi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ke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pantai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atau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ke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gunung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.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Namun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faktanya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wisatawan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terkadang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kebingungan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memilih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tempat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wisata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yang di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tuju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. Tak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jarang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wisatawan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tidak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jadi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pergi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karena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kebingungan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memilih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tempat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wisata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yang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akan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di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datangi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.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Ketidak-efektifitasan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ini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menyebabkan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wisatawan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menjadi</a:t>
            </a:r>
            <a:r>
              <a:rPr lang="en-ID" sz="1600" dirty="0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</a:rPr>
              <a:t>kebingunan</a:t>
            </a:r>
            <a:endParaRPr lang="id-ID" sz="1200" dirty="0">
              <a:latin typeface="Fira Sans Medium" panose="020B06030500000200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0;p15">
            <a:extLst>
              <a:ext uri="{FF2B5EF4-FFF2-40B4-BE49-F238E27FC236}">
                <a16:creationId xmlns:a16="http://schemas.microsoft.com/office/drawing/2014/main" id="{8AFDC0FA-C7FC-44AE-F91F-F2B355EBC68A}"/>
              </a:ext>
            </a:extLst>
          </p:cNvPr>
          <p:cNvSpPr/>
          <p:nvPr/>
        </p:nvSpPr>
        <p:spPr>
          <a:xfrm>
            <a:off x="304800" y="1562083"/>
            <a:ext cx="5616375" cy="2405079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EDDAB29D-0BAD-689C-A8A4-D6D9E9BE0BC3}"/>
              </a:ext>
            </a:extLst>
          </p:cNvPr>
          <p:cNvSpPr txBox="1"/>
          <p:nvPr/>
        </p:nvSpPr>
        <p:spPr>
          <a:xfrm>
            <a:off x="304800" y="253358"/>
            <a:ext cx="4572000" cy="58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Situasi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Keadaan</a:t>
            </a:r>
            <a:endParaRPr lang="id-ID" sz="2400" dirty="0">
              <a:effectLst/>
              <a:latin typeface="Fira Sans Medium" panose="020B06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9A4DE86F-C81F-CC61-8DA5-F5DC5299C583}"/>
              </a:ext>
            </a:extLst>
          </p:cNvPr>
          <p:cNvSpPr txBox="1"/>
          <p:nvPr/>
        </p:nvSpPr>
        <p:spPr>
          <a:xfrm>
            <a:off x="679450" y="1709737"/>
            <a:ext cx="49847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laku-Mlaku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ketersediaan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wisata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transportasi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wisata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ID" sz="24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400" dirty="0">
              <a:effectLst/>
              <a:latin typeface="Fira Sans Medium" panose="020B06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id-ID" sz="1800" dirty="0"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Fira Sans Medium"/>
                <a:ea typeface="Fira Sans Medium"/>
                <a:cs typeface="Fira Sans Medium"/>
                <a:sym typeface="Fira Sans Medium"/>
              </a:rPr>
              <a:t>Kebutuhan</a:t>
            </a:r>
            <a:r>
              <a:rPr lang="en-US" sz="24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2400" dirty="0" err="1">
                <a:latin typeface="Fira Sans Medium"/>
                <a:ea typeface="Fira Sans Medium"/>
                <a:cs typeface="Fira Sans Medium"/>
                <a:sym typeface="Fira Sans Medium"/>
              </a:rPr>
              <a:t>Bisnis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5156613" y="3765235"/>
            <a:ext cx="3358736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2" y="411885"/>
            <a:ext cx="3358737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3" y="2089089"/>
            <a:ext cx="3358736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21"/>
          <p:cNvSpPr txBox="1"/>
          <p:nvPr/>
        </p:nvSpPr>
        <p:spPr>
          <a:xfrm>
            <a:off x="5539749" y="411379"/>
            <a:ext cx="2927976" cy="97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wisata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wisata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dituju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87375" y="2088551"/>
            <a:ext cx="2927974" cy="96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Aplikasi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akan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menampilkan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transportasi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untuk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menuju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ke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tempat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wisata</a:t>
            </a:r>
            <a:endParaRPr sz="10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587375" y="3765235"/>
            <a:ext cx="2927974" cy="96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Aplikasi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akan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menampilkan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biaya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yang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dibutuhkan</a:t>
            </a:r>
            <a:endParaRPr sz="10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1705;p21">
            <a:extLst>
              <a:ext uri="{FF2B5EF4-FFF2-40B4-BE49-F238E27FC236}">
                <a16:creationId xmlns:a16="http://schemas.microsoft.com/office/drawing/2014/main" id="{6337EFC8-3103-406D-BCDA-FE37A2C72112}"/>
              </a:ext>
            </a:extLst>
          </p:cNvPr>
          <p:cNvSpPr/>
          <p:nvPr/>
        </p:nvSpPr>
        <p:spPr>
          <a:xfrm>
            <a:off x="5100775" y="2078937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3" name="Google Shape;2373;p28"/>
          <p:cNvGrpSpPr/>
          <p:nvPr/>
        </p:nvGrpSpPr>
        <p:grpSpPr>
          <a:xfrm>
            <a:off x="1544651" y="1104900"/>
            <a:ext cx="5965812" cy="3807162"/>
            <a:chOff x="1995750" y="2098600"/>
            <a:chExt cx="3550125" cy="2238225"/>
          </a:xfrm>
        </p:grpSpPr>
        <p:sp>
          <p:nvSpPr>
            <p:cNvPr id="2374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2781150" y="2541175"/>
              <a:ext cx="2039500" cy="1175750"/>
            </a:xfrm>
            <a:custGeom>
              <a:avLst/>
              <a:gdLst/>
              <a:ahLst/>
              <a:cxnLst/>
              <a:rect l="l" t="t" r="r" b="b"/>
              <a:pathLst>
                <a:path w="81580" h="47030" extrusionOk="0">
                  <a:moveTo>
                    <a:pt x="982" y="1"/>
                  </a:moveTo>
                  <a:cubicBezTo>
                    <a:pt x="443" y="1"/>
                    <a:pt x="0" y="412"/>
                    <a:pt x="0" y="983"/>
                  </a:cubicBezTo>
                  <a:lnTo>
                    <a:pt x="0" y="46047"/>
                  </a:lnTo>
                  <a:cubicBezTo>
                    <a:pt x="0" y="46586"/>
                    <a:pt x="443" y="47029"/>
                    <a:pt x="982" y="47029"/>
                  </a:cubicBezTo>
                  <a:lnTo>
                    <a:pt x="80598" y="47029"/>
                  </a:lnTo>
                  <a:cubicBezTo>
                    <a:pt x="81136" y="47029"/>
                    <a:pt x="81580" y="46586"/>
                    <a:pt x="81580" y="46047"/>
                  </a:cubicBezTo>
                  <a:lnTo>
                    <a:pt x="81580" y="983"/>
                  </a:lnTo>
                  <a:cubicBezTo>
                    <a:pt x="81580" y="412"/>
                    <a:pt x="81136" y="1"/>
                    <a:pt x="80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2173875" y="22411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62"/>
                    <a:pt x="1331" y="1520"/>
                    <a:pt x="1141" y="1520"/>
                  </a:cubicBezTo>
                  <a:cubicBezTo>
                    <a:pt x="919" y="1520"/>
                    <a:pt x="761" y="1362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74"/>
                    <a:pt x="508" y="2280"/>
                    <a:pt x="1141" y="2280"/>
                  </a:cubicBezTo>
                  <a:cubicBezTo>
                    <a:pt x="1743" y="2280"/>
                    <a:pt x="2281" y="1774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2173875" y="239630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30"/>
                    <a:pt x="1331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43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28"/>
          <p:cNvSpPr txBox="1"/>
          <p:nvPr/>
        </p:nvSpPr>
        <p:spPr>
          <a:xfrm>
            <a:off x="2591100" y="411475"/>
            <a:ext cx="39618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Fira Sans Medium"/>
                <a:ea typeface="Fira Sans Medium"/>
                <a:cs typeface="Fira Sans Medium"/>
                <a:sym typeface="Fira Sans Medium"/>
              </a:rPr>
              <a:t>Solusi Masalah</a:t>
            </a:r>
            <a:endParaRPr sz="3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F2F72BB4-6AB7-0CF2-491F-CCB8C3725196}"/>
              </a:ext>
            </a:extLst>
          </p:cNvPr>
          <p:cNvSpPr txBox="1"/>
          <p:nvPr/>
        </p:nvSpPr>
        <p:spPr>
          <a:xfrm>
            <a:off x="2862264" y="1962150"/>
            <a:ext cx="3427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Menyediakan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paket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wisata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para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wisatawan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tidak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perlu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bingung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lagi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bigung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memilih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tempat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wisata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tranportasi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biaya</a:t>
            </a:r>
            <a:r>
              <a:rPr lang="en-ID" sz="18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tertera</a:t>
            </a:r>
            <a:endParaRPr lang="id-ID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1100" y="41147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D" sz="32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Konsistensi</a:t>
            </a:r>
            <a:r>
              <a:rPr lang="en-ID" sz="32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32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D" sz="32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ID" sz="3200" dirty="0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D" sz="3200" dirty="0" err="1">
                <a:effectLst/>
                <a:latin typeface="Fira Sans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rganisasi</a:t>
            </a:r>
            <a:endParaRPr lang="id-ID" sz="3200" dirty="0">
              <a:effectLst/>
              <a:latin typeface="Fira Sans Medium" panose="020B06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21" name="Google Shape;2221;p25"/>
          <p:cNvSpPr txBox="1"/>
          <p:nvPr/>
        </p:nvSpPr>
        <p:spPr>
          <a:xfrm>
            <a:off x="717551" y="377484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Menampilkan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beberapa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paket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tempat</a:t>
            </a:r>
            <a:r>
              <a:rPr lang="en-ID" sz="11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wisata</a:t>
            </a:r>
            <a:endParaRPr sz="9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2223" name="Google Shape;2223;p25"/>
          <p:cNvSpPr txBox="1"/>
          <p:nvPr/>
        </p:nvSpPr>
        <p:spPr>
          <a:xfrm>
            <a:off x="3676477" y="3774848"/>
            <a:ext cx="1765200" cy="75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Menampilkan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beberapa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transportasi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seperti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,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mobil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, taxi, bus,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dll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.</a:t>
            </a:r>
            <a:endParaRPr sz="10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2227" name="Google Shape;2227;p25"/>
          <p:cNvSpPr txBox="1"/>
          <p:nvPr/>
        </p:nvSpPr>
        <p:spPr>
          <a:xfrm>
            <a:off x="6671401" y="377484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Menampilkan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biaya</a:t>
            </a:r>
            <a:r>
              <a:rPr lang="en-ID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yang </a:t>
            </a:r>
            <a:r>
              <a:rPr lang="en-ID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dibutuhkan</a:t>
            </a:r>
            <a:endParaRPr sz="10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grpSp>
        <p:nvGrpSpPr>
          <p:cNvPr id="2230" name="Google Shape;2230;p25"/>
          <p:cNvGrpSpPr/>
          <p:nvPr/>
        </p:nvGrpSpPr>
        <p:grpSpPr>
          <a:xfrm>
            <a:off x="1234895" y="1191052"/>
            <a:ext cx="6674227" cy="2478421"/>
            <a:chOff x="936425" y="1625150"/>
            <a:chExt cx="5728950" cy="2127400"/>
          </a:xfrm>
        </p:grpSpPr>
        <p:sp>
          <p:nvSpPr>
            <p:cNvPr id="2233" name="Google Shape;2233;p25"/>
            <p:cNvSpPr/>
            <p:nvPr/>
          </p:nvSpPr>
          <p:spPr>
            <a:xfrm>
              <a:off x="3473900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3488150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74"/>
                    <a:pt x="1" y="12446"/>
                  </a:cubicBezTo>
                  <a:cubicBezTo>
                    <a:pt x="1" y="19318"/>
                    <a:pt x="5543" y="24860"/>
                    <a:pt x="12415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6016125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828" y="0"/>
                    <a:pt x="1" y="5827"/>
                    <a:pt x="1" y="13016"/>
                  </a:cubicBezTo>
                  <a:cubicBezTo>
                    <a:pt x="1" y="20173"/>
                    <a:pt x="5828" y="26000"/>
                    <a:pt x="12985" y="26000"/>
                  </a:cubicBezTo>
                  <a:cubicBezTo>
                    <a:pt x="20174" y="26000"/>
                    <a:pt x="25970" y="20173"/>
                    <a:pt x="25970" y="13016"/>
                  </a:cubicBezTo>
                  <a:cubicBezTo>
                    <a:pt x="25970" y="5827"/>
                    <a:pt x="20174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6030375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75" y="0"/>
                    <a:pt x="1" y="5574"/>
                    <a:pt x="1" y="12446"/>
                  </a:cubicBezTo>
                  <a:cubicBezTo>
                    <a:pt x="1" y="19318"/>
                    <a:pt x="5575" y="24860"/>
                    <a:pt x="12415" y="24860"/>
                  </a:cubicBezTo>
                  <a:cubicBezTo>
                    <a:pt x="19287" y="24860"/>
                    <a:pt x="24829" y="19318"/>
                    <a:pt x="24829" y="12446"/>
                  </a:cubicBezTo>
                  <a:cubicBezTo>
                    <a:pt x="24829" y="5574"/>
                    <a:pt x="19287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5762000" y="1625150"/>
              <a:ext cx="598550" cy="1452050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6257600" y="3350325"/>
              <a:ext cx="207475" cy="126700"/>
            </a:xfrm>
            <a:custGeom>
              <a:avLst/>
              <a:gdLst/>
              <a:ahLst/>
              <a:cxnLst/>
              <a:rect l="l" t="t" r="r" b="b"/>
              <a:pathLst>
                <a:path w="8299" h="5068" extrusionOk="0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6204575" y="3317850"/>
              <a:ext cx="273150" cy="219350"/>
            </a:xfrm>
            <a:custGeom>
              <a:avLst/>
              <a:gdLst/>
              <a:ahLst/>
              <a:cxnLst/>
              <a:rect l="l" t="t" r="r" b="b"/>
              <a:pathLst>
                <a:path w="10926" h="8774" extrusionOk="0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775550" y="2178575"/>
              <a:ext cx="44350" cy="898625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709825" y="3338450"/>
              <a:ext cx="172625" cy="196375"/>
            </a:xfrm>
            <a:custGeom>
              <a:avLst/>
              <a:gdLst/>
              <a:ahLst/>
              <a:cxnLst/>
              <a:rect l="l" t="t" r="r" b="b"/>
              <a:pathLst>
                <a:path w="6905" h="7855" extrusionOk="0">
                  <a:moveTo>
                    <a:pt x="3453" y="507"/>
                  </a:moveTo>
                  <a:cubicBezTo>
                    <a:pt x="4245" y="507"/>
                    <a:pt x="4973" y="792"/>
                    <a:pt x="5511" y="1330"/>
                  </a:cubicBezTo>
                  <a:cubicBezTo>
                    <a:pt x="6081" y="1900"/>
                    <a:pt x="6398" y="2629"/>
                    <a:pt x="6398" y="3421"/>
                  </a:cubicBezTo>
                  <a:cubicBezTo>
                    <a:pt x="6398" y="3959"/>
                    <a:pt x="6303" y="4371"/>
                    <a:pt x="6113" y="4687"/>
                  </a:cubicBezTo>
                  <a:cubicBezTo>
                    <a:pt x="6113" y="4719"/>
                    <a:pt x="6081" y="4719"/>
                    <a:pt x="6050" y="4751"/>
                  </a:cubicBezTo>
                  <a:cubicBezTo>
                    <a:pt x="5416" y="5701"/>
                    <a:pt x="5036" y="6556"/>
                    <a:pt x="4973" y="7348"/>
                  </a:cubicBezTo>
                  <a:lnTo>
                    <a:pt x="1933" y="7348"/>
                  </a:lnTo>
                  <a:cubicBezTo>
                    <a:pt x="1838" y="6239"/>
                    <a:pt x="1204" y="5289"/>
                    <a:pt x="919" y="4877"/>
                  </a:cubicBezTo>
                  <a:cubicBezTo>
                    <a:pt x="888" y="4814"/>
                    <a:pt x="824" y="4751"/>
                    <a:pt x="824" y="4719"/>
                  </a:cubicBezTo>
                  <a:cubicBezTo>
                    <a:pt x="634" y="4371"/>
                    <a:pt x="539" y="3959"/>
                    <a:pt x="508" y="3516"/>
                  </a:cubicBezTo>
                  <a:cubicBezTo>
                    <a:pt x="508" y="2724"/>
                    <a:pt x="793" y="1995"/>
                    <a:pt x="1331" y="1394"/>
                  </a:cubicBezTo>
                  <a:cubicBezTo>
                    <a:pt x="1901" y="824"/>
                    <a:pt x="2629" y="507"/>
                    <a:pt x="3421" y="507"/>
                  </a:cubicBezTo>
                  <a:close/>
                  <a:moveTo>
                    <a:pt x="3421" y="0"/>
                  </a:moveTo>
                  <a:cubicBezTo>
                    <a:pt x="2503" y="0"/>
                    <a:pt x="1648" y="380"/>
                    <a:pt x="983" y="1045"/>
                  </a:cubicBezTo>
                  <a:cubicBezTo>
                    <a:pt x="318" y="1742"/>
                    <a:pt x="1" y="2629"/>
                    <a:pt x="33" y="3547"/>
                  </a:cubicBezTo>
                  <a:cubicBezTo>
                    <a:pt x="33" y="4054"/>
                    <a:pt x="159" y="4497"/>
                    <a:pt x="381" y="4941"/>
                  </a:cubicBezTo>
                  <a:cubicBezTo>
                    <a:pt x="381" y="5004"/>
                    <a:pt x="444" y="5067"/>
                    <a:pt x="508" y="5162"/>
                  </a:cubicBezTo>
                  <a:cubicBezTo>
                    <a:pt x="761" y="5542"/>
                    <a:pt x="1363" y="6429"/>
                    <a:pt x="1458" y="7379"/>
                  </a:cubicBezTo>
                  <a:cubicBezTo>
                    <a:pt x="1458" y="7664"/>
                    <a:pt x="1679" y="7854"/>
                    <a:pt x="1933" y="7854"/>
                  </a:cubicBezTo>
                  <a:lnTo>
                    <a:pt x="4973" y="7854"/>
                  </a:lnTo>
                  <a:cubicBezTo>
                    <a:pt x="5226" y="7854"/>
                    <a:pt x="5448" y="7664"/>
                    <a:pt x="5480" y="7411"/>
                  </a:cubicBezTo>
                  <a:cubicBezTo>
                    <a:pt x="5511" y="6714"/>
                    <a:pt x="5860" y="5922"/>
                    <a:pt x="6461" y="5067"/>
                  </a:cubicBezTo>
                  <a:cubicBezTo>
                    <a:pt x="6493" y="5004"/>
                    <a:pt x="6525" y="4972"/>
                    <a:pt x="6525" y="4941"/>
                  </a:cubicBezTo>
                  <a:cubicBezTo>
                    <a:pt x="6778" y="4561"/>
                    <a:pt x="6873" y="4054"/>
                    <a:pt x="6873" y="3421"/>
                  </a:cubicBezTo>
                  <a:cubicBezTo>
                    <a:pt x="6905" y="2502"/>
                    <a:pt x="6525" y="1647"/>
                    <a:pt x="5891" y="982"/>
                  </a:cubicBezTo>
                  <a:cubicBezTo>
                    <a:pt x="5226" y="349"/>
                    <a:pt x="4371" y="0"/>
                    <a:pt x="34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753375" y="3542700"/>
              <a:ext cx="87900" cy="13500"/>
            </a:xfrm>
            <a:custGeom>
              <a:avLst/>
              <a:gdLst/>
              <a:ahLst/>
              <a:cxnLst/>
              <a:rect l="l" t="t" r="r" b="b"/>
              <a:pathLst>
                <a:path w="3516" h="540" extrusionOk="0">
                  <a:moveTo>
                    <a:pt x="222" y="1"/>
                  </a:moveTo>
                  <a:cubicBezTo>
                    <a:pt x="96" y="1"/>
                    <a:pt x="1" y="96"/>
                    <a:pt x="1" y="223"/>
                  </a:cubicBezTo>
                  <a:lnTo>
                    <a:pt x="1" y="286"/>
                  </a:lnTo>
                  <a:cubicBezTo>
                    <a:pt x="1" y="444"/>
                    <a:pt x="96" y="539"/>
                    <a:pt x="222" y="539"/>
                  </a:cubicBezTo>
                  <a:lnTo>
                    <a:pt x="3294" y="539"/>
                  </a:lnTo>
                  <a:cubicBezTo>
                    <a:pt x="3421" y="539"/>
                    <a:pt x="3516" y="444"/>
                    <a:pt x="3516" y="286"/>
                  </a:cubicBezTo>
                  <a:lnTo>
                    <a:pt x="3516" y="223"/>
                  </a:lnTo>
                  <a:cubicBezTo>
                    <a:pt x="3516" y="96"/>
                    <a:pt x="3421" y="1"/>
                    <a:pt x="329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757350" y="3563300"/>
              <a:ext cx="77600" cy="14275"/>
            </a:xfrm>
            <a:custGeom>
              <a:avLst/>
              <a:gdLst/>
              <a:ahLst/>
              <a:cxnLst/>
              <a:rect l="l" t="t" r="r" b="b"/>
              <a:pathLst>
                <a:path w="3104" h="571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349"/>
                  </a:lnTo>
                  <a:cubicBezTo>
                    <a:pt x="0" y="475"/>
                    <a:pt x="95" y="570"/>
                    <a:pt x="222" y="570"/>
                  </a:cubicBezTo>
                  <a:lnTo>
                    <a:pt x="2882" y="570"/>
                  </a:lnTo>
                  <a:cubicBezTo>
                    <a:pt x="3009" y="570"/>
                    <a:pt x="3104" y="475"/>
                    <a:pt x="3104" y="349"/>
                  </a:cubicBezTo>
                  <a:lnTo>
                    <a:pt x="3104" y="222"/>
                  </a:ln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3761300" y="3585475"/>
              <a:ext cx="69700" cy="16650"/>
            </a:xfrm>
            <a:custGeom>
              <a:avLst/>
              <a:gdLst/>
              <a:ahLst/>
              <a:cxnLst/>
              <a:rect l="l" t="t" r="r" b="b"/>
              <a:pathLst>
                <a:path w="2788" h="666" extrusionOk="0">
                  <a:moveTo>
                    <a:pt x="190" y="0"/>
                  </a:moveTo>
                  <a:cubicBezTo>
                    <a:pt x="95" y="0"/>
                    <a:pt x="0" y="63"/>
                    <a:pt x="32" y="127"/>
                  </a:cubicBezTo>
                  <a:cubicBezTo>
                    <a:pt x="159" y="443"/>
                    <a:pt x="729" y="665"/>
                    <a:pt x="1394" y="665"/>
                  </a:cubicBezTo>
                  <a:cubicBezTo>
                    <a:pt x="2091" y="665"/>
                    <a:pt x="2661" y="443"/>
                    <a:pt x="2787" y="127"/>
                  </a:cubicBezTo>
                  <a:cubicBezTo>
                    <a:pt x="2787" y="63"/>
                    <a:pt x="2724" y="0"/>
                    <a:pt x="26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3789800" y="3253725"/>
              <a:ext cx="13475" cy="55450"/>
            </a:xfrm>
            <a:custGeom>
              <a:avLst/>
              <a:gdLst/>
              <a:ahLst/>
              <a:cxnLst/>
              <a:rect l="l" t="t" r="r" b="b"/>
              <a:pathLst>
                <a:path w="539" h="2218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254" y="2218"/>
                  </a:lnTo>
                  <a:lnTo>
                    <a:pt x="507" y="222"/>
                  </a:lnTo>
                  <a:cubicBezTo>
                    <a:pt x="539" y="96"/>
                    <a:pt x="444" y="1"/>
                    <a:pt x="31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3665500" y="3305800"/>
              <a:ext cx="41975" cy="41375"/>
            </a:xfrm>
            <a:custGeom>
              <a:avLst/>
              <a:gdLst/>
              <a:ahLst/>
              <a:cxnLst/>
              <a:rect l="l" t="t" r="r" b="b"/>
              <a:pathLst>
                <a:path w="1679" h="1655" extrusionOk="0">
                  <a:moveTo>
                    <a:pt x="313" y="0"/>
                  </a:moveTo>
                  <a:cubicBezTo>
                    <a:pt x="262" y="0"/>
                    <a:pt x="206" y="24"/>
                    <a:pt x="159" y="71"/>
                  </a:cubicBezTo>
                  <a:lnTo>
                    <a:pt x="95" y="135"/>
                  </a:lnTo>
                  <a:cubicBezTo>
                    <a:pt x="0" y="230"/>
                    <a:pt x="0" y="356"/>
                    <a:pt x="95" y="420"/>
                  </a:cubicBezTo>
                  <a:lnTo>
                    <a:pt x="1679" y="1655"/>
                  </a:lnTo>
                  <a:lnTo>
                    <a:pt x="444" y="71"/>
                  </a:lnTo>
                  <a:cubicBezTo>
                    <a:pt x="412" y="24"/>
                    <a:pt x="365" y="0"/>
                    <a:pt x="3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3617200" y="3430925"/>
              <a:ext cx="54650" cy="12200"/>
            </a:xfrm>
            <a:custGeom>
              <a:avLst/>
              <a:gdLst/>
              <a:ahLst/>
              <a:cxnLst/>
              <a:rect l="l" t="t" r="r" b="b"/>
              <a:pathLst>
                <a:path w="2186" h="488" extrusionOk="0">
                  <a:moveTo>
                    <a:pt x="174" y="0"/>
                  </a:moveTo>
                  <a:cubicBezTo>
                    <a:pt x="72" y="0"/>
                    <a:pt x="1" y="87"/>
                    <a:pt x="1" y="197"/>
                  </a:cubicBezTo>
                  <a:lnTo>
                    <a:pt x="1" y="292"/>
                  </a:lnTo>
                  <a:cubicBezTo>
                    <a:pt x="1" y="402"/>
                    <a:pt x="72" y="488"/>
                    <a:pt x="174" y="488"/>
                  </a:cubicBezTo>
                  <a:cubicBezTo>
                    <a:pt x="190" y="488"/>
                    <a:pt x="206" y="486"/>
                    <a:pt x="222" y="482"/>
                  </a:cubicBezTo>
                  <a:lnTo>
                    <a:pt x="2186" y="228"/>
                  </a:lnTo>
                  <a:lnTo>
                    <a:pt x="222" y="7"/>
                  </a:lnTo>
                  <a:cubicBezTo>
                    <a:pt x="206" y="2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3924400" y="3426325"/>
              <a:ext cx="55450" cy="12850"/>
            </a:xfrm>
            <a:custGeom>
              <a:avLst/>
              <a:gdLst/>
              <a:ahLst/>
              <a:cxnLst/>
              <a:rect l="l" t="t" r="r" b="b"/>
              <a:pathLst>
                <a:path w="2218" h="514" extrusionOk="0">
                  <a:moveTo>
                    <a:pt x="1995" y="1"/>
                  </a:moveTo>
                  <a:lnTo>
                    <a:pt x="0" y="254"/>
                  </a:lnTo>
                  <a:lnTo>
                    <a:pt x="1995" y="507"/>
                  </a:lnTo>
                  <a:cubicBezTo>
                    <a:pt x="2008" y="511"/>
                    <a:pt x="2021" y="513"/>
                    <a:pt x="2034" y="513"/>
                  </a:cubicBezTo>
                  <a:cubicBezTo>
                    <a:pt x="2121" y="513"/>
                    <a:pt x="2217" y="427"/>
                    <a:pt x="2217" y="317"/>
                  </a:cubicBezTo>
                  <a:lnTo>
                    <a:pt x="2217" y="222"/>
                  </a:lnTo>
                  <a:cubicBezTo>
                    <a:pt x="2217" y="96"/>
                    <a:pt x="2090" y="1"/>
                    <a:pt x="19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3886400" y="3302700"/>
              <a:ext cx="41975" cy="41325"/>
            </a:xfrm>
            <a:custGeom>
              <a:avLst/>
              <a:gdLst/>
              <a:ahLst/>
              <a:cxnLst/>
              <a:rect l="l" t="t" r="r" b="b"/>
              <a:pathLst>
                <a:path w="1679" h="1653" extrusionOk="0">
                  <a:moveTo>
                    <a:pt x="1363" y="1"/>
                  </a:moveTo>
                  <a:cubicBezTo>
                    <a:pt x="1299" y="1"/>
                    <a:pt x="1237" y="32"/>
                    <a:pt x="1203" y="100"/>
                  </a:cubicBezTo>
                  <a:lnTo>
                    <a:pt x="0" y="1652"/>
                  </a:lnTo>
                  <a:lnTo>
                    <a:pt x="0" y="1652"/>
                  </a:lnTo>
                  <a:lnTo>
                    <a:pt x="1552" y="449"/>
                  </a:lnTo>
                  <a:cubicBezTo>
                    <a:pt x="1647" y="354"/>
                    <a:pt x="1679" y="227"/>
                    <a:pt x="1584" y="132"/>
                  </a:cubicBezTo>
                  <a:lnTo>
                    <a:pt x="1520" y="69"/>
                  </a:lnTo>
                  <a:cubicBezTo>
                    <a:pt x="1476" y="25"/>
                    <a:pt x="1418" y="1"/>
                    <a:pt x="13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1236475" y="1625150"/>
              <a:ext cx="598575" cy="145442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936425" y="3102525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4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4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950675" y="3116775"/>
              <a:ext cx="620725" cy="621525"/>
            </a:xfrm>
            <a:custGeom>
              <a:avLst/>
              <a:gdLst/>
              <a:ahLst/>
              <a:cxnLst/>
              <a:rect l="l" t="t" r="r" b="b"/>
              <a:pathLst>
                <a:path w="24829" h="24861" extrusionOk="0">
                  <a:moveTo>
                    <a:pt x="12414" y="0"/>
                  </a:moveTo>
                  <a:cubicBezTo>
                    <a:pt x="5542" y="0"/>
                    <a:pt x="0" y="5574"/>
                    <a:pt x="0" y="12446"/>
                  </a:cubicBezTo>
                  <a:cubicBezTo>
                    <a:pt x="0" y="19318"/>
                    <a:pt x="5542" y="24860"/>
                    <a:pt x="12414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1124850" y="3277325"/>
              <a:ext cx="273175" cy="301500"/>
            </a:xfrm>
            <a:custGeom>
              <a:avLst/>
              <a:gdLst/>
              <a:ahLst/>
              <a:cxnLst/>
              <a:rect l="l" t="t" r="r" b="b"/>
              <a:pathLst>
                <a:path w="10927" h="12060" extrusionOk="0">
                  <a:moveTo>
                    <a:pt x="5587" y="1"/>
                  </a:moveTo>
                  <a:cubicBezTo>
                    <a:pt x="5562" y="1"/>
                    <a:pt x="5536" y="3"/>
                    <a:pt x="5511" y="7"/>
                  </a:cubicBezTo>
                  <a:cubicBezTo>
                    <a:pt x="5289" y="7"/>
                    <a:pt x="5162" y="39"/>
                    <a:pt x="5099" y="102"/>
                  </a:cubicBezTo>
                  <a:lnTo>
                    <a:pt x="5162" y="7"/>
                  </a:lnTo>
                  <a:lnTo>
                    <a:pt x="5162" y="7"/>
                  </a:lnTo>
                  <a:cubicBezTo>
                    <a:pt x="5131" y="39"/>
                    <a:pt x="5036" y="70"/>
                    <a:pt x="4972" y="102"/>
                  </a:cubicBezTo>
                  <a:cubicBezTo>
                    <a:pt x="4941" y="102"/>
                    <a:pt x="4877" y="102"/>
                    <a:pt x="4846" y="134"/>
                  </a:cubicBezTo>
                  <a:cubicBezTo>
                    <a:pt x="4276" y="229"/>
                    <a:pt x="3927" y="767"/>
                    <a:pt x="3801" y="957"/>
                  </a:cubicBezTo>
                  <a:cubicBezTo>
                    <a:pt x="3769" y="925"/>
                    <a:pt x="3769" y="862"/>
                    <a:pt x="3769" y="862"/>
                  </a:cubicBezTo>
                  <a:cubicBezTo>
                    <a:pt x="3737" y="925"/>
                    <a:pt x="3737" y="989"/>
                    <a:pt x="3769" y="1020"/>
                  </a:cubicBezTo>
                  <a:cubicBezTo>
                    <a:pt x="3702" y="998"/>
                    <a:pt x="3635" y="975"/>
                    <a:pt x="3579" y="975"/>
                  </a:cubicBezTo>
                  <a:cubicBezTo>
                    <a:pt x="3555" y="975"/>
                    <a:pt x="3534" y="979"/>
                    <a:pt x="3516" y="989"/>
                  </a:cubicBezTo>
                  <a:cubicBezTo>
                    <a:pt x="3516" y="989"/>
                    <a:pt x="3611" y="1020"/>
                    <a:pt x="3706" y="1084"/>
                  </a:cubicBezTo>
                  <a:cubicBezTo>
                    <a:pt x="2946" y="1559"/>
                    <a:pt x="3389" y="3237"/>
                    <a:pt x="3389" y="3237"/>
                  </a:cubicBezTo>
                  <a:cubicBezTo>
                    <a:pt x="2946" y="3997"/>
                    <a:pt x="3706" y="4599"/>
                    <a:pt x="3706" y="4599"/>
                  </a:cubicBezTo>
                  <a:cubicBezTo>
                    <a:pt x="3737" y="4979"/>
                    <a:pt x="3896" y="5391"/>
                    <a:pt x="4022" y="5612"/>
                  </a:cubicBezTo>
                  <a:cubicBezTo>
                    <a:pt x="4054" y="5676"/>
                    <a:pt x="4054" y="5802"/>
                    <a:pt x="4022" y="5897"/>
                  </a:cubicBezTo>
                  <a:cubicBezTo>
                    <a:pt x="4022" y="6056"/>
                    <a:pt x="4022" y="6246"/>
                    <a:pt x="3991" y="6309"/>
                  </a:cubicBezTo>
                  <a:cubicBezTo>
                    <a:pt x="3864" y="6309"/>
                    <a:pt x="3706" y="6277"/>
                    <a:pt x="3642" y="6246"/>
                  </a:cubicBezTo>
                  <a:cubicBezTo>
                    <a:pt x="3484" y="6151"/>
                    <a:pt x="3294" y="6119"/>
                    <a:pt x="3104" y="6119"/>
                  </a:cubicBezTo>
                  <a:lnTo>
                    <a:pt x="3041" y="6119"/>
                  </a:lnTo>
                  <a:cubicBezTo>
                    <a:pt x="1077" y="6119"/>
                    <a:pt x="349" y="8621"/>
                    <a:pt x="64" y="9951"/>
                  </a:cubicBezTo>
                  <a:cubicBezTo>
                    <a:pt x="0" y="10426"/>
                    <a:pt x="159" y="10901"/>
                    <a:pt x="507" y="11028"/>
                  </a:cubicBezTo>
                  <a:cubicBezTo>
                    <a:pt x="1365" y="11418"/>
                    <a:pt x="3171" y="12059"/>
                    <a:pt x="5474" y="12059"/>
                  </a:cubicBezTo>
                  <a:cubicBezTo>
                    <a:pt x="6912" y="12059"/>
                    <a:pt x="8545" y="11809"/>
                    <a:pt x="10261" y="11091"/>
                  </a:cubicBezTo>
                  <a:cubicBezTo>
                    <a:pt x="10673" y="10901"/>
                    <a:pt x="10926" y="10268"/>
                    <a:pt x="10800" y="9666"/>
                  </a:cubicBezTo>
                  <a:cubicBezTo>
                    <a:pt x="10514" y="8304"/>
                    <a:pt x="9723" y="6119"/>
                    <a:pt x="7886" y="6119"/>
                  </a:cubicBezTo>
                  <a:lnTo>
                    <a:pt x="7854" y="6119"/>
                  </a:lnTo>
                  <a:cubicBezTo>
                    <a:pt x="7664" y="6119"/>
                    <a:pt x="7506" y="6151"/>
                    <a:pt x="7379" y="6214"/>
                  </a:cubicBezTo>
                  <a:cubicBezTo>
                    <a:pt x="7284" y="6246"/>
                    <a:pt x="7063" y="6277"/>
                    <a:pt x="6841" y="6309"/>
                  </a:cubicBezTo>
                  <a:lnTo>
                    <a:pt x="6809" y="5929"/>
                  </a:lnTo>
                  <a:cubicBezTo>
                    <a:pt x="6778" y="5834"/>
                    <a:pt x="6778" y="5739"/>
                    <a:pt x="6841" y="5676"/>
                  </a:cubicBezTo>
                  <a:cubicBezTo>
                    <a:pt x="7031" y="5296"/>
                    <a:pt x="7189" y="4631"/>
                    <a:pt x="7189" y="4631"/>
                  </a:cubicBezTo>
                  <a:cubicBezTo>
                    <a:pt x="7854" y="3997"/>
                    <a:pt x="7506" y="3269"/>
                    <a:pt x="7506" y="3269"/>
                  </a:cubicBezTo>
                  <a:cubicBezTo>
                    <a:pt x="7664" y="2509"/>
                    <a:pt x="7664" y="2065"/>
                    <a:pt x="7633" y="1844"/>
                  </a:cubicBezTo>
                  <a:lnTo>
                    <a:pt x="7633" y="1844"/>
                  </a:lnTo>
                  <a:cubicBezTo>
                    <a:pt x="7696" y="1939"/>
                    <a:pt x="7759" y="2002"/>
                    <a:pt x="7759" y="2002"/>
                  </a:cubicBezTo>
                  <a:cubicBezTo>
                    <a:pt x="7664" y="1685"/>
                    <a:pt x="7506" y="1464"/>
                    <a:pt x="7379" y="1305"/>
                  </a:cubicBezTo>
                  <a:cubicBezTo>
                    <a:pt x="7348" y="1274"/>
                    <a:pt x="7316" y="1210"/>
                    <a:pt x="7284" y="1179"/>
                  </a:cubicBezTo>
                  <a:lnTo>
                    <a:pt x="7284" y="1179"/>
                  </a:lnTo>
                  <a:cubicBezTo>
                    <a:pt x="7411" y="1210"/>
                    <a:pt x="7538" y="1274"/>
                    <a:pt x="7538" y="1274"/>
                  </a:cubicBezTo>
                  <a:cubicBezTo>
                    <a:pt x="7411" y="1115"/>
                    <a:pt x="7189" y="957"/>
                    <a:pt x="7063" y="830"/>
                  </a:cubicBezTo>
                  <a:lnTo>
                    <a:pt x="7063" y="830"/>
                  </a:lnTo>
                  <a:cubicBezTo>
                    <a:pt x="7189" y="925"/>
                    <a:pt x="7284" y="957"/>
                    <a:pt x="7284" y="957"/>
                  </a:cubicBezTo>
                  <a:cubicBezTo>
                    <a:pt x="7126" y="799"/>
                    <a:pt x="6936" y="704"/>
                    <a:pt x="6809" y="640"/>
                  </a:cubicBezTo>
                  <a:lnTo>
                    <a:pt x="6841" y="640"/>
                  </a:lnTo>
                  <a:lnTo>
                    <a:pt x="6556" y="482"/>
                  </a:lnTo>
                  <a:lnTo>
                    <a:pt x="6556" y="482"/>
                  </a:lnTo>
                  <a:cubicBezTo>
                    <a:pt x="6746" y="545"/>
                    <a:pt x="6904" y="640"/>
                    <a:pt x="6904" y="640"/>
                  </a:cubicBezTo>
                  <a:cubicBezTo>
                    <a:pt x="6841" y="450"/>
                    <a:pt x="6556" y="260"/>
                    <a:pt x="6556" y="260"/>
                  </a:cubicBezTo>
                  <a:cubicBezTo>
                    <a:pt x="6413" y="189"/>
                    <a:pt x="6289" y="153"/>
                    <a:pt x="6168" y="153"/>
                  </a:cubicBezTo>
                  <a:cubicBezTo>
                    <a:pt x="6128" y="153"/>
                    <a:pt x="6089" y="157"/>
                    <a:pt x="6049" y="165"/>
                  </a:cubicBezTo>
                  <a:cubicBezTo>
                    <a:pt x="5912" y="83"/>
                    <a:pt x="5751" y="1"/>
                    <a:pt x="5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1223025" y="3435025"/>
              <a:ext cx="34850" cy="114825"/>
            </a:xfrm>
            <a:custGeom>
              <a:avLst/>
              <a:gdLst/>
              <a:ahLst/>
              <a:cxnLst/>
              <a:rect l="l" t="t" r="r" b="b"/>
              <a:pathLst>
                <a:path w="1394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760" y="4593"/>
                    <a:pt x="982" y="2629"/>
                    <a:pt x="1394" y="2281"/>
                  </a:cubicBezTo>
                  <a:cubicBezTo>
                    <a:pt x="1394" y="2281"/>
                    <a:pt x="1014" y="1774"/>
                    <a:pt x="1045" y="1711"/>
                  </a:cubicBezTo>
                  <a:cubicBezTo>
                    <a:pt x="1045" y="1616"/>
                    <a:pt x="1204" y="1299"/>
                    <a:pt x="1362" y="1173"/>
                  </a:cubicBezTo>
                  <a:cubicBezTo>
                    <a:pt x="1394" y="1141"/>
                    <a:pt x="1394" y="1078"/>
                    <a:pt x="1362" y="104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1223025" y="3435025"/>
              <a:ext cx="19025" cy="114825"/>
            </a:xfrm>
            <a:custGeom>
              <a:avLst/>
              <a:gdLst/>
              <a:ahLst/>
              <a:cxnLst/>
              <a:rect l="l" t="t" r="r" b="b"/>
              <a:pathLst>
                <a:path w="761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186" y="2719"/>
                    <a:pt x="131" y="269"/>
                    <a:pt x="127" y="49"/>
                  </a:cubicBezTo>
                  <a:lnTo>
                    <a:pt x="127" y="49"/>
                  </a:lnTo>
                  <a:lnTo>
                    <a:pt x="190" y="96"/>
                  </a:lnTo>
                  <a:lnTo>
                    <a:pt x="127" y="33"/>
                  </a:lnTo>
                  <a:lnTo>
                    <a:pt x="127" y="33"/>
                  </a:lnTo>
                  <a:cubicBezTo>
                    <a:pt x="127" y="33"/>
                    <a:pt x="127" y="38"/>
                    <a:pt x="127" y="49"/>
                  </a:cubicBezTo>
                  <a:lnTo>
                    <a:pt x="127" y="4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1242025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634" y="0"/>
                  </a:moveTo>
                  <a:cubicBezTo>
                    <a:pt x="95" y="317"/>
                    <a:pt x="0" y="2312"/>
                    <a:pt x="0" y="2312"/>
                  </a:cubicBezTo>
                  <a:cubicBezTo>
                    <a:pt x="0" y="2312"/>
                    <a:pt x="222" y="348"/>
                    <a:pt x="634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1263400" y="3434250"/>
              <a:ext cx="34850" cy="115600"/>
            </a:xfrm>
            <a:custGeom>
              <a:avLst/>
              <a:gdLst/>
              <a:ahLst/>
              <a:cxnLst/>
              <a:rect l="l" t="t" r="r" b="b"/>
              <a:pathLst>
                <a:path w="1394" h="4624" extrusionOk="0">
                  <a:moveTo>
                    <a:pt x="1299" y="0"/>
                  </a:moveTo>
                  <a:lnTo>
                    <a:pt x="32" y="1077"/>
                  </a:lnTo>
                  <a:cubicBezTo>
                    <a:pt x="0" y="1109"/>
                    <a:pt x="0" y="1172"/>
                    <a:pt x="64" y="1204"/>
                  </a:cubicBezTo>
                  <a:cubicBezTo>
                    <a:pt x="222" y="1330"/>
                    <a:pt x="380" y="1647"/>
                    <a:pt x="380" y="1742"/>
                  </a:cubicBezTo>
                  <a:cubicBezTo>
                    <a:pt x="412" y="1805"/>
                    <a:pt x="32" y="2312"/>
                    <a:pt x="32" y="2312"/>
                  </a:cubicBezTo>
                  <a:cubicBezTo>
                    <a:pt x="444" y="2660"/>
                    <a:pt x="665" y="4624"/>
                    <a:pt x="665" y="4624"/>
                  </a:cubicBezTo>
                  <a:cubicBezTo>
                    <a:pt x="1394" y="2629"/>
                    <a:pt x="1362" y="317"/>
                    <a:pt x="1331" y="32"/>
                  </a:cubicBezTo>
                  <a:cubicBezTo>
                    <a:pt x="1331" y="0"/>
                    <a:pt x="1331" y="0"/>
                    <a:pt x="1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1264200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0" y="0"/>
                  </a:moveTo>
                  <a:cubicBezTo>
                    <a:pt x="412" y="348"/>
                    <a:pt x="633" y="2312"/>
                    <a:pt x="633" y="2312"/>
                  </a:cubicBezTo>
                  <a:cubicBezTo>
                    <a:pt x="633" y="2312"/>
                    <a:pt x="538" y="317"/>
                    <a:pt x="0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1280025" y="3435025"/>
              <a:ext cx="18225" cy="114825"/>
            </a:xfrm>
            <a:custGeom>
              <a:avLst/>
              <a:gdLst/>
              <a:ahLst/>
              <a:cxnLst/>
              <a:rect l="l" t="t" r="r" b="b"/>
              <a:pathLst>
                <a:path w="729" h="4593" extrusionOk="0">
                  <a:moveTo>
                    <a:pt x="666" y="1"/>
                  </a:moveTo>
                  <a:cubicBezTo>
                    <a:pt x="666" y="1"/>
                    <a:pt x="539" y="2915"/>
                    <a:pt x="0" y="4593"/>
                  </a:cubicBezTo>
                  <a:cubicBezTo>
                    <a:pt x="729" y="2598"/>
                    <a:pt x="697" y="286"/>
                    <a:pt x="666" y="1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1242025" y="3461950"/>
              <a:ext cx="38025" cy="116425"/>
            </a:xfrm>
            <a:custGeom>
              <a:avLst/>
              <a:gdLst/>
              <a:ahLst/>
              <a:cxnLst/>
              <a:rect l="l" t="t" r="r" b="b"/>
              <a:pathLst>
                <a:path w="1521" h="4657" extrusionOk="0">
                  <a:moveTo>
                    <a:pt x="634" y="1"/>
                  </a:moveTo>
                  <a:lnTo>
                    <a:pt x="634" y="32"/>
                  </a:lnTo>
                  <a:cubicBezTo>
                    <a:pt x="634" y="64"/>
                    <a:pt x="634" y="96"/>
                    <a:pt x="602" y="96"/>
                  </a:cubicBezTo>
                  <a:cubicBezTo>
                    <a:pt x="444" y="222"/>
                    <a:pt x="285" y="539"/>
                    <a:pt x="285" y="634"/>
                  </a:cubicBezTo>
                  <a:cubicBezTo>
                    <a:pt x="254" y="729"/>
                    <a:pt x="634" y="1204"/>
                    <a:pt x="634" y="1204"/>
                  </a:cubicBezTo>
                  <a:cubicBezTo>
                    <a:pt x="222" y="1552"/>
                    <a:pt x="0" y="3516"/>
                    <a:pt x="0" y="3516"/>
                  </a:cubicBezTo>
                  <a:lnTo>
                    <a:pt x="729" y="4656"/>
                  </a:lnTo>
                  <a:lnTo>
                    <a:pt x="1520" y="3516"/>
                  </a:lnTo>
                  <a:cubicBezTo>
                    <a:pt x="1489" y="3389"/>
                    <a:pt x="1299" y="1521"/>
                    <a:pt x="887" y="1204"/>
                  </a:cubicBezTo>
                  <a:cubicBezTo>
                    <a:pt x="887" y="1204"/>
                    <a:pt x="1235" y="697"/>
                    <a:pt x="1235" y="634"/>
                  </a:cubicBezTo>
                  <a:cubicBezTo>
                    <a:pt x="1235" y="539"/>
                    <a:pt x="1077" y="222"/>
                    <a:pt x="887" y="96"/>
                  </a:cubicBezTo>
                  <a:cubicBezTo>
                    <a:pt x="887" y="64"/>
                    <a:pt x="855" y="32"/>
                    <a:pt x="88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305</Words>
  <Application>Microsoft Office PowerPoint</Application>
  <PresentationFormat>Peragaan Layar (16:9)</PresentationFormat>
  <Paragraphs>54</Paragraphs>
  <Slides>11</Slides>
  <Notes>10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6" baseType="lpstr">
      <vt:lpstr>Fira Sans SemiBold</vt:lpstr>
      <vt:lpstr>Arial</vt:lpstr>
      <vt:lpstr>Fira Sans Medium</vt:lpstr>
      <vt:lpstr>Fira Sans</vt:lpstr>
      <vt:lpstr>Technology Infographics by Slidesgo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Zaki</dc:creator>
  <cp:lastModifiedBy>Mohammad Zaki</cp:lastModifiedBy>
  <cp:revision>2</cp:revision>
  <dcterms:modified xsi:type="dcterms:W3CDTF">2023-03-06T16:26:56Z</dcterms:modified>
</cp:coreProperties>
</file>