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8" r:id="rId52"/>
    <p:sldId id="32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150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0263" y="1884597"/>
            <a:ext cx="738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Cudec</a:t>
            </a:r>
            <a:r>
              <a:rPr lang="en-US" altLang="ko-KR" dirty="0" smtClean="0">
                <a:solidFill>
                  <a:srgbClr val="FF0000"/>
                </a:solidFill>
              </a:rPr>
              <a:t> freeway </a:t>
            </a:r>
            <a:r>
              <a:rPr lang="ko-KR" altLang="en-US" dirty="0" smtClean="0">
                <a:solidFill>
                  <a:srgbClr val="FF0000"/>
                </a:solidFill>
              </a:rPr>
              <a:t>사이클과 편차가 심해서 학습의 어려움을 </a:t>
            </a:r>
            <a:r>
              <a:rPr lang="ko-KR" altLang="en-US" dirty="0" err="1" smtClean="0">
                <a:solidFill>
                  <a:srgbClr val="FF0000"/>
                </a:solidFill>
              </a:rPr>
              <a:t>겪는거</a:t>
            </a:r>
            <a:r>
              <a:rPr lang="ko-KR" altLang="en-US" dirty="0" smtClean="0">
                <a:solidFill>
                  <a:srgbClr val="FF0000"/>
                </a:solidFill>
              </a:rPr>
              <a:t> 같음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아마도 스택의 사이즈를 올리면 해결될 수 </a:t>
            </a:r>
            <a:r>
              <a:rPr lang="ko-KR" altLang="en-US" dirty="0" err="1" smtClean="0">
                <a:solidFill>
                  <a:srgbClr val="FF0000"/>
                </a:solidFill>
              </a:rPr>
              <a:t>있을듯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 넓히기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262" y="3717516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오히려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주행사이클에서 학습된 모델의 일반화가 더 잘되는듯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학습의 안정성으로 인한 효과가 다수의 사이클을 경험하는 효과보다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큰 것으로 예상 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실험결과 정리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90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</a:t>
            </a:r>
            <a:r>
              <a:rPr lang="en-US" altLang="ko-KR" dirty="0" smtClean="0"/>
              <a:t>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8397" y="326032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실험 진행 중 </a:t>
            </a:r>
            <a:r>
              <a:rPr lang="en-US" altLang="ko-KR" dirty="0" smtClean="0">
                <a:solidFill>
                  <a:srgbClr val="FF0000"/>
                </a:solidFill>
              </a:rPr>
              <a:t>(Desktop)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24731</TotalTime>
  <Words>3000</Words>
  <Application>Microsoft Office PowerPoint</Application>
  <PresentationFormat>와이드스크린</PresentationFormat>
  <Paragraphs>862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Cambria Math</vt:lpstr>
      <vt:lpstr>Wingdings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5  </vt:lpstr>
      <vt:lpstr>Generalization 실험 6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195</cp:revision>
  <dcterms:created xsi:type="dcterms:W3CDTF">2020-07-08T01:56:17Z</dcterms:created>
  <dcterms:modified xsi:type="dcterms:W3CDTF">2020-08-08T08:17:45Z</dcterms:modified>
</cp:coreProperties>
</file>