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81" r:id="rId12"/>
    <p:sldId id="758" r:id="rId13"/>
    <p:sldId id="760" r:id="rId14"/>
    <p:sldId id="761" r:id="rId15"/>
    <p:sldId id="759" r:id="rId16"/>
    <p:sldId id="762" r:id="rId17"/>
    <p:sldId id="763" r:id="rId18"/>
    <p:sldId id="764" r:id="rId19"/>
    <p:sldId id="766" r:id="rId20"/>
    <p:sldId id="778" r:id="rId21"/>
    <p:sldId id="754" r:id="rId22"/>
    <p:sldId id="785" r:id="rId23"/>
    <p:sldId id="775" r:id="rId24"/>
    <p:sldId id="776" r:id="rId25"/>
    <p:sldId id="786" r:id="rId26"/>
    <p:sldId id="787" r:id="rId27"/>
    <p:sldId id="783" r:id="rId28"/>
    <p:sldId id="790" r:id="rId29"/>
    <p:sldId id="784" r:id="rId30"/>
    <p:sldId id="791" r:id="rId31"/>
    <p:sldId id="792" r:id="rId32"/>
    <p:sldId id="788" r:id="rId33"/>
    <p:sldId id="773" r:id="rId34"/>
    <p:sldId id="774" r:id="rId35"/>
    <p:sldId id="756" r:id="rId36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M: 900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배터리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모터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셀 개수에 따른 학습의 유효성을 확인함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스택사이즈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DDPG_200: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DDPG_300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300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DDPG_400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400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DDPG_500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500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DDPG_600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600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1698" y="2977707"/>
            <a:ext cx="5711176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가장 학습에 유효한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도출함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모두 유효할 경우엔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가장 적은 수의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선택함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Cell </a:t>
            </a:r>
            <a:r>
              <a:rPr lang="ko-KR" altLang="en-US" b="1" dirty="0" smtClean="0">
                <a:solidFill>
                  <a:schemeClr val="accent2"/>
                </a:solidFill>
              </a:rPr>
              <a:t>개수는 </a:t>
            </a:r>
            <a:r>
              <a:rPr lang="en-US" altLang="ko-KR" b="1" dirty="0" smtClean="0">
                <a:solidFill>
                  <a:schemeClr val="accent2"/>
                </a:solidFill>
              </a:rPr>
              <a:t>400</a:t>
            </a:r>
            <a:r>
              <a:rPr lang="ko-KR" altLang="en-US" b="1" dirty="0" smtClean="0">
                <a:solidFill>
                  <a:schemeClr val="accent2"/>
                </a:solidFill>
              </a:rPr>
              <a:t>로 선정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차량 무게를 </a:t>
            </a:r>
            <a:r>
              <a:rPr lang="en-US" altLang="ko-KR" b="1" dirty="0" smtClean="0">
                <a:solidFill>
                  <a:schemeClr val="accent2"/>
                </a:solidFill>
              </a:rPr>
              <a:t>1200kg</a:t>
            </a:r>
            <a:r>
              <a:rPr lang="ko-KR" altLang="en-US" b="1" dirty="0" smtClean="0">
                <a:solidFill>
                  <a:schemeClr val="accent2"/>
                </a:solidFill>
              </a:rPr>
              <a:t>으로 올려서 다시 실험 필요함 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66372" y="1156803"/>
            <a:ext cx="4887267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 2)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다시하기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</a:t>
            </a:r>
            <a:r>
              <a:rPr lang="en-US" altLang="ko-KR" b="1" dirty="0" smtClean="0">
                <a:solidFill>
                  <a:srgbClr val="00B050"/>
                </a:solidFill>
              </a:rPr>
              <a:t>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 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 (</a:t>
            </a:r>
            <a:r>
              <a:rPr lang="ko-KR" altLang="en-US" b="1" dirty="0" smtClean="0">
                <a:solidFill>
                  <a:srgbClr val="00B050"/>
                </a:solidFill>
              </a:rPr>
              <a:t>실행 </a:t>
            </a:r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475111"/>
            <a:ext cx="5156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완료</a:t>
            </a:r>
            <a:r>
              <a:rPr lang="en-US" altLang="ko-KR" b="1" dirty="0" smtClean="0">
                <a:solidFill>
                  <a:srgbClr val="00B050"/>
                </a:solidFill>
              </a:rPr>
              <a:t>,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52" y="2296816"/>
            <a:ext cx="6750392" cy="39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2850" y="4887502"/>
            <a:ext cx="4429700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DDPG_DDQN_comparison_revised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다시 실행 필요함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2" y="1828800"/>
            <a:ext cx="5789605" cy="40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accent2"/>
                    </a:solidFill>
                  </a:rPr>
                </a:br>
                <a:r>
                  <a:rPr lang="en-US" altLang="ko-KR" b="1" dirty="0" smtClean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8000" y="2218572"/>
            <a:ext cx="5342832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49" y="2028884"/>
            <a:ext cx="5537956" cy="38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8/14</a:t>
            </a:r>
            <a:r>
              <a:rPr lang="ko-KR" altLang="en-US" b="1" dirty="0" smtClean="0">
                <a:solidFill>
                  <a:srgbClr val="00B050"/>
                </a:solidFill>
              </a:rPr>
              <a:t>일 완성 예정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 smtClean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vs</a:t>
            </a:r>
            <a:r>
              <a:rPr lang="en-US" altLang="ko-KR" sz="1600" dirty="0" smtClean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 smtClean="0">
                <a:ea typeface="굴림" panose="020B0600000101010101" pitchFamily="50" charset="-127"/>
              </a:rPr>
              <a:t>19</a:t>
            </a:r>
            <a:r>
              <a:rPr lang="ko-KR" altLang="en-US" sz="1600" dirty="0" smtClean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두 가지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역시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84916" y="6367961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generalization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모델의 </a:t>
            </a:r>
            <a:r>
              <a:rPr lang="en-US" altLang="ko-KR" sz="1600" dirty="0" smtClean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 smtClean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 smtClean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만듬</a:t>
            </a:r>
            <a:r>
              <a:rPr lang="ko-KR" altLang="en-US" sz="1600" dirty="0" smtClean="0"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 smtClean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 smtClean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 smtClean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증가시킨바</a:t>
            </a:r>
            <a:r>
              <a:rPr lang="ko-KR" altLang="en-US" sz="1600" dirty="0" smtClean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분야의 </a:t>
            </a:r>
            <a:r>
              <a:rPr lang="en-US" altLang="ko-KR" dirty="0" smtClean="0">
                <a:solidFill>
                  <a:srgbClr val="FF0000"/>
                </a:solidFill>
              </a:rPr>
              <a:t>Data augmentation </a:t>
            </a:r>
            <a:r>
              <a:rPr lang="ko-KR" altLang="en-US" dirty="0" smtClean="0">
                <a:solidFill>
                  <a:srgbClr val="FF0000"/>
                </a:solidFill>
              </a:rPr>
              <a:t>기술 요약 정리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8463" y="1876242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Driver model</a:t>
            </a:r>
            <a:r>
              <a:rPr lang="ko-KR" altLang="en-US" dirty="0" smtClean="0">
                <a:solidFill>
                  <a:srgbClr val="FF0000"/>
                </a:solidFill>
              </a:rPr>
              <a:t>을 통해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만들어진 </a:t>
            </a:r>
            <a:r>
              <a:rPr lang="en-US" altLang="ko-KR" dirty="0" smtClean="0">
                <a:solidFill>
                  <a:srgbClr val="FF0000"/>
                </a:solidFill>
              </a:rPr>
              <a:t>cycle </a:t>
            </a:r>
            <a:r>
              <a:rPr lang="ko-KR" altLang="en-US" dirty="0" smtClean="0">
                <a:solidFill>
                  <a:srgbClr val="FF0000"/>
                </a:solidFill>
              </a:rPr>
              <a:t>그림 소개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44" y="2389477"/>
            <a:ext cx="7552267" cy="323668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학습에 따른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test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fuel consumption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확인해 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584" y="5802869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47295"/>
            <a:ext cx="4428068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2028884"/>
            <a:ext cx="6919981" cy="20759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4056096"/>
            <a:ext cx="6919981" cy="207599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1904" y="380150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MDP </a:t>
            </a:r>
            <a:r>
              <a:rPr lang="ko-KR" altLang="en-US" b="1" dirty="0" smtClean="0">
                <a:solidFill>
                  <a:srgbClr val="00B050"/>
                </a:solidFill>
              </a:rPr>
              <a:t>모델에 대한 </a:t>
            </a:r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번의 실험결과 첨부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14" y="1900497"/>
            <a:ext cx="3628396" cy="435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/>
              </a:p>
              <a:p>
                <a:pPr algn="ctr"/>
                <a:endParaRPr lang="en-US" altLang="ko-KR" b="0" dirty="0" smtClean="0"/>
              </a:p>
              <a:p>
                <a:pPr algn="ctr"/>
                <a:r>
                  <a:rPr lang="en-US" altLang="ko-KR" b="1" i="1" dirty="0" smtClean="0"/>
                  <a:t>0.597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blipFill>
                <a:blip r:embed="rId9"/>
                <a:stretch>
                  <a:fillRect l="-3636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23" y="3747998"/>
            <a:ext cx="4144246" cy="2486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All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cycles model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7" t="-407843" r="-91071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4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37" y="3779890"/>
            <a:ext cx="3712093" cy="2433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27" t="-405882" r="-10940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18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72" y="1764031"/>
            <a:ext cx="3193143" cy="447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" y="1764031"/>
            <a:ext cx="3193224" cy="447051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미래주행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정보가 필요하므로 일반화 된 동력분배전략을 도출하기 어려움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300263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 </a:t>
            </a:r>
            <a:r>
              <a:rPr lang="en-US" altLang="ko-KR" b="1" dirty="0" smtClean="0">
                <a:solidFill>
                  <a:schemeClr val="accent2"/>
                </a:solidFill>
              </a:rPr>
              <a:t>(all cycle</a:t>
            </a:r>
            <a:r>
              <a:rPr lang="ko-KR" altLang="en-US" b="1" dirty="0" smtClean="0">
                <a:solidFill>
                  <a:schemeClr val="accent2"/>
                </a:solidFill>
              </a:rPr>
              <a:t>은 삭제됨</a:t>
            </a:r>
            <a:r>
              <a:rPr lang="en-US" altLang="ko-KR" b="1" dirty="0" smtClean="0">
                <a:solidFill>
                  <a:schemeClr val="accent2"/>
                </a:solidFill>
              </a:rPr>
              <a:t>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" t="-407843" r="-91165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02" t="-407843" r="-9156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82" y="2670078"/>
            <a:ext cx="5346700" cy="356446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fac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4220016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DDPG_rewardfactor_comparison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따른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energy management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거동 실험 진행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사람이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에게 학습방향성을 전달하는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rule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우리는 사람의 주관 관여하지 않고 최적의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도출하기 위한 방법론을 도출함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546" y="4135651"/>
            <a:ext cx="5342832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이론과 그림 </a:t>
            </a:r>
            <a:r>
              <a:rPr lang="ko-KR" altLang="en-US" b="1" dirty="0" smtClean="0">
                <a:solidFill>
                  <a:srgbClr val="00B050"/>
                </a:solidFill>
              </a:rPr>
              <a:t>설명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린스타트업과 같은 피드백 루프로 설명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913"/>
            <a:ext cx="103060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일반화 약점을 보완하기 위해 주행 중에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조정하는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활발한 연구가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진행 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성능과 일반화를 강화하고자하는 노력을 지속적으로 수행 중임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175" y="3957284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Reward factor 10</a:t>
            </a:r>
            <a:r>
              <a:rPr lang="ko-KR" altLang="en-US" b="1" dirty="0" smtClean="0">
                <a:solidFill>
                  <a:srgbClr val="00B050"/>
                </a:solidFill>
              </a:rPr>
              <a:t>과</a:t>
            </a:r>
            <a:r>
              <a:rPr lang="en-US" altLang="ko-KR" b="1" dirty="0" smtClean="0">
                <a:solidFill>
                  <a:srgbClr val="00B050"/>
                </a:solidFill>
              </a:rPr>
              <a:t> reward factor 7.81</a:t>
            </a:r>
            <a:r>
              <a:rPr lang="ko-KR" altLang="en-US" b="1" dirty="0" smtClean="0">
                <a:solidFill>
                  <a:srgbClr val="00B050"/>
                </a:solidFill>
              </a:rPr>
              <a:t>의 차이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크기를 변경하고 동일한 학습프레임워크상에서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7123" y="3635798"/>
            <a:ext cx="6967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변경된 스펙 소개 </a:t>
            </a:r>
            <a:r>
              <a:rPr lang="en-US" altLang="ko-KR" b="1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큰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용량의 연료전지 차량 모델을 도입하여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batchnormalization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통해서 </a:t>
            </a:r>
            <a:r>
              <a:rPr lang="en-US" altLang="ko-KR" b="1" dirty="0" smtClean="0">
                <a:solidFill>
                  <a:srgbClr val="FF0000"/>
                </a:solidFill>
              </a:rPr>
              <a:t>scalable</a:t>
            </a:r>
            <a:r>
              <a:rPr lang="ko-KR" altLang="en-US" b="1" dirty="0" smtClean="0">
                <a:solidFill>
                  <a:srgbClr val="FF0000"/>
                </a:solidFill>
              </a:rPr>
              <a:t>한 제어가 가능함을 강조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연료전지 차량 구조 변경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직렬형</a:t>
            </a:r>
            <a:r>
              <a:rPr lang="ko-KR" altLang="en-US" b="1" dirty="0" smtClean="0">
                <a:solidFill>
                  <a:srgbClr val="FF0000"/>
                </a:solidFill>
              </a:rPr>
              <a:t>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2175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Transfer learning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51620</TotalTime>
  <Words>1630</Words>
  <Application>Microsoft Office PowerPoint</Application>
  <PresentationFormat>와이드스크린</PresentationFormat>
  <Paragraphs>466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510</cp:revision>
  <cp:lastPrinted>2020-08-13T08:10:35Z</cp:lastPrinted>
  <dcterms:created xsi:type="dcterms:W3CDTF">2016-05-25T09:22:52Z</dcterms:created>
  <dcterms:modified xsi:type="dcterms:W3CDTF">2020-08-15T10:21:55Z</dcterms:modified>
</cp:coreProperties>
</file>